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91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77718281-C8C2-4BC7-BF4C-D72290C35856}">
          <p14:sldIdLst>
            <p14:sldId id="258"/>
          </p14:sldIdLst>
        </p14:section>
        <p14:section name="目录页" id="{3E5A4E89-AD6E-4E56-BCF6-52F9A60FFBEF}">
          <p14:sldIdLst>
            <p14:sldId id="259"/>
          </p14:sldIdLst>
        </p14:section>
        <p14:section name="第一部分" id="{E392A79B-ED00-4C44-B6E1-1DA884023C3A}">
          <p14:sldIdLst>
            <p14:sldId id="260"/>
            <p14:sldId id="261"/>
            <p14:sldId id="262"/>
            <p14:sldId id="263"/>
            <p14:sldId id="264"/>
          </p14:sldIdLst>
        </p14:section>
        <p14:section name="第二部分" id="{0F862E31-0166-46F6-87D5-07F4270E7CE5}">
          <p14:sldIdLst>
            <p14:sldId id="265"/>
            <p14:sldId id="266"/>
            <p14:sldId id="267"/>
            <p14:sldId id="268"/>
            <p14:sldId id="269"/>
          </p14:sldIdLst>
        </p14:section>
        <p14:section name="第三部分" id="{E53330FE-0CEC-4D9D-9A25-BC6FB0A5BF3F}">
          <p14:sldIdLst>
            <p14:sldId id="270"/>
            <p14:sldId id="271"/>
            <p14:sldId id="272"/>
            <p14:sldId id="273"/>
            <p14:sldId id="274"/>
          </p14:sldIdLst>
        </p14:section>
        <p14:section name="第四部分" id="{DA414E33-F5D4-4E41-AB8D-92E62B6B2926}">
          <p14:sldIdLst>
            <p14:sldId id="275"/>
            <p14:sldId id="276"/>
            <p14:sldId id="277"/>
            <p14:sldId id="278"/>
            <p14:sldId id="279"/>
          </p14:sldIdLst>
        </p14:section>
        <p14:section name="素材页" id="{7F7806FA-0126-4767-A70A-6660930EAE4C}">
          <p14:sldIdLst>
            <p14:sldId id="291"/>
          </p14:sldIdLst>
        </p14:section>
        <p14:section name="结束页" id="{1ECB90A5-83B2-488D-9377-A12F0FFB7F21}">
          <p14:sldIdLst>
            <p14:sldId id="280"/>
          </p14:sldIdLst>
        </p14:section>
        <p14:section name="标注页" id="{AEB94C10-2DA2-406A-B54C-8CE470A659E7}">
          <p14:sldIdLst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691"/>
    <a:srgbClr val="9B1E23"/>
    <a:srgbClr val="FFCC29"/>
    <a:srgbClr val="F5E6BD"/>
    <a:srgbClr val="FFC611"/>
    <a:srgbClr val="DAA600"/>
    <a:srgbClr val="EDD182"/>
    <a:srgbClr val="D1AF71"/>
    <a:srgbClr val="FBF1DB"/>
    <a:srgbClr val="AC8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27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360595766919302E-2"/>
          <c:y val="0.23423026025584501"/>
          <c:w val="0.88973085968121202"/>
          <c:h val="0.61213056903396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0">
                  <a:srgbClr val="F5E6BD"/>
                </a:gs>
                <a:gs pos="100000">
                  <a:srgbClr val="EDD182"/>
                </a:gs>
              </a:gsLst>
              <a:lin ang="5400000" scaled="1"/>
            </a:gradFill>
            <a:ln>
              <a:noFill/>
            </a:ln>
            <a:effectLst>
              <a:outerShdw blurRad="2159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F5E6BD"/>
                  </a:gs>
                  <a:gs pos="100000">
                    <a:srgbClr val="EDD182"/>
                  </a:gs>
                </a:gsLst>
                <a:lin ang="5400000" scaled="1"/>
              </a:gradFill>
              <a:ln>
                <a:noFill/>
              </a:ln>
              <a:effectLst>
                <a:outerShdw blurRad="2159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DA8-4048-802A-AAB5F9235913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F5E6BD"/>
                  </a:gs>
                  <a:gs pos="100000">
                    <a:srgbClr val="EDD182"/>
                  </a:gs>
                </a:gsLst>
                <a:lin ang="5400000" scaled="1"/>
              </a:gradFill>
              <a:ln>
                <a:noFill/>
              </a:ln>
              <a:effectLst>
                <a:outerShdw blurRad="2159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DA8-4048-802A-AAB5F9235913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F5E6BD"/>
                  </a:gs>
                  <a:gs pos="100000">
                    <a:srgbClr val="EDD182"/>
                  </a:gs>
                </a:gsLst>
                <a:lin ang="5400000" scaled="1"/>
              </a:gradFill>
              <a:ln>
                <a:noFill/>
              </a:ln>
              <a:effectLst>
                <a:outerShdw blurRad="2159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DA8-4048-802A-AAB5F9235913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F5E6BD"/>
                  </a:gs>
                  <a:gs pos="100000">
                    <a:srgbClr val="EDD182"/>
                  </a:gs>
                </a:gsLst>
                <a:lin ang="5400000" scaled="1"/>
              </a:gradFill>
              <a:ln>
                <a:noFill/>
              </a:ln>
              <a:effectLst>
                <a:outerShdw blurRad="2159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DA8-4048-802A-AAB5F92359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 algn="ctr">
                  <a:defRPr lang="zh-CN" sz="900" b="1" i="0" u="none" strike="noStrike" kern="1200" baseline="0">
                    <a:solidFill>
                      <a:schemeClr val="lt1"/>
                    </a:solidFill>
                    <a:latin typeface="思源宋体 CN SemiBold" panose="02020600000000000000" pitchFamily="18" charset="-122"/>
                    <a:ea typeface="思源宋体 CN SemiBold" panose="02020600000000000000" pitchFamily="18" charset="-122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DA8-4048-802A-AAB5F92359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7B90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900" b="1" i="0" u="none" strike="noStrike" kern="1200" baseline="0">
                    <a:solidFill>
                      <a:schemeClr val="lt1"/>
                    </a:solidFill>
                    <a:latin typeface="思源宋体 CN SemiBold" panose="02020600000000000000" pitchFamily="18" charset="-122"/>
                    <a:ea typeface="思源宋体 CN SemiBold" panose="02020600000000000000" pitchFamily="18" charset="-122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DA8-4048-802A-AAB5F92359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900" b="1" i="0" u="none" strike="noStrike" kern="1200" baseline="0">
                    <a:solidFill>
                      <a:schemeClr val="lt1"/>
                    </a:solidFill>
                    <a:latin typeface="思源宋体 CN SemiBold" panose="02020600000000000000" pitchFamily="18" charset="-122"/>
                    <a:ea typeface="思源宋体 CN SemiBold" panose="02020600000000000000" pitchFamily="18" charset="-122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DA8-4048-802A-AAB5F92359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864535237"/>
        <c:axId val="233765224"/>
      </c:barChart>
      <c:catAx>
        <c:axId val="86453523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/>
                <a:latin typeface="思源宋体 CN SemiBold" panose="02020600000000000000" pitchFamily="18" charset="-122"/>
                <a:ea typeface="思源宋体 CN SemiBold" panose="02020600000000000000" pitchFamily="18" charset="-122"/>
                <a:cs typeface="+mn-ea"/>
                <a:sym typeface="+mn-lt"/>
              </a:defRPr>
            </a:pPr>
            <a:endParaRPr lang="zh-CN"/>
          </a:p>
        </c:txPr>
        <c:crossAx val="233765224"/>
        <c:crosses val="autoZero"/>
        <c:auto val="1"/>
        <c:lblAlgn val="ctr"/>
        <c:lblOffset val="100"/>
        <c:noMultiLvlLbl val="0"/>
      </c:catAx>
      <c:valAx>
        <c:axId val="2337652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  <a:alpha val="50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6453523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900">
          <a:latin typeface="+mn-lt"/>
          <a:ea typeface="+mn-ea"/>
          <a:cs typeface="+mn-ea"/>
          <a:sym typeface="+mn-lt"/>
        </a:defRPr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34925" cap="rnd">
              <a:solidFill>
                <a:srgbClr val="EDD18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EDD182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四月</c:v>
                </c:pt>
                <c:pt idx="1">
                  <c:v>五月</c:v>
                </c:pt>
                <c:pt idx="2">
                  <c:v>六月</c:v>
                </c:pt>
                <c:pt idx="3">
                  <c:v>七月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400</c:v>
                </c:pt>
                <c:pt idx="1">
                  <c:v>500</c:v>
                </c:pt>
                <c:pt idx="2">
                  <c:v>600</c:v>
                </c:pt>
                <c:pt idx="3">
                  <c:v>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12-4F5B-B00A-2F9F83EDBA7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62861256"/>
        <c:axId val="662861584"/>
      </c:lineChart>
      <c:catAx>
        <c:axId val="662861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EDD18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D182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662861584"/>
        <c:crosses val="autoZero"/>
        <c:auto val="1"/>
        <c:lblAlgn val="ctr"/>
        <c:lblOffset val="100"/>
        <c:noMultiLvlLbl val="0"/>
      </c:catAx>
      <c:valAx>
        <c:axId val="66286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EDD182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662861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5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5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hyperlink" Target="http://office.msn.com.cn/" TargetMode="Externa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hyperlink" Target="http://office.msn.com.cn/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30660B8-FA1A-4A0C-9153-860885B29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3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橙子, 日落, 桌子, 沙滩&#10;&#10;描述已自动生成">
            <a:extLst>
              <a:ext uri="{FF2B5EF4-FFF2-40B4-BE49-F238E27FC236}">
                <a16:creationId xmlns:a16="http://schemas.microsoft.com/office/drawing/2014/main" id="{3D5A0F75-041F-4749-B9F0-F331FF38F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644" y="-22388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2CE05F8-259B-49AD-BFD6-B2C09594245D}"/>
              </a:ext>
            </a:extLst>
          </p:cNvPr>
          <p:cNvSpPr/>
          <p:nvPr userDrawn="1"/>
        </p:nvSpPr>
        <p:spPr>
          <a:xfrm>
            <a:off x="5229443" y="-256068"/>
            <a:ext cx="7394589" cy="7325360"/>
          </a:xfrm>
          <a:prstGeom prst="rect">
            <a:avLst/>
          </a:prstGeom>
          <a:gradFill>
            <a:gsLst>
              <a:gs pos="0">
                <a:srgbClr val="9B1E23"/>
              </a:gs>
              <a:gs pos="100000">
                <a:srgbClr val="9B1E23"/>
              </a:gs>
            </a:gsLst>
            <a:lin ang="5400000" scaled="1"/>
          </a:gradFill>
          <a:ln w="53975">
            <a:gradFill>
              <a:gsLst>
                <a:gs pos="0">
                  <a:srgbClr val="F5E6BD"/>
                </a:gs>
                <a:gs pos="38000">
                  <a:srgbClr val="EDD182"/>
                </a:gs>
                <a:gs pos="100000">
                  <a:srgbClr val="D1AF71"/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75FB7EF2-F4D3-479A-8B94-7B642E0C1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4"/>
          <a:stretch/>
        </p:blipFill>
        <p:spPr>
          <a:xfrm>
            <a:off x="5229443" y="-211292"/>
            <a:ext cx="7364202" cy="7325360"/>
          </a:xfrm>
          <a:prstGeom prst="rect">
            <a:avLst/>
          </a:prstGeom>
        </p:spPr>
      </p:pic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id="{FF3664E3-3A4B-4862-8C08-0B52A1B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257" y="4196238"/>
            <a:ext cx="12192000" cy="2639374"/>
          </a:xfrm>
          <a:prstGeom prst="rect">
            <a:avLst/>
          </a:prstGeom>
          <a:effectLst>
            <a:outerShdw blurRad="266700" dist="50800" dir="16200000" rotWithShape="0">
              <a:prstClr val="black">
                <a:alpha val="30000"/>
              </a:prstClr>
            </a:outerShdw>
          </a:effectLst>
        </p:spPr>
      </p:pic>
      <p:pic>
        <p:nvPicPr>
          <p:cNvPr id="6" name="图片 5">
            <a:hlinkClick r:id="rId5"/>
            <a:extLst>
              <a:ext uri="{FF2B5EF4-FFF2-40B4-BE49-F238E27FC236}">
                <a16:creationId xmlns:a16="http://schemas.microsoft.com/office/drawing/2014/main" id="{D1EC26BA-8899-4751-969D-D897605ED1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97" y="697368"/>
            <a:ext cx="1828800" cy="243840"/>
          </a:xfrm>
          <a:prstGeom prst="rect">
            <a:avLst/>
          </a:prstGeom>
        </p:spPr>
      </p:pic>
      <p:pic>
        <p:nvPicPr>
          <p:cNvPr id="7" name="图片 6" descr="卡通人物&#10;&#10;描述已自动生成">
            <a:extLst>
              <a:ext uri="{FF2B5EF4-FFF2-40B4-BE49-F238E27FC236}">
                <a16:creationId xmlns:a16="http://schemas.microsoft.com/office/drawing/2014/main" id="{E606B672-1973-45CF-A7BB-78388F01D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9"/>
          <a:stretch/>
        </p:blipFill>
        <p:spPr>
          <a:xfrm rot="10800000">
            <a:off x="-432031" y="-34069"/>
            <a:ext cx="2906240" cy="2115589"/>
          </a:xfrm>
          <a:prstGeom prst="rect">
            <a:avLst/>
          </a:prstGeom>
          <a:effectLst>
            <a:outerShdw blurRad="3048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549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橙子, 日落, 桌子, 沙滩&#10;&#10;描述已自动生成">
            <a:extLst>
              <a:ext uri="{FF2B5EF4-FFF2-40B4-BE49-F238E27FC236}">
                <a16:creationId xmlns:a16="http://schemas.microsoft.com/office/drawing/2014/main" id="{89E92ED8-C52A-4154-8BAF-1BC4477F2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87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CBB4DCD-584E-4E30-B72B-5B038F6B8B2D}"/>
              </a:ext>
            </a:extLst>
          </p:cNvPr>
          <p:cNvSpPr/>
          <p:nvPr userDrawn="1"/>
        </p:nvSpPr>
        <p:spPr>
          <a:xfrm>
            <a:off x="-30387" y="-170197"/>
            <a:ext cx="12222388" cy="7075509"/>
          </a:xfrm>
          <a:prstGeom prst="rect">
            <a:avLst/>
          </a:prstGeom>
          <a:gradFill>
            <a:gsLst>
              <a:gs pos="0">
                <a:srgbClr val="9B1E23"/>
              </a:gs>
              <a:gs pos="100000">
                <a:srgbClr val="9B1E23"/>
              </a:gs>
            </a:gsLst>
            <a:lin ang="5400000" scaled="1"/>
          </a:gradFill>
          <a:ln w="539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EF16077-3280-450A-9D68-8E966A7CF749}"/>
              </a:ext>
            </a:extLst>
          </p:cNvPr>
          <p:cNvGrpSpPr/>
          <p:nvPr userDrawn="1"/>
        </p:nvGrpSpPr>
        <p:grpSpPr>
          <a:xfrm>
            <a:off x="-128003" y="0"/>
            <a:ext cx="12289615" cy="6905312"/>
            <a:chOff x="-128003" y="-47309"/>
            <a:chExt cx="12289615" cy="6905312"/>
          </a:xfrm>
        </p:grpSpPr>
        <p:pic>
          <p:nvPicPr>
            <p:cNvPr id="10" name="图片 9" descr="背景图案&#10;&#10;描述已自动生成">
              <a:extLst>
                <a:ext uri="{FF2B5EF4-FFF2-40B4-BE49-F238E27FC236}">
                  <a16:creationId xmlns:a16="http://schemas.microsoft.com/office/drawing/2014/main" id="{392C4717-8555-4F7E-BEBB-11FF81A99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-274"/>
            <a:stretch/>
          </p:blipFill>
          <p:spPr>
            <a:xfrm rot="5400000">
              <a:off x="1309462" y="-1484774"/>
              <a:ext cx="6905312" cy="9780241"/>
            </a:xfrm>
            <a:prstGeom prst="rect">
              <a:avLst/>
            </a:prstGeom>
          </p:spPr>
        </p:pic>
        <p:pic>
          <p:nvPicPr>
            <p:cNvPr id="11" name="图片 10" descr="背景图案&#10;&#10;描述已自动生成">
              <a:extLst>
                <a:ext uri="{FF2B5EF4-FFF2-40B4-BE49-F238E27FC236}">
                  <a16:creationId xmlns:a16="http://schemas.microsoft.com/office/drawing/2014/main" id="{0C3E8A6B-F4BC-4517-91F0-840D0A73D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057" b="-274"/>
            <a:stretch/>
          </p:blipFill>
          <p:spPr>
            <a:xfrm rot="5400000">
              <a:off x="7430417" y="2126807"/>
              <a:ext cx="6905312" cy="2557079"/>
            </a:xfrm>
            <a:prstGeom prst="rect">
              <a:avLst/>
            </a:prstGeom>
          </p:spPr>
        </p:pic>
      </p:grpSp>
      <p:pic>
        <p:nvPicPr>
          <p:cNvPr id="12" name="图片 11">
            <a:hlinkClick r:id="rId4"/>
            <a:extLst>
              <a:ext uri="{FF2B5EF4-FFF2-40B4-BE49-F238E27FC236}">
                <a16:creationId xmlns:a16="http://schemas.microsoft.com/office/drawing/2014/main" id="{D4A7AE19-0CA0-4F95-B853-73B1A5BFD0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454" y="694991"/>
            <a:ext cx="1828800" cy="243840"/>
          </a:xfrm>
          <a:prstGeom prst="rect">
            <a:avLst/>
          </a:prstGeom>
        </p:spPr>
      </p:pic>
      <p:pic>
        <p:nvPicPr>
          <p:cNvPr id="13" name="图片 12" descr="卡通人物&#10;&#10;描述已自动生成">
            <a:extLst>
              <a:ext uri="{FF2B5EF4-FFF2-40B4-BE49-F238E27FC236}">
                <a16:creationId xmlns:a16="http://schemas.microsoft.com/office/drawing/2014/main" id="{BF71098C-6980-4EDD-AB24-ABF189E788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5506"/>
            <a:ext cx="12192000" cy="26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47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00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图片来源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中文 思源宋体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CN Heavy      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英文 思源宋体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CN Heavy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https://www.pexels.com/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OfficePLUS.cn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6B36150-7BE4-4375-A4F0-83F7339C1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2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66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5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chart" Target="../charts/char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4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32.xml"/><Relationship Id="rId21" Type="http://schemas.openxmlformats.org/officeDocument/2006/relationships/tags" Target="../tags/tag27.xml"/><Relationship Id="rId34" Type="http://schemas.openxmlformats.org/officeDocument/2006/relationships/tags" Target="../tags/tag40.xml"/><Relationship Id="rId42" Type="http://schemas.openxmlformats.org/officeDocument/2006/relationships/tags" Target="../tags/tag48.xml"/><Relationship Id="rId47" Type="http://schemas.openxmlformats.org/officeDocument/2006/relationships/tags" Target="../tags/tag53.xml"/><Relationship Id="rId50" Type="http://schemas.openxmlformats.org/officeDocument/2006/relationships/tags" Target="../tags/tag56.xml"/><Relationship Id="rId55" Type="http://schemas.openxmlformats.org/officeDocument/2006/relationships/tags" Target="../tags/tag61.xml"/><Relationship Id="rId63" Type="http://schemas.openxmlformats.org/officeDocument/2006/relationships/tags" Target="../tags/tag6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9" Type="http://schemas.openxmlformats.org/officeDocument/2006/relationships/tags" Target="../tags/tag35.xml"/><Relationship Id="rId11" Type="http://schemas.openxmlformats.org/officeDocument/2006/relationships/tags" Target="../tags/tag17.xml"/><Relationship Id="rId24" Type="http://schemas.openxmlformats.org/officeDocument/2006/relationships/tags" Target="../tags/tag30.xml"/><Relationship Id="rId32" Type="http://schemas.openxmlformats.org/officeDocument/2006/relationships/tags" Target="../tags/tag38.xml"/><Relationship Id="rId37" Type="http://schemas.openxmlformats.org/officeDocument/2006/relationships/tags" Target="../tags/tag43.xml"/><Relationship Id="rId40" Type="http://schemas.openxmlformats.org/officeDocument/2006/relationships/tags" Target="../tags/tag46.xml"/><Relationship Id="rId45" Type="http://schemas.openxmlformats.org/officeDocument/2006/relationships/tags" Target="../tags/tag51.xml"/><Relationship Id="rId53" Type="http://schemas.openxmlformats.org/officeDocument/2006/relationships/tags" Target="../tags/tag59.xml"/><Relationship Id="rId58" Type="http://schemas.openxmlformats.org/officeDocument/2006/relationships/tags" Target="../tags/tag64.xml"/><Relationship Id="rId5" Type="http://schemas.openxmlformats.org/officeDocument/2006/relationships/tags" Target="../tags/tag11.xml"/><Relationship Id="rId61" Type="http://schemas.openxmlformats.org/officeDocument/2006/relationships/tags" Target="../tags/tag67.xml"/><Relationship Id="rId19" Type="http://schemas.openxmlformats.org/officeDocument/2006/relationships/tags" Target="../tags/tag2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tags" Target="../tags/tag33.xml"/><Relationship Id="rId30" Type="http://schemas.openxmlformats.org/officeDocument/2006/relationships/tags" Target="../tags/tag36.xml"/><Relationship Id="rId35" Type="http://schemas.openxmlformats.org/officeDocument/2006/relationships/tags" Target="../tags/tag41.xml"/><Relationship Id="rId43" Type="http://schemas.openxmlformats.org/officeDocument/2006/relationships/tags" Target="../tags/tag49.xml"/><Relationship Id="rId48" Type="http://schemas.openxmlformats.org/officeDocument/2006/relationships/tags" Target="../tags/tag54.xml"/><Relationship Id="rId56" Type="http://schemas.openxmlformats.org/officeDocument/2006/relationships/tags" Target="../tags/tag62.xml"/><Relationship Id="rId64" Type="http://schemas.openxmlformats.org/officeDocument/2006/relationships/slideLayout" Target="../slideLayouts/slideLayout3.xml"/><Relationship Id="rId8" Type="http://schemas.openxmlformats.org/officeDocument/2006/relationships/tags" Target="../tags/tag14.xml"/><Relationship Id="rId51" Type="http://schemas.openxmlformats.org/officeDocument/2006/relationships/tags" Target="../tags/tag57.xml"/><Relationship Id="rId3" Type="http://schemas.openxmlformats.org/officeDocument/2006/relationships/tags" Target="../tags/tag9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33" Type="http://schemas.openxmlformats.org/officeDocument/2006/relationships/tags" Target="../tags/tag39.xml"/><Relationship Id="rId38" Type="http://schemas.openxmlformats.org/officeDocument/2006/relationships/tags" Target="../tags/tag44.xml"/><Relationship Id="rId46" Type="http://schemas.openxmlformats.org/officeDocument/2006/relationships/tags" Target="../tags/tag52.xml"/><Relationship Id="rId59" Type="http://schemas.openxmlformats.org/officeDocument/2006/relationships/tags" Target="../tags/tag65.xml"/><Relationship Id="rId20" Type="http://schemas.openxmlformats.org/officeDocument/2006/relationships/tags" Target="../tags/tag26.xml"/><Relationship Id="rId41" Type="http://schemas.openxmlformats.org/officeDocument/2006/relationships/tags" Target="../tags/tag47.xml"/><Relationship Id="rId54" Type="http://schemas.openxmlformats.org/officeDocument/2006/relationships/tags" Target="../tags/tag60.xml"/><Relationship Id="rId62" Type="http://schemas.openxmlformats.org/officeDocument/2006/relationships/tags" Target="../tags/tag6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tags" Target="../tags/tag34.xml"/><Relationship Id="rId36" Type="http://schemas.openxmlformats.org/officeDocument/2006/relationships/tags" Target="../tags/tag42.xml"/><Relationship Id="rId49" Type="http://schemas.openxmlformats.org/officeDocument/2006/relationships/tags" Target="../tags/tag55.xml"/><Relationship Id="rId57" Type="http://schemas.openxmlformats.org/officeDocument/2006/relationships/tags" Target="../tags/tag63.xml"/><Relationship Id="rId10" Type="http://schemas.openxmlformats.org/officeDocument/2006/relationships/tags" Target="../tags/tag16.xml"/><Relationship Id="rId31" Type="http://schemas.openxmlformats.org/officeDocument/2006/relationships/tags" Target="../tags/tag37.xml"/><Relationship Id="rId44" Type="http://schemas.openxmlformats.org/officeDocument/2006/relationships/tags" Target="../tags/tag50.xml"/><Relationship Id="rId52" Type="http://schemas.openxmlformats.org/officeDocument/2006/relationships/tags" Target="../tags/tag58.xml"/><Relationship Id="rId60" Type="http://schemas.openxmlformats.org/officeDocument/2006/relationships/tags" Target="../tags/tag66.xml"/><Relationship Id="rId65" Type="http://schemas.openxmlformats.org/officeDocument/2006/relationships/image" Target="../media/image13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39" Type="http://schemas.openxmlformats.org/officeDocument/2006/relationships/tags" Target="../tags/tag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tags" Target="../tags/tag83.xml"/><Relationship Id="rId18" Type="http://schemas.openxmlformats.org/officeDocument/2006/relationships/image" Target="../media/image15.jpeg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17" Type="http://schemas.openxmlformats.org/officeDocument/2006/relationships/image" Target="../media/image14.jpeg"/><Relationship Id="rId2" Type="http://schemas.openxmlformats.org/officeDocument/2006/relationships/tags" Target="../tags/tag72.xml"/><Relationship Id="rId16" Type="http://schemas.openxmlformats.org/officeDocument/2006/relationships/image" Target="../media/image13.png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5" Type="http://schemas.openxmlformats.org/officeDocument/2006/relationships/tags" Target="../tags/tag75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80.xml"/><Relationship Id="rId19" Type="http://schemas.openxmlformats.org/officeDocument/2006/relationships/image" Target="../media/image16.jpeg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-1" descr="形状, 矩形&#10;&#10;描述已自动生成">
            <a:extLst>
              <a:ext uri="{FF2B5EF4-FFF2-40B4-BE49-F238E27FC236}">
                <a16:creationId xmlns:a16="http://schemas.microsoft.com/office/drawing/2014/main" id="{4D06C548-E374-41B0-AF5E-51EB864F5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32555" r="8048" b="20556"/>
          <a:stretch/>
        </p:blipFill>
        <p:spPr>
          <a:xfrm>
            <a:off x="2451401" y="1320800"/>
            <a:ext cx="7289198" cy="2209800"/>
          </a:xfrm>
          <a:prstGeom prst="rect">
            <a:avLst/>
          </a:prstGeom>
        </p:spPr>
      </p:pic>
      <p:sp>
        <p:nvSpPr>
          <p:cNvPr id="7" name="1-2">
            <a:extLst>
              <a:ext uri="{FF2B5EF4-FFF2-40B4-BE49-F238E27FC236}">
                <a16:creationId xmlns:a16="http://schemas.microsoft.com/office/drawing/2014/main" id="{1D8FC09F-9BCA-45F4-9E77-A9C485D8F0A0}"/>
              </a:ext>
            </a:extLst>
          </p:cNvPr>
          <p:cNvSpPr txBox="1"/>
          <p:nvPr/>
        </p:nvSpPr>
        <p:spPr>
          <a:xfrm>
            <a:off x="2910112" y="1799675"/>
            <a:ext cx="6427209" cy="100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国潮风通用模板</a:t>
            </a:r>
          </a:p>
        </p:txBody>
      </p:sp>
      <p:pic>
        <p:nvPicPr>
          <p:cNvPr id="16" name="1-3" descr="杯子里有咖啡&#10;&#10;中度可信度描述已自动生成">
            <a:extLst>
              <a:ext uri="{FF2B5EF4-FFF2-40B4-BE49-F238E27FC236}">
                <a16:creationId xmlns:a16="http://schemas.microsoft.com/office/drawing/2014/main" id="{F4B1813E-F4FC-44C7-A475-8B3A53490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965" y="1903217"/>
            <a:ext cx="545980" cy="238474"/>
          </a:xfrm>
          <a:prstGeom prst="rect">
            <a:avLst/>
          </a:prstGeom>
        </p:spPr>
      </p:pic>
      <p:pic>
        <p:nvPicPr>
          <p:cNvPr id="17" name="1-4" descr="杯子里有咖啡&#10;&#10;中度可信度描述已自动生成">
            <a:extLst>
              <a:ext uri="{FF2B5EF4-FFF2-40B4-BE49-F238E27FC236}">
                <a16:creationId xmlns:a16="http://schemas.microsoft.com/office/drawing/2014/main" id="{DA03EA81-8D8B-46DA-8D31-AC2EF6372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2200" y="2775533"/>
            <a:ext cx="545980" cy="238474"/>
          </a:xfrm>
          <a:prstGeom prst="rect">
            <a:avLst/>
          </a:prstGeom>
        </p:spPr>
      </p:pic>
      <p:sp>
        <p:nvSpPr>
          <p:cNvPr id="18" name="1-5">
            <a:extLst>
              <a:ext uri="{FF2B5EF4-FFF2-40B4-BE49-F238E27FC236}">
                <a16:creationId xmlns:a16="http://schemas.microsoft.com/office/drawing/2014/main" id="{D87B0C1B-F3C5-43BF-9489-D07CFF577D63}"/>
              </a:ext>
            </a:extLst>
          </p:cNvPr>
          <p:cNvSpPr txBox="1"/>
          <p:nvPr/>
        </p:nvSpPr>
        <p:spPr>
          <a:xfrm>
            <a:off x="3469193" y="2671698"/>
            <a:ext cx="5309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NATIONAL TIDE WIND GENERAL TEMPLATE </a:t>
            </a:r>
            <a:endParaRPr lang="zh-CN" altLang="en-US" sz="1600" b="1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8914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-1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sp>
        <p:nvSpPr>
          <p:cNvPr id="2" name="1-2">
            <a:extLst>
              <a:ext uri="{FF2B5EF4-FFF2-40B4-BE49-F238E27FC236}">
                <a16:creationId xmlns:a16="http://schemas.microsoft.com/office/drawing/2014/main" id="{095ADF2F-E850-4EF3-AD43-6BB59AFFDC26}"/>
              </a:ext>
            </a:extLst>
          </p:cNvPr>
          <p:cNvSpPr/>
          <p:nvPr/>
        </p:nvSpPr>
        <p:spPr>
          <a:xfrm>
            <a:off x="1334368" y="3185160"/>
            <a:ext cx="3500522" cy="1526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请在此输入有关于历史业绩的相关说明，以便于观众更好的理解，输入文字时可以直接复制，粘贴时请选择右键只保留文本</a:t>
            </a:r>
            <a:endParaRPr lang="zh-CN" altLang="en-US" sz="1600" b="1" dirty="0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sym typeface="+mn-lt"/>
            </a:endParaRPr>
          </a:p>
        </p:txBody>
      </p:sp>
      <p:sp>
        <p:nvSpPr>
          <p:cNvPr id="3" name="1-3">
            <a:extLst>
              <a:ext uri="{FF2B5EF4-FFF2-40B4-BE49-F238E27FC236}">
                <a16:creationId xmlns:a16="http://schemas.microsoft.com/office/drawing/2014/main" id="{14462B4E-38DD-4639-A7A6-15E2D3660C9E}"/>
              </a:ext>
            </a:extLst>
          </p:cNvPr>
          <p:cNvSpPr txBox="1"/>
          <p:nvPr/>
        </p:nvSpPr>
        <p:spPr>
          <a:xfrm>
            <a:off x="1341427" y="2341063"/>
            <a:ext cx="3108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defTabSz="914400"/>
            <a:r>
              <a:rPr lang="zh-CN" altLang="en-US" sz="5400" kern="120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历史业绩</a:t>
            </a:r>
            <a:endParaRPr lang="zh-CN" altLang="en-US" sz="5400" kern="1200" dirty="0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sym typeface="+mn-lt"/>
            </a:endParaRPr>
          </a:p>
        </p:txBody>
      </p:sp>
      <p:graphicFrame>
        <p:nvGraphicFramePr>
          <p:cNvPr id="9" name="1-4">
            <a:extLst>
              <a:ext uri="{FF2B5EF4-FFF2-40B4-BE49-F238E27FC236}">
                <a16:creationId xmlns:a16="http://schemas.microsoft.com/office/drawing/2014/main" id="{1D0061F2-5EBC-4398-B33B-33D91BF4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1375001"/>
              </p:ext>
            </p:extLst>
          </p:nvPr>
        </p:nvGraphicFramePr>
        <p:xfrm>
          <a:off x="5332530" y="1533125"/>
          <a:ext cx="6336807" cy="4423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1-5">
            <a:extLst>
              <a:ext uri="{FF2B5EF4-FFF2-40B4-BE49-F238E27FC236}">
                <a16:creationId xmlns:a16="http://schemas.microsoft.com/office/drawing/2014/main" id="{FEDEDDC3-D800-45FD-ABA6-576415E876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78274" y="497552"/>
            <a:ext cx="187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历史业绩</a:t>
            </a:r>
          </a:p>
        </p:txBody>
      </p:sp>
    </p:spTree>
    <p:extLst>
      <p:ext uri="{BB962C8B-B14F-4D97-AF65-F5344CB8AC3E}">
        <p14:creationId xmlns:p14="http://schemas.microsoft.com/office/powerpoint/2010/main" val="3221644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-1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grpSp>
        <p:nvGrpSpPr>
          <p:cNvPr id="4" name="1-2">
            <a:extLst>
              <a:ext uri="{FF2B5EF4-FFF2-40B4-BE49-F238E27FC236}">
                <a16:creationId xmlns:a16="http://schemas.microsoft.com/office/drawing/2014/main" id="{0F949DF0-E035-4CFF-B1B5-260E02F76576}"/>
              </a:ext>
            </a:extLst>
          </p:cNvPr>
          <p:cNvGrpSpPr/>
          <p:nvPr/>
        </p:nvGrpSpPr>
        <p:grpSpPr>
          <a:xfrm>
            <a:off x="4927189" y="1362198"/>
            <a:ext cx="2250538" cy="3843997"/>
            <a:chOff x="4995610" y="1719907"/>
            <a:chExt cx="2250538" cy="3843997"/>
          </a:xfrm>
          <a:gradFill>
            <a:gsLst>
              <a:gs pos="100000">
                <a:srgbClr val="FFCC29"/>
              </a:gs>
              <a:gs pos="0">
                <a:srgbClr val="EFD691"/>
              </a:gs>
            </a:gsLst>
            <a:lin ang="3300000" scaled="0"/>
          </a:gradFill>
        </p:grpSpPr>
        <p:sp>
          <p:nvSpPr>
            <p:cNvPr id="5" name="OfficePLUS-1-1">
              <a:extLst>
                <a:ext uri="{FF2B5EF4-FFF2-40B4-BE49-F238E27FC236}">
                  <a16:creationId xmlns:a16="http://schemas.microsoft.com/office/drawing/2014/main" id="{6362829E-DE1C-4233-A330-9EE55B3B3D97}"/>
                </a:ext>
              </a:extLst>
            </p:cNvPr>
            <p:cNvSpPr/>
            <p:nvPr/>
          </p:nvSpPr>
          <p:spPr>
            <a:xfrm rot="16200000">
              <a:off x="4995438" y="4442192"/>
              <a:ext cx="1121883" cy="1121540"/>
            </a:xfrm>
            <a:custGeom>
              <a:avLst/>
              <a:gdLst>
                <a:gd name="connsiteX0" fmla="*/ 0 w 1374771"/>
                <a:gd name="connsiteY0" fmla="*/ 1374773 h 1374773"/>
                <a:gd name="connsiteX1" fmla="*/ 6892 w 1374771"/>
                <a:gd name="connsiteY1" fmla="*/ 1238291 h 1374773"/>
                <a:gd name="connsiteX2" fmla="*/ 1238291 w 1374771"/>
                <a:gd name="connsiteY2" fmla="*/ 6892 h 1374773"/>
                <a:gd name="connsiteX3" fmla="*/ 1374771 w 1374771"/>
                <a:gd name="connsiteY3" fmla="*/ 0 h 1374773"/>
                <a:gd name="connsiteX4" fmla="*/ 1374771 w 1374771"/>
                <a:gd name="connsiteY4" fmla="*/ 785622 h 1374773"/>
                <a:gd name="connsiteX5" fmla="*/ 1259595 w 1374771"/>
                <a:gd name="connsiteY5" fmla="*/ 797233 h 1374773"/>
                <a:gd name="connsiteX6" fmla="*/ 797233 w 1374771"/>
                <a:gd name="connsiteY6" fmla="*/ 1259595 h 1374773"/>
                <a:gd name="connsiteX7" fmla="*/ 785622 w 1374771"/>
                <a:gd name="connsiteY7" fmla="*/ 1374773 h 1374773"/>
                <a:gd name="connsiteX8" fmla="*/ 0 w 1374771"/>
                <a:gd name="connsiteY8" fmla="*/ 1374773 h 137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4771" h="1374773">
                  <a:moveTo>
                    <a:pt x="0" y="1374773"/>
                  </a:moveTo>
                  <a:lnTo>
                    <a:pt x="6892" y="1238291"/>
                  </a:lnTo>
                  <a:cubicBezTo>
                    <a:pt x="72830" y="589009"/>
                    <a:pt x="589009" y="72830"/>
                    <a:pt x="1238291" y="6892"/>
                  </a:cubicBezTo>
                  <a:lnTo>
                    <a:pt x="1374771" y="0"/>
                  </a:lnTo>
                  <a:lnTo>
                    <a:pt x="1374771" y="785622"/>
                  </a:lnTo>
                  <a:lnTo>
                    <a:pt x="1259595" y="797233"/>
                  </a:lnTo>
                  <a:cubicBezTo>
                    <a:pt x="1027516" y="844723"/>
                    <a:pt x="844723" y="1027516"/>
                    <a:pt x="797233" y="1259595"/>
                  </a:cubicBezTo>
                  <a:lnTo>
                    <a:pt x="785622" y="1374773"/>
                  </a:lnTo>
                  <a:lnTo>
                    <a:pt x="0" y="137477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" name="OfficePLUS-1-2">
              <a:extLst>
                <a:ext uri="{FF2B5EF4-FFF2-40B4-BE49-F238E27FC236}">
                  <a16:creationId xmlns:a16="http://schemas.microsoft.com/office/drawing/2014/main" id="{D456C4D0-8788-48BE-AF60-544967B25F81}"/>
                </a:ext>
              </a:extLst>
            </p:cNvPr>
            <p:cNvSpPr/>
            <p:nvPr/>
          </p:nvSpPr>
          <p:spPr>
            <a:xfrm rot="16200000">
              <a:off x="6120708" y="4438464"/>
              <a:ext cx="1121883" cy="1128997"/>
            </a:xfrm>
            <a:custGeom>
              <a:avLst/>
              <a:gdLst>
                <a:gd name="connsiteX0" fmla="*/ 0 w 1374771"/>
                <a:gd name="connsiteY0" fmla="*/ 0 h 1374771"/>
                <a:gd name="connsiteX1" fmla="*/ 785622 w 1374771"/>
                <a:gd name="connsiteY1" fmla="*/ 0 h 1374771"/>
                <a:gd name="connsiteX2" fmla="*/ 797233 w 1374771"/>
                <a:gd name="connsiteY2" fmla="*/ 115176 h 1374771"/>
                <a:gd name="connsiteX3" fmla="*/ 1259595 w 1374771"/>
                <a:gd name="connsiteY3" fmla="*/ 577538 h 1374771"/>
                <a:gd name="connsiteX4" fmla="*/ 1374771 w 1374771"/>
                <a:gd name="connsiteY4" fmla="*/ 589149 h 1374771"/>
                <a:gd name="connsiteX5" fmla="*/ 1374771 w 1374771"/>
                <a:gd name="connsiteY5" fmla="*/ 1374771 h 1374771"/>
                <a:gd name="connsiteX6" fmla="*/ 1238291 w 1374771"/>
                <a:gd name="connsiteY6" fmla="*/ 1367879 h 1374771"/>
                <a:gd name="connsiteX7" fmla="*/ 6892 w 1374771"/>
                <a:gd name="connsiteY7" fmla="*/ 136480 h 1374771"/>
                <a:gd name="connsiteX8" fmla="*/ 0 w 1374771"/>
                <a:gd name="connsiteY8" fmla="*/ 0 h 137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4771" h="1374771">
                  <a:moveTo>
                    <a:pt x="0" y="0"/>
                  </a:moveTo>
                  <a:lnTo>
                    <a:pt x="785622" y="0"/>
                  </a:lnTo>
                  <a:lnTo>
                    <a:pt x="797233" y="115176"/>
                  </a:lnTo>
                  <a:cubicBezTo>
                    <a:pt x="844723" y="347255"/>
                    <a:pt x="1027516" y="530048"/>
                    <a:pt x="1259595" y="577538"/>
                  </a:cubicBezTo>
                  <a:lnTo>
                    <a:pt x="1374771" y="589149"/>
                  </a:lnTo>
                  <a:lnTo>
                    <a:pt x="1374771" y="1374771"/>
                  </a:lnTo>
                  <a:lnTo>
                    <a:pt x="1238291" y="1367879"/>
                  </a:lnTo>
                  <a:cubicBezTo>
                    <a:pt x="589009" y="1301941"/>
                    <a:pt x="72830" y="785762"/>
                    <a:pt x="6892" y="13648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" name="OfficePLUS-1-3">
              <a:extLst>
                <a:ext uri="{FF2B5EF4-FFF2-40B4-BE49-F238E27FC236}">
                  <a16:creationId xmlns:a16="http://schemas.microsoft.com/office/drawing/2014/main" id="{0DDE07C9-861F-40EF-A868-25886C6ACC97}"/>
                </a:ext>
              </a:extLst>
            </p:cNvPr>
            <p:cNvSpPr/>
            <p:nvPr/>
          </p:nvSpPr>
          <p:spPr>
            <a:xfrm rot="16200000">
              <a:off x="6124435" y="3321524"/>
              <a:ext cx="1121886" cy="1121537"/>
            </a:xfrm>
            <a:custGeom>
              <a:avLst/>
              <a:gdLst>
                <a:gd name="connsiteX0" fmla="*/ 0 w 1374773"/>
                <a:gd name="connsiteY0" fmla="*/ 1374771 h 1374771"/>
                <a:gd name="connsiteX1" fmla="*/ 0 w 1374773"/>
                <a:gd name="connsiteY1" fmla="*/ 589149 h 1374771"/>
                <a:gd name="connsiteX2" fmla="*/ 115178 w 1374773"/>
                <a:gd name="connsiteY2" fmla="*/ 577538 h 1374771"/>
                <a:gd name="connsiteX3" fmla="*/ 577540 w 1374773"/>
                <a:gd name="connsiteY3" fmla="*/ 115176 h 1374771"/>
                <a:gd name="connsiteX4" fmla="*/ 589151 w 1374773"/>
                <a:gd name="connsiteY4" fmla="*/ 0 h 1374771"/>
                <a:gd name="connsiteX5" fmla="*/ 1374773 w 1374773"/>
                <a:gd name="connsiteY5" fmla="*/ 0 h 1374771"/>
                <a:gd name="connsiteX6" fmla="*/ 1367881 w 1374773"/>
                <a:gd name="connsiteY6" fmla="*/ 136480 h 1374771"/>
                <a:gd name="connsiteX7" fmla="*/ 136482 w 1374773"/>
                <a:gd name="connsiteY7" fmla="*/ 1367879 h 1374771"/>
                <a:gd name="connsiteX8" fmla="*/ 0 w 1374773"/>
                <a:gd name="connsiteY8" fmla="*/ 1374771 h 137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4773" h="1374771">
                  <a:moveTo>
                    <a:pt x="0" y="1374771"/>
                  </a:moveTo>
                  <a:lnTo>
                    <a:pt x="0" y="589149"/>
                  </a:lnTo>
                  <a:lnTo>
                    <a:pt x="115178" y="577538"/>
                  </a:lnTo>
                  <a:cubicBezTo>
                    <a:pt x="347257" y="530048"/>
                    <a:pt x="530050" y="347255"/>
                    <a:pt x="577540" y="115176"/>
                  </a:cubicBezTo>
                  <a:lnTo>
                    <a:pt x="589151" y="0"/>
                  </a:lnTo>
                  <a:lnTo>
                    <a:pt x="1374773" y="0"/>
                  </a:lnTo>
                  <a:lnTo>
                    <a:pt x="1367881" y="136480"/>
                  </a:lnTo>
                  <a:cubicBezTo>
                    <a:pt x="1301943" y="785762"/>
                    <a:pt x="785764" y="1301941"/>
                    <a:pt x="136482" y="1367879"/>
                  </a:cubicBezTo>
                  <a:lnTo>
                    <a:pt x="0" y="13747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" name="OfficePLUS-1-4">
              <a:extLst>
                <a:ext uri="{FF2B5EF4-FFF2-40B4-BE49-F238E27FC236}">
                  <a16:creationId xmlns:a16="http://schemas.microsoft.com/office/drawing/2014/main" id="{2E9B3EEA-9AB9-42D3-9F96-299155EC057D}"/>
                </a:ext>
              </a:extLst>
            </p:cNvPr>
            <p:cNvSpPr/>
            <p:nvPr/>
          </p:nvSpPr>
          <p:spPr>
            <a:xfrm rot="16200000">
              <a:off x="4995438" y="2840749"/>
              <a:ext cx="1121883" cy="1121540"/>
            </a:xfrm>
            <a:custGeom>
              <a:avLst/>
              <a:gdLst>
                <a:gd name="connsiteX0" fmla="*/ 0 w 1374771"/>
                <a:gd name="connsiteY0" fmla="*/ 1374773 h 1374773"/>
                <a:gd name="connsiteX1" fmla="*/ 6892 w 1374771"/>
                <a:gd name="connsiteY1" fmla="*/ 1238291 h 1374773"/>
                <a:gd name="connsiteX2" fmla="*/ 1238291 w 1374771"/>
                <a:gd name="connsiteY2" fmla="*/ 6892 h 1374773"/>
                <a:gd name="connsiteX3" fmla="*/ 1374771 w 1374771"/>
                <a:gd name="connsiteY3" fmla="*/ 0 h 1374773"/>
                <a:gd name="connsiteX4" fmla="*/ 1374771 w 1374771"/>
                <a:gd name="connsiteY4" fmla="*/ 785622 h 1374773"/>
                <a:gd name="connsiteX5" fmla="*/ 1259595 w 1374771"/>
                <a:gd name="connsiteY5" fmla="*/ 797233 h 1374773"/>
                <a:gd name="connsiteX6" fmla="*/ 797233 w 1374771"/>
                <a:gd name="connsiteY6" fmla="*/ 1259595 h 1374773"/>
                <a:gd name="connsiteX7" fmla="*/ 785622 w 1374771"/>
                <a:gd name="connsiteY7" fmla="*/ 1374773 h 1374773"/>
                <a:gd name="connsiteX8" fmla="*/ 0 w 1374771"/>
                <a:gd name="connsiteY8" fmla="*/ 1374773 h 137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4771" h="1374773">
                  <a:moveTo>
                    <a:pt x="0" y="1374773"/>
                  </a:moveTo>
                  <a:lnTo>
                    <a:pt x="6892" y="1238291"/>
                  </a:lnTo>
                  <a:cubicBezTo>
                    <a:pt x="72830" y="589009"/>
                    <a:pt x="589009" y="72830"/>
                    <a:pt x="1238291" y="6892"/>
                  </a:cubicBezTo>
                  <a:lnTo>
                    <a:pt x="1374771" y="0"/>
                  </a:lnTo>
                  <a:lnTo>
                    <a:pt x="1374771" y="785622"/>
                  </a:lnTo>
                  <a:lnTo>
                    <a:pt x="1259595" y="797233"/>
                  </a:lnTo>
                  <a:cubicBezTo>
                    <a:pt x="1027516" y="844723"/>
                    <a:pt x="844723" y="1027516"/>
                    <a:pt x="797233" y="1259595"/>
                  </a:cubicBezTo>
                  <a:lnTo>
                    <a:pt x="785622" y="1374773"/>
                  </a:lnTo>
                  <a:lnTo>
                    <a:pt x="0" y="137477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" name="OfficePLUS-1-5">
              <a:extLst>
                <a:ext uri="{FF2B5EF4-FFF2-40B4-BE49-F238E27FC236}">
                  <a16:creationId xmlns:a16="http://schemas.microsoft.com/office/drawing/2014/main" id="{CDF1EAC3-3BBA-4225-A63B-773AAACB30EE}"/>
                </a:ext>
              </a:extLst>
            </p:cNvPr>
            <p:cNvSpPr/>
            <p:nvPr/>
          </p:nvSpPr>
          <p:spPr>
            <a:xfrm rot="16200000">
              <a:off x="4995437" y="3321522"/>
              <a:ext cx="1121886" cy="1121540"/>
            </a:xfrm>
            <a:custGeom>
              <a:avLst/>
              <a:gdLst>
                <a:gd name="connsiteX0" fmla="*/ 0 w 1374773"/>
                <a:gd name="connsiteY0" fmla="*/ 785622 h 1374773"/>
                <a:gd name="connsiteX1" fmla="*/ 0 w 1374773"/>
                <a:gd name="connsiteY1" fmla="*/ 0 h 1374773"/>
                <a:gd name="connsiteX2" fmla="*/ 136482 w 1374773"/>
                <a:gd name="connsiteY2" fmla="*/ 6892 h 1374773"/>
                <a:gd name="connsiteX3" fmla="*/ 1367881 w 1374773"/>
                <a:gd name="connsiteY3" fmla="*/ 1238291 h 1374773"/>
                <a:gd name="connsiteX4" fmla="*/ 1374773 w 1374773"/>
                <a:gd name="connsiteY4" fmla="*/ 1374773 h 1374773"/>
                <a:gd name="connsiteX5" fmla="*/ 589151 w 1374773"/>
                <a:gd name="connsiteY5" fmla="*/ 1374773 h 1374773"/>
                <a:gd name="connsiteX6" fmla="*/ 577540 w 1374773"/>
                <a:gd name="connsiteY6" fmla="*/ 1259595 h 1374773"/>
                <a:gd name="connsiteX7" fmla="*/ 115178 w 1374773"/>
                <a:gd name="connsiteY7" fmla="*/ 797233 h 1374773"/>
                <a:gd name="connsiteX8" fmla="*/ 0 w 1374773"/>
                <a:gd name="connsiteY8" fmla="*/ 785622 h 137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4773" h="1374773">
                  <a:moveTo>
                    <a:pt x="0" y="785622"/>
                  </a:moveTo>
                  <a:lnTo>
                    <a:pt x="0" y="0"/>
                  </a:lnTo>
                  <a:lnTo>
                    <a:pt x="136482" y="6892"/>
                  </a:lnTo>
                  <a:cubicBezTo>
                    <a:pt x="785764" y="72830"/>
                    <a:pt x="1301943" y="589009"/>
                    <a:pt x="1367881" y="1238291"/>
                  </a:cubicBezTo>
                  <a:lnTo>
                    <a:pt x="1374773" y="1374773"/>
                  </a:lnTo>
                  <a:lnTo>
                    <a:pt x="589151" y="1374773"/>
                  </a:lnTo>
                  <a:lnTo>
                    <a:pt x="577540" y="1259595"/>
                  </a:lnTo>
                  <a:cubicBezTo>
                    <a:pt x="530050" y="1027516"/>
                    <a:pt x="347257" y="844723"/>
                    <a:pt x="115178" y="797233"/>
                  </a:cubicBezTo>
                  <a:lnTo>
                    <a:pt x="0" y="78562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" name="OfficePLUS-1-6">
              <a:extLst>
                <a:ext uri="{FF2B5EF4-FFF2-40B4-BE49-F238E27FC236}">
                  <a16:creationId xmlns:a16="http://schemas.microsoft.com/office/drawing/2014/main" id="{627ED6E1-3929-4FC8-9FC6-774A0E0B93C8}"/>
                </a:ext>
              </a:extLst>
            </p:cNvPr>
            <p:cNvSpPr/>
            <p:nvPr/>
          </p:nvSpPr>
          <p:spPr>
            <a:xfrm rot="16200000">
              <a:off x="6115762" y="2840750"/>
              <a:ext cx="1121883" cy="1121537"/>
            </a:xfrm>
            <a:custGeom>
              <a:avLst/>
              <a:gdLst>
                <a:gd name="connsiteX0" fmla="*/ 0 w 1374771"/>
                <a:gd name="connsiteY0" fmla="*/ 0 h 1374771"/>
                <a:gd name="connsiteX1" fmla="*/ 785622 w 1374771"/>
                <a:gd name="connsiteY1" fmla="*/ 0 h 1374771"/>
                <a:gd name="connsiteX2" fmla="*/ 797233 w 1374771"/>
                <a:gd name="connsiteY2" fmla="*/ 115176 h 1374771"/>
                <a:gd name="connsiteX3" fmla="*/ 1259595 w 1374771"/>
                <a:gd name="connsiteY3" fmla="*/ 577538 h 1374771"/>
                <a:gd name="connsiteX4" fmla="*/ 1374771 w 1374771"/>
                <a:gd name="connsiteY4" fmla="*/ 589149 h 1374771"/>
                <a:gd name="connsiteX5" fmla="*/ 1374771 w 1374771"/>
                <a:gd name="connsiteY5" fmla="*/ 1374771 h 1374771"/>
                <a:gd name="connsiteX6" fmla="*/ 1238291 w 1374771"/>
                <a:gd name="connsiteY6" fmla="*/ 1367879 h 1374771"/>
                <a:gd name="connsiteX7" fmla="*/ 6892 w 1374771"/>
                <a:gd name="connsiteY7" fmla="*/ 136480 h 1374771"/>
                <a:gd name="connsiteX8" fmla="*/ 0 w 1374771"/>
                <a:gd name="connsiteY8" fmla="*/ 0 h 137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4771" h="1374771">
                  <a:moveTo>
                    <a:pt x="0" y="0"/>
                  </a:moveTo>
                  <a:lnTo>
                    <a:pt x="785622" y="0"/>
                  </a:lnTo>
                  <a:lnTo>
                    <a:pt x="797233" y="115176"/>
                  </a:lnTo>
                  <a:cubicBezTo>
                    <a:pt x="844723" y="347255"/>
                    <a:pt x="1027516" y="530048"/>
                    <a:pt x="1259595" y="577538"/>
                  </a:cubicBezTo>
                  <a:lnTo>
                    <a:pt x="1374771" y="589149"/>
                  </a:lnTo>
                  <a:lnTo>
                    <a:pt x="1374771" y="1374771"/>
                  </a:lnTo>
                  <a:lnTo>
                    <a:pt x="1238291" y="1367879"/>
                  </a:lnTo>
                  <a:cubicBezTo>
                    <a:pt x="589009" y="1301941"/>
                    <a:pt x="72830" y="785762"/>
                    <a:pt x="6892" y="13648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" name="OfficePLUS-1-7">
              <a:extLst>
                <a:ext uri="{FF2B5EF4-FFF2-40B4-BE49-F238E27FC236}">
                  <a16:creationId xmlns:a16="http://schemas.microsoft.com/office/drawing/2014/main" id="{76B754F1-727E-4E83-8178-29E4871206EA}"/>
                </a:ext>
              </a:extLst>
            </p:cNvPr>
            <p:cNvSpPr/>
            <p:nvPr/>
          </p:nvSpPr>
          <p:spPr>
            <a:xfrm rot="16200000">
              <a:off x="6115761" y="1720081"/>
              <a:ext cx="1121886" cy="1121537"/>
            </a:xfrm>
            <a:custGeom>
              <a:avLst/>
              <a:gdLst>
                <a:gd name="connsiteX0" fmla="*/ 0 w 1374773"/>
                <a:gd name="connsiteY0" fmla="*/ 1374771 h 1374771"/>
                <a:gd name="connsiteX1" fmla="*/ 0 w 1374773"/>
                <a:gd name="connsiteY1" fmla="*/ 589149 h 1374771"/>
                <a:gd name="connsiteX2" fmla="*/ 115178 w 1374773"/>
                <a:gd name="connsiteY2" fmla="*/ 577538 h 1374771"/>
                <a:gd name="connsiteX3" fmla="*/ 577540 w 1374773"/>
                <a:gd name="connsiteY3" fmla="*/ 115176 h 1374771"/>
                <a:gd name="connsiteX4" fmla="*/ 589151 w 1374773"/>
                <a:gd name="connsiteY4" fmla="*/ 0 h 1374771"/>
                <a:gd name="connsiteX5" fmla="*/ 1374773 w 1374773"/>
                <a:gd name="connsiteY5" fmla="*/ 0 h 1374771"/>
                <a:gd name="connsiteX6" fmla="*/ 1367881 w 1374773"/>
                <a:gd name="connsiteY6" fmla="*/ 136480 h 1374771"/>
                <a:gd name="connsiteX7" fmla="*/ 136482 w 1374773"/>
                <a:gd name="connsiteY7" fmla="*/ 1367879 h 1374771"/>
                <a:gd name="connsiteX8" fmla="*/ 0 w 1374773"/>
                <a:gd name="connsiteY8" fmla="*/ 1374771 h 137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4773" h="1374771">
                  <a:moveTo>
                    <a:pt x="0" y="1374771"/>
                  </a:moveTo>
                  <a:lnTo>
                    <a:pt x="0" y="589149"/>
                  </a:lnTo>
                  <a:lnTo>
                    <a:pt x="115178" y="577538"/>
                  </a:lnTo>
                  <a:cubicBezTo>
                    <a:pt x="347257" y="530048"/>
                    <a:pt x="530050" y="347255"/>
                    <a:pt x="577540" y="115176"/>
                  </a:cubicBezTo>
                  <a:lnTo>
                    <a:pt x="589151" y="0"/>
                  </a:lnTo>
                  <a:lnTo>
                    <a:pt x="1374773" y="0"/>
                  </a:lnTo>
                  <a:lnTo>
                    <a:pt x="1367881" y="136480"/>
                  </a:lnTo>
                  <a:cubicBezTo>
                    <a:pt x="1301943" y="785762"/>
                    <a:pt x="785764" y="1301941"/>
                    <a:pt x="136482" y="1367879"/>
                  </a:cubicBezTo>
                  <a:lnTo>
                    <a:pt x="0" y="13747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3" name="OfficePLUS-1-8">
              <a:extLst>
                <a:ext uri="{FF2B5EF4-FFF2-40B4-BE49-F238E27FC236}">
                  <a16:creationId xmlns:a16="http://schemas.microsoft.com/office/drawing/2014/main" id="{2EF1A8EC-8A66-4ACB-AC78-197DB41CA4DD}"/>
                </a:ext>
              </a:extLst>
            </p:cNvPr>
            <p:cNvSpPr/>
            <p:nvPr/>
          </p:nvSpPr>
          <p:spPr>
            <a:xfrm rot="16200000">
              <a:off x="4995437" y="1720080"/>
              <a:ext cx="1121886" cy="1121540"/>
            </a:xfrm>
            <a:custGeom>
              <a:avLst/>
              <a:gdLst>
                <a:gd name="connsiteX0" fmla="*/ 0 w 1374773"/>
                <a:gd name="connsiteY0" fmla="*/ 785622 h 1374773"/>
                <a:gd name="connsiteX1" fmla="*/ 0 w 1374773"/>
                <a:gd name="connsiteY1" fmla="*/ 0 h 1374773"/>
                <a:gd name="connsiteX2" fmla="*/ 136482 w 1374773"/>
                <a:gd name="connsiteY2" fmla="*/ 6892 h 1374773"/>
                <a:gd name="connsiteX3" fmla="*/ 1367881 w 1374773"/>
                <a:gd name="connsiteY3" fmla="*/ 1238291 h 1374773"/>
                <a:gd name="connsiteX4" fmla="*/ 1374773 w 1374773"/>
                <a:gd name="connsiteY4" fmla="*/ 1374773 h 1374773"/>
                <a:gd name="connsiteX5" fmla="*/ 589151 w 1374773"/>
                <a:gd name="connsiteY5" fmla="*/ 1374773 h 1374773"/>
                <a:gd name="connsiteX6" fmla="*/ 577540 w 1374773"/>
                <a:gd name="connsiteY6" fmla="*/ 1259595 h 1374773"/>
                <a:gd name="connsiteX7" fmla="*/ 115178 w 1374773"/>
                <a:gd name="connsiteY7" fmla="*/ 797233 h 1374773"/>
                <a:gd name="connsiteX8" fmla="*/ 0 w 1374773"/>
                <a:gd name="connsiteY8" fmla="*/ 785622 h 137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4773" h="1374773">
                  <a:moveTo>
                    <a:pt x="0" y="785622"/>
                  </a:moveTo>
                  <a:lnTo>
                    <a:pt x="0" y="0"/>
                  </a:lnTo>
                  <a:lnTo>
                    <a:pt x="136482" y="6892"/>
                  </a:lnTo>
                  <a:cubicBezTo>
                    <a:pt x="785764" y="72830"/>
                    <a:pt x="1301943" y="589009"/>
                    <a:pt x="1367881" y="1238291"/>
                  </a:cubicBezTo>
                  <a:lnTo>
                    <a:pt x="1374773" y="1374773"/>
                  </a:lnTo>
                  <a:lnTo>
                    <a:pt x="589151" y="1374773"/>
                  </a:lnTo>
                  <a:lnTo>
                    <a:pt x="577540" y="1259595"/>
                  </a:lnTo>
                  <a:cubicBezTo>
                    <a:pt x="530050" y="1027516"/>
                    <a:pt x="347257" y="844723"/>
                    <a:pt x="115178" y="797233"/>
                  </a:cubicBezTo>
                  <a:lnTo>
                    <a:pt x="0" y="78562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4" name="1-3">
            <a:extLst>
              <a:ext uri="{FF2B5EF4-FFF2-40B4-BE49-F238E27FC236}">
                <a16:creationId xmlns:a16="http://schemas.microsoft.com/office/drawing/2014/main" id="{5F8E5569-80FA-494F-A55F-2A11246C0A01}"/>
              </a:ext>
            </a:extLst>
          </p:cNvPr>
          <p:cNvSpPr/>
          <p:nvPr/>
        </p:nvSpPr>
        <p:spPr>
          <a:xfrm>
            <a:off x="4292551" y="2131461"/>
            <a:ext cx="479478" cy="479626"/>
          </a:xfrm>
          <a:prstGeom prst="ellipse">
            <a:avLst/>
          </a:prstGeom>
          <a:gradFill>
            <a:gsLst>
              <a:gs pos="100000">
                <a:srgbClr val="FFCC29"/>
              </a:gs>
              <a:gs pos="0">
                <a:srgbClr val="EFD691"/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9B1E23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01</a:t>
            </a:r>
          </a:p>
        </p:txBody>
      </p:sp>
      <p:sp>
        <p:nvSpPr>
          <p:cNvPr id="15" name="1-4">
            <a:extLst>
              <a:ext uri="{FF2B5EF4-FFF2-40B4-BE49-F238E27FC236}">
                <a16:creationId xmlns:a16="http://schemas.microsoft.com/office/drawing/2014/main" id="{4A146ED4-264C-4869-B30E-7CAD59163788}"/>
              </a:ext>
            </a:extLst>
          </p:cNvPr>
          <p:cNvSpPr/>
          <p:nvPr/>
        </p:nvSpPr>
        <p:spPr>
          <a:xfrm>
            <a:off x="4292551" y="4094052"/>
            <a:ext cx="479478" cy="479626"/>
          </a:xfrm>
          <a:prstGeom prst="ellipse">
            <a:avLst/>
          </a:prstGeom>
          <a:gradFill>
            <a:gsLst>
              <a:gs pos="100000">
                <a:srgbClr val="FFCC29"/>
              </a:gs>
              <a:gs pos="0">
                <a:srgbClr val="EFD691"/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9B1E23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04</a:t>
            </a:r>
          </a:p>
        </p:txBody>
      </p:sp>
      <p:sp>
        <p:nvSpPr>
          <p:cNvPr id="16" name="1-5">
            <a:extLst>
              <a:ext uri="{FF2B5EF4-FFF2-40B4-BE49-F238E27FC236}">
                <a16:creationId xmlns:a16="http://schemas.microsoft.com/office/drawing/2014/main" id="{727A57C0-A90A-464B-8CD6-1EF01562B771}"/>
              </a:ext>
            </a:extLst>
          </p:cNvPr>
          <p:cNvSpPr/>
          <p:nvPr/>
        </p:nvSpPr>
        <p:spPr>
          <a:xfrm>
            <a:off x="7332887" y="2131461"/>
            <a:ext cx="479478" cy="479626"/>
          </a:xfrm>
          <a:prstGeom prst="ellipse">
            <a:avLst/>
          </a:prstGeom>
          <a:gradFill>
            <a:gsLst>
              <a:gs pos="100000">
                <a:srgbClr val="FFCC29"/>
              </a:gs>
              <a:gs pos="0">
                <a:srgbClr val="EFD691"/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9B1E23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02</a:t>
            </a:r>
          </a:p>
        </p:txBody>
      </p:sp>
      <p:sp>
        <p:nvSpPr>
          <p:cNvPr id="17" name="1-6">
            <a:extLst>
              <a:ext uri="{FF2B5EF4-FFF2-40B4-BE49-F238E27FC236}">
                <a16:creationId xmlns:a16="http://schemas.microsoft.com/office/drawing/2014/main" id="{5CF6C721-169B-400A-9C88-07812E984154}"/>
              </a:ext>
            </a:extLst>
          </p:cNvPr>
          <p:cNvSpPr/>
          <p:nvPr/>
        </p:nvSpPr>
        <p:spPr>
          <a:xfrm>
            <a:off x="7332887" y="4094052"/>
            <a:ext cx="479478" cy="479626"/>
          </a:xfrm>
          <a:prstGeom prst="ellipse">
            <a:avLst/>
          </a:prstGeom>
          <a:gradFill>
            <a:gsLst>
              <a:gs pos="100000">
                <a:srgbClr val="FFCC29"/>
              </a:gs>
              <a:gs pos="0">
                <a:srgbClr val="EFD691"/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9B1E23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03</a:t>
            </a:r>
          </a:p>
        </p:txBody>
      </p:sp>
      <p:sp>
        <p:nvSpPr>
          <p:cNvPr id="18" name="1-7">
            <a:extLst>
              <a:ext uri="{FF2B5EF4-FFF2-40B4-BE49-F238E27FC236}">
                <a16:creationId xmlns:a16="http://schemas.microsoft.com/office/drawing/2014/main" id="{1AC90DA8-46C4-4A54-B236-5D2DF1DC8640}"/>
              </a:ext>
            </a:extLst>
          </p:cNvPr>
          <p:cNvSpPr>
            <a:spLocks noChangeAspect="1"/>
          </p:cNvSpPr>
          <p:nvPr/>
        </p:nvSpPr>
        <p:spPr bwMode="auto">
          <a:xfrm>
            <a:off x="5132572" y="2186936"/>
            <a:ext cx="338026" cy="337516"/>
          </a:xfrm>
          <a:custGeom>
            <a:avLst/>
            <a:gdLst>
              <a:gd name="connsiteX0" fmla="*/ 441411 w 607991"/>
              <a:gd name="connsiteY0" fmla="*/ 360307 h 607074"/>
              <a:gd name="connsiteX1" fmla="*/ 452934 w 607991"/>
              <a:gd name="connsiteY1" fmla="*/ 364526 h 607074"/>
              <a:gd name="connsiteX2" fmla="*/ 592738 w 607991"/>
              <a:gd name="connsiteY2" fmla="*/ 482962 h 607074"/>
              <a:gd name="connsiteX3" fmla="*/ 607947 w 607991"/>
              <a:gd name="connsiteY3" fmla="*/ 513108 h 607074"/>
              <a:gd name="connsiteX4" fmla="*/ 595580 w 607991"/>
              <a:gd name="connsiteY4" fmla="*/ 544481 h 607074"/>
              <a:gd name="connsiteX5" fmla="*/ 545343 w 607991"/>
              <a:gd name="connsiteY5" fmla="*/ 594571 h 607074"/>
              <a:gd name="connsiteX6" fmla="*/ 515769 w 607991"/>
              <a:gd name="connsiteY6" fmla="*/ 607074 h 607074"/>
              <a:gd name="connsiteX7" fmla="*/ 483814 w 607991"/>
              <a:gd name="connsiteY7" fmla="*/ 591886 h 607074"/>
              <a:gd name="connsiteX8" fmla="*/ 365134 w 607991"/>
              <a:gd name="connsiteY8" fmla="*/ 452126 h 607074"/>
              <a:gd name="connsiteX9" fmla="*/ 361063 w 607991"/>
              <a:gd name="connsiteY9" fmla="*/ 438395 h 607074"/>
              <a:gd name="connsiteX10" fmla="*/ 368667 w 607991"/>
              <a:gd name="connsiteY10" fmla="*/ 425969 h 607074"/>
              <a:gd name="connsiteX11" fmla="*/ 426663 w 607991"/>
              <a:gd name="connsiteY11" fmla="*/ 368055 h 607074"/>
              <a:gd name="connsiteX12" fmla="*/ 441411 w 607991"/>
              <a:gd name="connsiteY12" fmla="*/ 360307 h 607074"/>
              <a:gd name="connsiteX13" fmla="*/ 222140 w 607991"/>
              <a:gd name="connsiteY13" fmla="*/ 93076 h 607074"/>
              <a:gd name="connsiteX14" fmla="*/ 253470 w 607991"/>
              <a:gd name="connsiteY14" fmla="*/ 124379 h 607074"/>
              <a:gd name="connsiteX15" fmla="*/ 222140 w 607991"/>
              <a:gd name="connsiteY15" fmla="*/ 155681 h 607074"/>
              <a:gd name="connsiteX16" fmla="*/ 155947 w 607991"/>
              <a:gd name="connsiteY16" fmla="*/ 221816 h 607074"/>
              <a:gd name="connsiteX17" fmla="*/ 124617 w 607991"/>
              <a:gd name="connsiteY17" fmla="*/ 253118 h 607074"/>
              <a:gd name="connsiteX18" fmla="*/ 93287 w 607991"/>
              <a:gd name="connsiteY18" fmla="*/ 221816 h 607074"/>
              <a:gd name="connsiteX19" fmla="*/ 222140 w 607991"/>
              <a:gd name="connsiteY19" fmla="*/ 93076 h 607074"/>
              <a:gd name="connsiteX20" fmla="*/ 222143 w 607991"/>
              <a:gd name="connsiteY20" fmla="*/ 71859 h 607074"/>
              <a:gd name="connsiteX21" fmla="*/ 71974 w 607991"/>
              <a:gd name="connsiteY21" fmla="*/ 221790 h 607074"/>
              <a:gd name="connsiteX22" fmla="*/ 222143 w 607991"/>
              <a:gd name="connsiteY22" fmla="*/ 371644 h 607074"/>
              <a:gd name="connsiteX23" fmla="*/ 328222 w 607991"/>
              <a:gd name="connsiteY23" fmla="*/ 327700 h 607074"/>
              <a:gd name="connsiteX24" fmla="*/ 372235 w 607991"/>
              <a:gd name="connsiteY24" fmla="*/ 221790 h 607074"/>
              <a:gd name="connsiteX25" fmla="*/ 222143 w 607991"/>
              <a:gd name="connsiteY25" fmla="*/ 71859 h 607074"/>
              <a:gd name="connsiteX26" fmla="*/ 222143 w 607991"/>
              <a:gd name="connsiteY26" fmla="*/ 0 h 607074"/>
              <a:gd name="connsiteX27" fmla="*/ 444209 w 607991"/>
              <a:gd name="connsiteY27" fmla="*/ 221790 h 607074"/>
              <a:gd name="connsiteX28" fmla="*/ 379148 w 607991"/>
              <a:gd name="connsiteY28" fmla="*/ 378546 h 607074"/>
              <a:gd name="connsiteX29" fmla="*/ 222143 w 607991"/>
              <a:gd name="connsiteY29" fmla="*/ 443503 h 607074"/>
              <a:gd name="connsiteX30" fmla="*/ 0 w 607991"/>
              <a:gd name="connsiteY30" fmla="*/ 221790 h 607074"/>
              <a:gd name="connsiteX31" fmla="*/ 222143 w 607991"/>
              <a:gd name="connsiteY31" fmla="*/ 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7991" h="607074">
                <a:moveTo>
                  <a:pt x="441411" y="360307"/>
                </a:moveTo>
                <a:cubicBezTo>
                  <a:pt x="445559" y="360307"/>
                  <a:pt x="449631" y="361765"/>
                  <a:pt x="452934" y="364526"/>
                </a:cubicBezTo>
                <a:lnTo>
                  <a:pt x="592738" y="482962"/>
                </a:lnTo>
                <a:cubicBezTo>
                  <a:pt x="602032" y="490709"/>
                  <a:pt x="607410" y="501448"/>
                  <a:pt x="607947" y="513108"/>
                </a:cubicBezTo>
                <a:cubicBezTo>
                  <a:pt x="608485" y="524844"/>
                  <a:pt x="604107" y="535967"/>
                  <a:pt x="595580" y="544481"/>
                </a:cubicBezTo>
                <a:lnTo>
                  <a:pt x="545343" y="594571"/>
                </a:lnTo>
                <a:cubicBezTo>
                  <a:pt x="537354" y="602625"/>
                  <a:pt x="526830" y="607074"/>
                  <a:pt x="515769" y="607074"/>
                </a:cubicBezTo>
                <a:cubicBezTo>
                  <a:pt x="503555" y="607074"/>
                  <a:pt x="491879" y="601475"/>
                  <a:pt x="483814" y="591886"/>
                </a:cubicBezTo>
                <a:lnTo>
                  <a:pt x="365134" y="452126"/>
                </a:lnTo>
                <a:cubicBezTo>
                  <a:pt x="361831" y="448214"/>
                  <a:pt x="360448" y="443304"/>
                  <a:pt x="361063" y="438395"/>
                </a:cubicBezTo>
                <a:cubicBezTo>
                  <a:pt x="361677" y="433486"/>
                  <a:pt x="364519" y="428960"/>
                  <a:pt x="368667" y="425969"/>
                </a:cubicBezTo>
                <a:cubicBezTo>
                  <a:pt x="391251" y="410090"/>
                  <a:pt x="410762" y="390607"/>
                  <a:pt x="426663" y="368055"/>
                </a:cubicBezTo>
                <a:cubicBezTo>
                  <a:pt x="430120" y="363222"/>
                  <a:pt x="435650" y="360307"/>
                  <a:pt x="441411" y="360307"/>
                </a:cubicBezTo>
                <a:close/>
                <a:moveTo>
                  <a:pt x="222140" y="93076"/>
                </a:moveTo>
                <a:cubicBezTo>
                  <a:pt x="239418" y="93076"/>
                  <a:pt x="253470" y="107040"/>
                  <a:pt x="253470" y="124379"/>
                </a:cubicBezTo>
                <a:cubicBezTo>
                  <a:pt x="253470" y="141641"/>
                  <a:pt x="239418" y="155681"/>
                  <a:pt x="222140" y="155681"/>
                </a:cubicBezTo>
                <a:cubicBezTo>
                  <a:pt x="185588" y="155681"/>
                  <a:pt x="155947" y="185296"/>
                  <a:pt x="155947" y="221816"/>
                </a:cubicBezTo>
                <a:cubicBezTo>
                  <a:pt x="155947" y="239078"/>
                  <a:pt x="141895" y="253118"/>
                  <a:pt x="124617" y="253118"/>
                </a:cubicBezTo>
                <a:cubicBezTo>
                  <a:pt x="107339" y="253118"/>
                  <a:pt x="93287" y="239078"/>
                  <a:pt x="93287" y="221816"/>
                </a:cubicBezTo>
                <a:cubicBezTo>
                  <a:pt x="93287" y="150771"/>
                  <a:pt x="151110" y="93076"/>
                  <a:pt x="222140" y="93076"/>
                </a:cubicBezTo>
                <a:close/>
                <a:moveTo>
                  <a:pt x="222143" y="71859"/>
                </a:moveTo>
                <a:cubicBezTo>
                  <a:pt x="139339" y="71859"/>
                  <a:pt x="71974" y="139117"/>
                  <a:pt x="71974" y="221790"/>
                </a:cubicBezTo>
                <a:cubicBezTo>
                  <a:pt x="71974" y="304386"/>
                  <a:pt x="139339" y="371644"/>
                  <a:pt x="222143" y="371644"/>
                </a:cubicBezTo>
                <a:cubicBezTo>
                  <a:pt x="262162" y="371644"/>
                  <a:pt x="299801" y="356076"/>
                  <a:pt x="328222" y="327700"/>
                </a:cubicBezTo>
                <a:cubicBezTo>
                  <a:pt x="356642" y="299324"/>
                  <a:pt x="372235" y="261746"/>
                  <a:pt x="372235" y="221790"/>
                </a:cubicBezTo>
                <a:cubicBezTo>
                  <a:pt x="372235" y="139117"/>
                  <a:pt x="304870" y="71859"/>
                  <a:pt x="222143" y="71859"/>
                </a:cubicBezTo>
                <a:close/>
                <a:moveTo>
                  <a:pt x="222143" y="0"/>
                </a:moveTo>
                <a:cubicBezTo>
                  <a:pt x="344583" y="0"/>
                  <a:pt x="444209" y="99468"/>
                  <a:pt x="444209" y="221790"/>
                </a:cubicBezTo>
                <a:cubicBezTo>
                  <a:pt x="444209" y="280995"/>
                  <a:pt x="421088" y="336673"/>
                  <a:pt x="379148" y="378546"/>
                </a:cubicBezTo>
                <a:cubicBezTo>
                  <a:pt x="337209" y="420419"/>
                  <a:pt x="281442" y="443503"/>
                  <a:pt x="222143" y="443503"/>
                </a:cubicBezTo>
                <a:cubicBezTo>
                  <a:pt x="99626" y="443503"/>
                  <a:pt x="0" y="344035"/>
                  <a:pt x="0" y="221790"/>
                </a:cubicBezTo>
                <a:cubicBezTo>
                  <a:pt x="0" y="99468"/>
                  <a:pt x="99626" y="0"/>
                  <a:pt x="222143" y="0"/>
                </a:cubicBezTo>
                <a:close/>
              </a:path>
            </a:pathLst>
          </a:custGeom>
          <a:solidFill>
            <a:srgbClr val="9B1E23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9" name="1-8">
            <a:extLst>
              <a:ext uri="{FF2B5EF4-FFF2-40B4-BE49-F238E27FC236}">
                <a16:creationId xmlns:a16="http://schemas.microsoft.com/office/drawing/2014/main" id="{D7E23441-3F82-4065-8AAF-614C1DF7F4A9}"/>
              </a:ext>
            </a:extLst>
          </p:cNvPr>
          <p:cNvSpPr>
            <a:spLocks noChangeAspect="1"/>
          </p:cNvSpPr>
          <p:nvPr/>
        </p:nvSpPr>
        <p:spPr bwMode="auto">
          <a:xfrm>
            <a:off x="6668777" y="3704661"/>
            <a:ext cx="355886" cy="302715"/>
          </a:xfrm>
          <a:custGeom>
            <a:avLst/>
            <a:gdLst>
              <a:gd name="connsiteX0" fmla="*/ 319873 w 608344"/>
              <a:gd name="connsiteY0" fmla="*/ 388180 h 517456"/>
              <a:gd name="connsiteX1" fmla="*/ 458510 w 608344"/>
              <a:gd name="connsiteY1" fmla="*/ 388180 h 517456"/>
              <a:gd name="connsiteX2" fmla="*/ 567557 w 608344"/>
              <a:gd name="connsiteY2" fmla="*/ 473383 h 517456"/>
              <a:gd name="connsiteX3" fmla="*/ 463672 w 608344"/>
              <a:gd name="connsiteY3" fmla="*/ 517456 h 517456"/>
              <a:gd name="connsiteX4" fmla="*/ 319873 w 608344"/>
              <a:gd name="connsiteY4" fmla="*/ 388180 h 517456"/>
              <a:gd name="connsiteX5" fmla="*/ 535959 w 608344"/>
              <a:gd name="connsiteY5" fmla="*/ 248037 h 517456"/>
              <a:gd name="connsiteX6" fmla="*/ 608344 w 608344"/>
              <a:gd name="connsiteY6" fmla="*/ 373047 h 517456"/>
              <a:gd name="connsiteX7" fmla="*/ 586306 w 608344"/>
              <a:gd name="connsiteY7" fmla="*/ 449360 h 517456"/>
              <a:gd name="connsiteX8" fmla="*/ 482385 w 608344"/>
              <a:gd name="connsiteY8" fmla="*/ 368352 h 517456"/>
              <a:gd name="connsiteX9" fmla="*/ 463685 w 608344"/>
              <a:gd name="connsiteY9" fmla="*/ 228561 h 517456"/>
              <a:gd name="connsiteX10" fmla="*/ 508212 w 608344"/>
              <a:gd name="connsiteY10" fmla="*/ 235646 h 517456"/>
              <a:gd name="connsiteX11" fmla="*/ 453821 w 608344"/>
              <a:gd name="connsiteY11" fmla="*/ 357837 h 517456"/>
              <a:gd name="connsiteX12" fmla="*/ 319873 w 608344"/>
              <a:gd name="connsiteY12" fmla="*/ 357837 h 517456"/>
              <a:gd name="connsiteX13" fmla="*/ 463685 w 608344"/>
              <a:gd name="connsiteY13" fmla="*/ 228561 h 517456"/>
              <a:gd name="connsiteX14" fmla="*/ 259032 w 608344"/>
              <a:gd name="connsiteY14" fmla="*/ 0 h 517456"/>
              <a:gd name="connsiteX15" fmla="*/ 423670 w 608344"/>
              <a:gd name="connsiteY15" fmla="*/ 136236 h 517456"/>
              <a:gd name="connsiteX16" fmla="*/ 426712 w 608344"/>
              <a:gd name="connsiteY16" fmla="*/ 136052 h 517456"/>
              <a:gd name="connsiteX17" fmla="*/ 539543 w 608344"/>
              <a:gd name="connsiteY17" fmla="*/ 204538 h 517456"/>
              <a:gd name="connsiteX18" fmla="*/ 463677 w 608344"/>
              <a:gd name="connsiteY18" fmla="*/ 188060 h 517456"/>
              <a:gd name="connsiteX19" fmla="*/ 278483 w 608344"/>
              <a:gd name="connsiteY19" fmla="*/ 373084 h 517456"/>
              <a:gd name="connsiteX20" fmla="*/ 279405 w 608344"/>
              <a:gd name="connsiteY20" fmla="*/ 390297 h 517456"/>
              <a:gd name="connsiteX21" fmla="*/ 84255 w 608344"/>
              <a:gd name="connsiteY21" fmla="*/ 390297 h 517456"/>
              <a:gd name="connsiteX22" fmla="*/ 0 w 608344"/>
              <a:gd name="connsiteY22" fmla="*/ 298982 h 517456"/>
              <a:gd name="connsiteX23" fmla="*/ 91445 w 608344"/>
              <a:gd name="connsiteY23" fmla="*/ 207667 h 517456"/>
              <a:gd name="connsiteX24" fmla="*/ 96699 w 608344"/>
              <a:gd name="connsiteY24" fmla="*/ 208220 h 517456"/>
              <a:gd name="connsiteX25" fmla="*/ 91445 w 608344"/>
              <a:gd name="connsiteY25" fmla="*/ 167349 h 517456"/>
              <a:gd name="connsiteX26" fmla="*/ 259032 w 608344"/>
              <a:gd name="connsiteY26" fmla="*/ 0 h 51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8344" h="517456">
                <a:moveTo>
                  <a:pt x="319873" y="388180"/>
                </a:moveTo>
                <a:lnTo>
                  <a:pt x="458510" y="388180"/>
                </a:lnTo>
                <a:lnTo>
                  <a:pt x="567557" y="473383"/>
                </a:lnTo>
                <a:cubicBezTo>
                  <a:pt x="541286" y="500526"/>
                  <a:pt x="504507" y="517456"/>
                  <a:pt x="463672" y="517456"/>
                </a:cubicBezTo>
                <a:cubicBezTo>
                  <a:pt x="389007" y="517456"/>
                  <a:pt x="327524" y="460869"/>
                  <a:pt x="319873" y="388180"/>
                </a:cubicBezTo>
                <a:close/>
                <a:moveTo>
                  <a:pt x="535959" y="248037"/>
                </a:moveTo>
                <a:cubicBezTo>
                  <a:pt x="579206" y="272984"/>
                  <a:pt x="608344" y="319563"/>
                  <a:pt x="608344" y="373047"/>
                </a:cubicBezTo>
                <a:cubicBezTo>
                  <a:pt x="608344" y="401124"/>
                  <a:pt x="600230" y="427175"/>
                  <a:pt x="586306" y="449360"/>
                </a:cubicBezTo>
                <a:lnTo>
                  <a:pt x="482385" y="368352"/>
                </a:lnTo>
                <a:close/>
                <a:moveTo>
                  <a:pt x="463685" y="228561"/>
                </a:moveTo>
                <a:cubicBezTo>
                  <a:pt x="479265" y="228561"/>
                  <a:pt x="494200" y="231137"/>
                  <a:pt x="508212" y="235646"/>
                </a:cubicBezTo>
                <a:lnTo>
                  <a:pt x="453821" y="357837"/>
                </a:lnTo>
                <a:lnTo>
                  <a:pt x="319873" y="357837"/>
                </a:lnTo>
                <a:cubicBezTo>
                  <a:pt x="327525" y="285240"/>
                  <a:pt x="389014" y="228561"/>
                  <a:pt x="463685" y="228561"/>
                </a:cubicBezTo>
                <a:close/>
                <a:moveTo>
                  <a:pt x="259032" y="0"/>
                </a:moveTo>
                <a:cubicBezTo>
                  <a:pt x="340982" y="0"/>
                  <a:pt x="409013" y="58637"/>
                  <a:pt x="423670" y="136236"/>
                </a:cubicBezTo>
                <a:cubicBezTo>
                  <a:pt x="424684" y="136144"/>
                  <a:pt x="425698" y="136052"/>
                  <a:pt x="426712" y="136052"/>
                </a:cubicBezTo>
                <a:cubicBezTo>
                  <a:pt x="475753" y="136052"/>
                  <a:pt x="518341" y="163851"/>
                  <a:pt x="539543" y="204538"/>
                </a:cubicBezTo>
                <a:cubicBezTo>
                  <a:pt x="516405" y="194044"/>
                  <a:pt x="490779" y="188060"/>
                  <a:pt x="463677" y="188060"/>
                </a:cubicBezTo>
                <a:cubicBezTo>
                  <a:pt x="361631" y="188060"/>
                  <a:pt x="278483" y="271091"/>
                  <a:pt x="278483" y="373084"/>
                </a:cubicBezTo>
                <a:cubicBezTo>
                  <a:pt x="278483" y="378883"/>
                  <a:pt x="278851" y="384590"/>
                  <a:pt x="279405" y="390297"/>
                </a:cubicBezTo>
                <a:lnTo>
                  <a:pt x="84255" y="390297"/>
                </a:lnTo>
                <a:cubicBezTo>
                  <a:pt x="36596" y="387075"/>
                  <a:pt x="0" y="347309"/>
                  <a:pt x="0" y="298982"/>
                </a:cubicBezTo>
                <a:cubicBezTo>
                  <a:pt x="0" y="248538"/>
                  <a:pt x="40929" y="207667"/>
                  <a:pt x="91445" y="207667"/>
                </a:cubicBezTo>
                <a:cubicBezTo>
                  <a:pt x="93196" y="207667"/>
                  <a:pt x="94856" y="208128"/>
                  <a:pt x="96699" y="208220"/>
                </a:cubicBezTo>
                <a:cubicBezTo>
                  <a:pt x="93381" y="195148"/>
                  <a:pt x="91445" y="181525"/>
                  <a:pt x="91445" y="167349"/>
                </a:cubicBezTo>
                <a:cubicBezTo>
                  <a:pt x="91445" y="74930"/>
                  <a:pt x="166481" y="0"/>
                  <a:pt x="259032" y="0"/>
                </a:cubicBezTo>
                <a:close/>
              </a:path>
            </a:pathLst>
          </a:custGeom>
          <a:solidFill>
            <a:srgbClr val="9B1E23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20" name="1-9">
            <a:extLst>
              <a:ext uri="{FF2B5EF4-FFF2-40B4-BE49-F238E27FC236}">
                <a16:creationId xmlns:a16="http://schemas.microsoft.com/office/drawing/2014/main" id="{0082A82B-BE57-4A44-863E-7F8CE270B64A}"/>
              </a:ext>
            </a:extLst>
          </p:cNvPr>
          <p:cNvSpPr>
            <a:spLocks noChangeAspect="1"/>
          </p:cNvSpPr>
          <p:nvPr/>
        </p:nvSpPr>
        <p:spPr bwMode="auto">
          <a:xfrm>
            <a:off x="5151377" y="4047783"/>
            <a:ext cx="300416" cy="393126"/>
          </a:xfrm>
          <a:custGeom>
            <a:avLst/>
            <a:gdLst>
              <a:gd name="connsiteX0" fmla="*/ 230149 w 460298"/>
              <a:gd name="connsiteY0" fmla="*/ 291294 h 602347"/>
              <a:gd name="connsiteX1" fmla="*/ 265679 w 460298"/>
              <a:gd name="connsiteY1" fmla="*/ 326859 h 602347"/>
              <a:gd name="connsiteX2" fmla="*/ 230149 w 460298"/>
              <a:gd name="connsiteY2" fmla="*/ 362424 h 602347"/>
              <a:gd name="connsiteX3" fmla="*/ 194619 w 460298"/>
              <a:gd name="connsiteY3" fmla="*/ 326859 h 602347"/>
              <a:gd name="connsiteX4" fmla="*/ 230149 w 460298"/>
              <a:gd name="connsiteY4" fmla="*/ 291294 h 602347"/>
              <a:gd name="connsiteX5" fmla="*/ 203738 w 460298"/>
              <a:gd name="connsiteY5" fmla="*/ 110858 h 602347"/>
              <a:gd name="connsiteX6" fmla="*/ 256561 w 460298"/>
              <a:gd name="connsiteY6" fmla="*/ 110858 h 602347"/>
              <a:gd name="connsiteX7" fmla="*/ 275228 w 460298"/>
              <a:gd name="connsiteY7" fmla="*/ 118787 h 602347"/>
              <a:gd name="connsiteX8" fmla="*/ 281186 w 460298"/>
              <a:gd name="connsiteY8" fmla="*/ 137620 h 602347"/>
              <a:gd name="connsiteX9" fmla="*/ 280987 w 460298"/>
              <a:gd name="connsiteY9" fmla="*/ 138214 h 602347"/>
              <a:gd name="connsiteX10" fmla="*/ 259739 w 460298"/>
              <a:gd name="connsiteY10" fmla="*/ 261515 h 602347"/>
              <a:gd name="connsiteX11" fmla="*/ 200561 w 460298"/>
              <a:gd name="connsiteY11" fmla="*/ 261515 h 602347"/>
              <a:gd name="connsiteX12" fmla="*/ 179114 w 460298"/>
              <a:gd name="connsiteY12" fmla="*/ 137620 h 602347"/>
              <a:gd name="connsiteX13" fmla="*/ 185071 w 460298"/>
              <a:gd name="connsiteY13" fmla="*/ 118787 h 602347"/>
              <a:gd name="connsiteX14" fmla="*/ 203738 w 460298"/>
              <a:gd name="connsiteY14" fmla="*/ 110858 h 602347"/>
              <a:gd name="connsiteX15" fmla="*/ 230149 w 460298"/>
              <a:gd name="connsiteY15" fmla="*/ 65231 h 602347"/>
              <a:gd name="connsiteX16" fmla="*/ 63544 w 460298"/>
              <a:gd name="connsiteY16" fmla="*/ 231581 h 602347"/>
              <a:gd name="connsiteX17" fmla="*/ 230149 w 460298"/>
              <a:gd name="connsiteY17" fmla="*/ 397930 h 602347"/>
              <a:gd name="connsiteX18" fmla="*/ 396754 w 460298"/>
              <a:gd name="connsiteY18" fmla="*/ 231581 h 602347"/>
              <a:gd name="connsiteX19" fmla="*/ 230149 w 460298"/>
              <a:gd name="connsiteY19" fmla="*/ 65231 h 602347"/>
              <a:gd name="connsiteX20" fmla="*/ 230149 w 460298"/>
              <a:gd name="connsiteY20" fmla="*/ 0 h 602347"/>
              <a:gd name="connsiteX21" fmla="*/ 460298 w 460298"/>
              <a:gd name="connsiteY21" fmla="*/ 229796 h 602347"/>
              <a:gd name="connsiteX22" fmla="*/ 372726 w 460298"/>
              <a:gd name="connsiteY22" fmla="*/ 462368 h 602347"/>
              <a:gd name="connsiteX23" fmla="*/ 230149 w 460298"/>
              <a:gd name="connsiteY23" fmla="*/ 602347 h 602347"/>
              <a:gd name="connsiteX24" fmla="*/ 86579 w 460298"/>
              <a:gd name="connsiteY24" fmla="*/ 462368 h 602347"/>
              <a:gd name="connsiteX25" fmla="*/ 0 w 460298"/>
              <a:gd name="connsiteY25" fmla="*/ 229796 h 602347"/>
              <a:gd name="connsiteX26" fmla="*/ 230149 w 460298"/>
              <a:gd name="connsiteY26" fmla="*/ 0 h 60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0298" h="602347">
                <a:moveTo>
                  <a:pt x="230149" y="291294"/>
                </a:moveTo>
                <a:cubicBezTo>
                  <a:pt x="249772" y="291294"/>
                  <a:pt x="265679" y="307217"/>
                  <a:pt x="265679" y="326859"/>
                </a:cubicBezTo>
                <a:cubicBezTo>
                  <a:pt x="265679" y="346501"/>
                  <a:pt x="249772" y="362424"/>
                  <a:pt x="230149" y="362424"/>
                </a:cubicBezTo>
                <a:cubicBezTo>
                  <a:pt x="210526" y="362424"/>
                  <a:pt x="194619" y="346501"/>
                  <a:pt x="194619" y="326859"/>
                </a:cubicBezTo>
                <a:cubicBezTo>
                  <a:pt x="194619" y="307217"/>
                  <a:pt x="210526" y="291294"/>
                  <a:pt x="230149" y="291294"/>
                </a:cubicBezTo>
                <a:close/>
                <a:moveTo>
                  <a:pt x="203738" y="110858"/>
                </a:moveTo>
                <a:lnTo>
                  <a:pt x="256561" y="110858"/>
                </a:lnTo>
                <a:cubicBezTo>
                  <a:pt x="263909" y="110858"/>
                  <a:pt x="270462" y="113633"/>
                  <a:pt x="275228" y="118787"/>
                </a:cubicBezTo>
                <a:cubicBezTo>
                  <a:pt x="279796" y="123941"/>
                  <a:pt x="281980" y="130681"/>
                  <a:pt x="281186" y="137620"/>
                </a:cubicBezTo>
                <a:lnTo>
                  <a:pt x="280987" y="138214"/>
                </a:lnTo>
                <a:lnTo>
                  <a:pt x="259739" y="261515"/>
                </a:lnTo>
                <a:lnTo>
                  <a:pt x="200561" y="261515"/>
                </a:lnTo>
                <a:lnTo>
                  <a:pt x="179114" y="137620"/>
                </a:lnTo>
                <a:cubicBezTo>
                  <a:pt x="178319" y="130681"/>
                  <a:pt x="180504" y="123941"/>
                  <a:pt x="185071" y="118787"/>
                </a:cubicBezTo>
                <a:cubicBezTo>
                  <a:pt x="189837" y="113633"/>
                  <a:pt x="196390" y="110858"/>
                  <a:pt x="203738" y="110858"/>
                </a:cubicBezTo>
                <a:close/>
                <a:moveTo>
                  <a:pt x="230149" y="65231"/>
                </a:moveTo>
                <a:cubicBezTo>
                  <a:pt x="138208" y="65231"/>
                  <a:pt x="63544" y="139781"/>
                  <a:pt x="63544" y="231581"/>
                </a:cubicBezTo>
                <a:cubicBezTo>
                  <a:pt x="63544" y="323380"/>
                  <a:pt x="138208" y="397930"/>
                  <a:pt x="230149" y="397930"/>
                </a:cubicBezTo>
                <a:cubicBezTo>
                  <a:pt x="322090" y="397930"/>
                  <a:pt x="396754" y="323380"/>
                  <a:pt x="396754" y="231581"/>
                </a:cubicBezTo>
                <a:cubicBezTo>
                  <a:pt x="396754" y="139781"/>
                  <a:pt x="322090" y="65231"/>
                  <a:pt x="230149" y="65231"/>
                </a:cubicBezTo>
                <a:close/>
                <a:moveTo>
                  <a:pt x="230149" y="0"/>
                </a:moveTo>
                <a:cubicBezTo>
                  <a:pt x="357039" y="0"/>
                  <a:pt x="460298" y="103101"/>
                  <a:pt x="460298" y="229796"/>
                </a:cubicBezTo>
                <a:cubicBezTo>
                  <a:pt x="460298" y="297803"/>
                  <a:pt x="415023" y="394361"/>
                  <a:pt x="372726" y="462368"/>
                </a:cubicBezTo>
                <a:cubicBezTo>
                  <a:pt x="330430" y="529978"/>
                  <a:pt x="270857" y="602347"/>
                  <a:pt x="230149" y="602347"/>
                </a:cubicBezTo>
                <a:cubicBezTo>
                  <a:pt x="188250" y="602347"/>
                  <a:pt x="128478" y="529978"/>
                  <a:pt x="86579" y="462368"/>
                </a:cubicBezTo>
                <a:cubicBezTo>
                  <a:pt x="44679" y="394758"/>
                  <a:pt x="0" y="298200"/>
                  <a:pt x="0" y="229796"/>
                </a:cubicBezTo>
                <a:cubicBezTo>
                  <a:pt x="0" y="103101"/>
                  <a:pt x="103259" y="0"/>
                  <a:pt x="230149" y="0"/>
                </a:cubicBezTo>
                <a:close/>
              </a:path>
            </a:pathLst>
          </a:custGeom>
          <a:solidFill>
            <a:srgbClr val="9B1E23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21" name="1-10">
            <a:extLst>
              <a:ext uri="{FF2B5EF4-FFF2-40B4-BE49-F238E27FC236}">
                <a16:creationId xmlns:a16="http://schemas.microsoft.com/office/drawing/2014/main" id="{5CE2575A-B033-46EC-A6AF-624BBEBFF346}"/>
              </a:ext>
            </a:extLst>
          </p:cNvPr>
          <p:cNvSpPr>
            <a:spLocks noChangeAspect="1"/>
          </p:cNvSpPr>
          <p:nvPr/>
        </p:nvSpPr>
        <p:spPr bwMode="auto">
          <a:xfrm>
            <a:off x="6721168" y="2101079"/>
            <a:ext cx="213124" cy="316308"/>
          </a:xfrm>
          <a:custGeom>
            <a:avLst/>
            <a:gdLst>
              <a:gd name="connsiteX0" fmla="*/ 84686 w 409372"/>
              <a:gd name="connsiteY0" fmla="*/ 567205 h 607568"/>
              <a:gd name="connsiteX1" fmla="*/ 359135 w 409372"/>
              <a:gd name="connsiteY1" fmla="*/ 567205 h 607568"/>
              <a:gd name="connsiteX2" fmla="*/ 379265 w 409372"/>
              <a:gd name="connsiteY2" fmla="*/ 587463 h 607568"/>
              <a:gd name="connsiteX3" fmla="*/ 359135 w 409372"/>
              <a:gd name="connsiteY3" fmla="*/ 607568 h 607568"/>
              <a:gd name="connsiteX4" fmla="*/ 84686 w 409372"/>
              <a:gd name="connsiteY4" fmla="*/ 607568 h 607568"/>
              <a:gd name="connsiteX5" fmla="*/ 64402 w 409372"/>
              <a:gd name="connsiteY5" fmla="*/ 587463 h 607568"/>
              <a:gd name="connsiteX6" fmla="*/ 84686 w 409372"/>
              <a:gd name="connsiteY6" fmla="*/ 567205 h 607568"/>
              <a:gd name="connsiteX7" fmla="*/ 201652 w 409372"/>
              <a:gd name="connsiteY7" fmla="*/ 411043 h 607568"/>
              <a:gd name="connsiteX8" fmla="*/ 242015 w 409372"/>
              <a:gd name="connsiteY8" fmla="*/ 411043 h 607568"/>
              <a:gd name="connsiteX9" fmla="*/ 242015 w 409372"/>
              <a:gd name="connsiteY9" fmla="*/ 554150 h 607568"/>
              <a:gd name="connsiteX10" fmla="*/ 201652 w 409372"/>
              <a:gd name="connsiteY10" fmla="*/ 554150 h 607568"/>
              <a:gd name="connsiteX11" fmla="*/ 119732 w 409372"/>
              <a:gd name="connsiteY11" fmla="*/ 274005 h 607568"/>
              <a:gd name="connsiteX12" fmla="*/ 371693 w 409372"/>
              <a:gd name="connsiteY12" fmla="*/ 274005 h 607568"/>
              <a:gd name="connsiteX13" fmla="*/ 390437 w 409372"/>
              <a:gd name="connsiteY13" fmla="*/ 285661 h 607568"/>
              <a:gd name="connsiteX14" fmla="*/ 407183 w 409372"/>
              <a:gd name="connsiteY14" fmla="*/ 318943 h 607568"/>
              <a:gd name="connsiteX15" fmla="*/ 407183 w 409372"/>
              <a:gd name="connsiteY15" fmla="*/ 337808 h 607568"/>
              <a:gd name="connsiteX16" fmla="*/ 390437 w 409372"/>
              <a:gd name="connsiteY16" fmla="*/ 371243 h 607568"/>
              <a:gd name="connsiteX17" fmla="*/ 371693 w 409372"/>
              <a:gd name="connsiteY17" fmla="*/ 382746 h 607568"/>
              <a:gd name="connsiteX18" fmla="*/ 119732 w 409372"/>
              <a:gd name="connsiteY18" fmla="*/ 382746 h 607568"/>
              <a:gd name="connsiteX19" fmla="*/ 98838 w 409372"/>
              <a:gd name="connsiteY19" fmla="*/ 361734 h 607568"/>
              <a:gd name="connsiteX20" fmla="*/ 98838 w 409372"/>
              <a:gd name="connsiteY20" fmla="*/ 295017 h 607568"/>
              <a:gd name="connsiteX21" fmla="*/ 119732 w 409372"/>
              <a:gd name="connsiteY21" fmla="*/ 274005 h 607568"/>
              <a:gd name="connsiteX22" fmla="*/ 201652 w 409372"/>
              <a:gd name="connsiteY22" fmla="*/ 205557 h 607568"/>
              <a:gd name="connsiteX23" fmla="*/ 242015 w 409372"/>
              <a:gd name="connsiteY23" fmla="*/ 205557 h 607568"/>
              <a:gd name="connsiteX24" fmla="*/ 242015 w 409372"/>
              <a:gd name="connsiteY24" fmla="*/ 245779 h 607568"/>
              <a:gd name="connsiteX25" fmla="*/ 201652 w 409372"/>
              <a:gd name="connsiteY25" fmla="*/ 245779 h 607568"/>
              <a:gd name="connsiteX26" fmla="*/ 37679 w 409372"/>
              <a:gd name="connsiteY26" fmla="*/ 68590 h 607568"/>
              <a:gd name="connsiteX27" fmla="*/ 289640 w 409372"/>
              <a:gd name="connsiteY27" fmla="*/ 68590 h 607568"/>
              <a:gd name="connsiteX28" fmla="*/ 310534 w 409372"/>
              <a:gd name="connsiteY28" fmla="*/ 89448 h 607568"/>
              <a:gd name="connsiteX29" fmla="*/ 310534 w 409372"/>
              <a:gd name="connsiteY29" fmla="*/ 156319 h 607568"/>
              <a:gd name="connsiteX30" fmla="*/ 289640 w 409372"/>
              <a:gd name="connsiteY30" fmla="*/ 177331 h 607568"/>
              <a:gd name="connsiteX31" fmla="*/ 37679 w 409372"/>
              <a:gd name="connsiteY31" fmla="*/ 177331 h 607568"/>
              <a:gd name="connsiteX32" fmla="*/ 18935 w 409372"/>
              <a:gd name="connsiteY32" fmla="*/ 165674 h 607568"/>
              <a:gd name="connsiteX33" fmla="*/ 2189 w 409372"/>
              <a:gd name="connsiteY33" fmla="*/ 132239 h 607568"/>
              <a:gd name="connsiteX34" fmla="*/ 2189 w 409372"/>
              <a:gd name="connsiteY34" fmla="*/ 113528 h 607568"/>
              <a:gd name="connsiteX35" fmla="*/ 18935 w 409372"/>
              <a:gd name="connsiteY35" fmla="*/ 80093 h 607568"/>
              <a:gd name="connsiteX36" fmla="*/ 37679 w 409372"/>
              <a:gd name="connsiteY36" fmla="*/ 68590 h 607568"/>
              <a:gd name="connsiteX37" fmla="*/ 220836 w 409372"/>
              <a:gd name="connsiteY37" fmla="*/ 0 h 607568"/>
              <a:gd name="connsiteX38" fmla="*/ 222831 w 409372"/>
              <a:gd name="connsiteY38" fmla="*/ 0 h 607568"/>
              <a:gd name="connsiteX39" fmla="*/ 242015 w 409372"/>
              <a:gd name="connsiteY39" fmla="*/ 19184 h 607568"/>
              <a:gd name="connsiteX40" fmla="*/ 242015 w 409372"/>
              <a:gd name="connsiteY40" fmla="*/ 40363 h 607568"/>
              <a:gd name="connsiteX41" fmla="*/ 201652 w 409372"/>
              <a:gd name="connsiteY41" fmla="*/ 40363 h 607568"/>
              <a:gd name="connsiteX42" fmla="*/ 201652 w 409372"/>
              <a:gd name="connsiteY42" fmla="*/ 19184 h 607568"/>
              <a:gd name="connsiteX43" fmla="*/ 220836 w 409372"/>
              <a:gd name="connsiteY43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09372" h="607568">
                <a:moveTo>
                  <a:pt x="84686" y="567205"/>
                </a:moveTo>
                <a:lnTo>
                  <a:pt x="359135" y="567205"/>
                </a:lnTo>
                <a:cubicBezTo>
                  <a:pt x="370199" y="567205"/>
                  <a:pt x="379265" y="576260"/>
                  <a:pt x="379265" y="587463"/>
                </a:cubicBezTo>
                <a:cubicBezTo>
                  <a:pt x="379265" y="598513"/>
                  <a:pt x="370199" y="607568"/>
                  <a:pt x="359135" y="607568"/>
                </a:cubicBezTo>
                <a:lnTo>
                  <a:pt x="84686" y="607568"/>
                </a:lnTo>
                <a:cubicBezTo>
                  <a:pt x="73468" y="607568"/>
                  <a:pt x="64402" y="598513"/>
                  <a:pt x="64402" y="587463"/>
                </a:cubicBezTo>
                <a:cubicBezTo>
                  <a:pt x="64402" y="576260"/>
                  <a:pt x="73468" y="567205"/>
                  <a:pt x="84686" y="567205"/>
                </a:cubicBezTo>
                <a:close/>
                <a:moveTo>
                  <a:pt x="201652" y="411043"/>
                </a:moveTo>
                <a:lnTo>
                  <a:pt x="242015" y="411043"/>
                </a:lnTo>
                <a:lnTo>
                  <a:pt x="242015" y="554150"/>
                </a:lnTo>
                <a:lnTo>
                  <a:pt x="201652" y="554150"/>
                </a:lnTo>
                <a:close/>
                <a:moveTo>
                  <a:pt x="119732" y="274005"/>
                </a:moveTo>
                <a:lnTo>
                  <a:pt x="371693" y="274005"/>
                </a:lnTo>
                <a:cubicBezTo>
                  <a:pt x="379529" y="274005"/>
                  <a:pt x="386903" y="278453"/>
                  <a:pt x="390437" y="285661"/>
                </a:cubicBezTo>
                <a:lnTo>
                  <a:pt x="407183" y="318943"/>
                </a:lnTo>
                <a:cubicBezTo>
                  <a:pt x="410102" y="324924"/>
                  <a:pt x="410102" y="331826"/>
                  <a:pt x="407183" y="337808"/>
                </a:cubicBezTo>
                <a:lnTo>
                  <a:pt x="390437" y="371243"/>
                </a:lnTo>
                <a:cubicBezTo>
                  <a:pt x="386903" y="378298"/>
                  <a:pt x="379529" y="382746"/>
                  <a:pt x="371693" y="382746"/>
                </a:cubicBezTo>
                <a:lnTo>
                  <a:pt x="119732" y="382746"/>
                </a:lnTo>
                <a:cubicBezTo>
                  <a:pt x="108210" y="382746"/>
                  <a:pt x="98838" y="373390"/>
                  <a:pt x="98838" y="361734"/>
                </a:cubicBezTo>
                <a:lnTo>
                  <a:pt x="98838" y="295017"/>
                </a:lnTo>
                <a:cubicBezTo>
                  <a:pt x="98838" y="283360"/>
                  <a:pt x="108210" y="274005"/>
                  <a:pt x="119732" y="274005"/>
                </a:cubicBezTo>
                <a:close/>
                <a:moveTo>
                  <a:pt x="201652" y="205557"/>
                </a:moveTo>
                <a:lnTo>
                  <a:pt x="242015" y="205557"/>
                </a:lnTo>
                <a:lnTo>
                  <a:pt x="242015" y="245779"/>
                </a:lnTo>
                <a:lnTo>
                  <a:pt x="201652" y="245779"/>
                </a:lnTo>
                <a:close/>
                <a:moveTo>
                  <a:pt x="37679" y="68590"/>
                </a:moveTo>
                <a:lnTo>
                  <a:pt x="289640" y="68590"/>
                </a:lnTo>
                <a:cubicBezTo>
                  <a:pt x="301162" y="68590"/>
                  <a:pt x="310534" y="77945"/>
                  <a:pt x="310534" y="89448"/>
                </a:cubicBezTo>
                <a:lnTo>
                  <a:pt x="310534" y="156319"/>
                </a:lnTo>
                <a:cubicBezTo>
                  <a:pt x="310534" y="167822"/>
                  <a:pt x="301162" y="177331"/>
                  <a:pt x="289640" y="177331"/>
                </a:cubicBezTo>
                <a:lnTo>
                  <a:pt x="37679" y="177331"/>
                </a:lnTo>
                <a:cubicBezTo>
                  <a:pt x="29843" y="177331"/>
                  <a:pt x="22469" y="172730"/>
                  <a:pt x="18935" y="165674"/>
                </a:cubicBezTo>
                <a:lnTo>
                  <a:pt x="2189" y="132239"/>
                </a:lnTo>
                <a:cubicBezTo>
                  <a:pt x="-730" y="126411"/>
                  <a:pt x="-730" y="119356"/>
                  <a:pt x="2189" y="113528"/>
                </a:cubicBezTo>
                <a:lnTo>
                  <a:pt x="18935" y="80093"/>
                </a:lnTo>
                <a:cubicBezTo>
                  <a:pt x="22469" y="73038"/>
                  <a:pt x="29843" y="68590"/>
                  <a:pt x="37679" y="68590"/>
                </a:cubicBezTo>
                <a:close/>
                <a:moveTo>
                  <a:pt x="220836" y="0"/>
                </a:moveTo>
                <a:lnTo>
                  <a:pt x="222831" y="0"/>
                </a:lnTo>
                <a:cubicBezTo>
                  <a:pt x="233421" y="0"/>
                  <a:pt x="242015" y="8594"/>
                  <a:pt x="242015" y="19184"/>
                </a:cubicBezTo>
                <a:lnTo>
                  <a:pt x="242015" y="40363"/>
                </a:lnTo>
                <a:lnTo>
                  <a:pt x="201652" y="40363"/>
                </a:lnTo>
                <a:lnTo>
                  <a:pt x="201652" y="19184"/>
                </a:lnTo>
                <a:cubicBezTo>
                  <a:pt x="201652" y="8594"/>
                  <a:pt x="210246" y="0"/>
                  <a:pt x="220836" y="0"/>
                </a:cubicBezTo>
                <a:close/>
              </a:path>
            </a:pathLst>
          </a:custGeom>
          <a:solidFill>
            <a:srgbClr val="9B1E23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27" name="1-11">
            <a:extLst>
              <a:ext uri="{FF2B5EF4-FFF2-40B4-BE49-F238E27FC236}">
                <a16:creationId xmlns:a16="http://schemas.microsoft.com/office/drawing/2014/main" id="{C624C65B-6DB4-4554-999A-3FB4672BAD29}"/>
              </a:ext>
            </a:extLst>
          </p:cNvPr>
          <p:cNvSpPr txBox="1"/>
          <p:nvPr/>
        </p:nvSpPr>
        <p:spPr>
          <a:xfrm>
            <a:off x="2567351" y="2105674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marR="0" lvl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kern="120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历史业绩</a:t>
            </a:r>
            <a:endParaRPr lang="zh-CN" altLang="en-US" sz="2400" kern="1200" dirty="0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sym typeface="+mn-lt"/>
            </a:endParaRPr>
          </a:p>
        </p:txBody>
      </p:sp>
      <p:sp>
        <p:nvSpPr>
          <p:cNvPr id="28" name="1-12">
            <a:extLst>
              <a:ext uri="{FF2B5EF4-FFF2-40B4-BE49-F238E27FC236}">
                <a16:creationId xmlns:a16="http://schemas.microsoft.com/office/drawing/2014/main" id="{66E4695E-91D0-47CA-AF62-E151D9F987D1}"/>
              </a:ext>
            </a:extLst>
          </p:cNvPr>
          <p:cNvSpPr/>
          <p:nvPr/>
        </p:nvSpPr>
        <p:spPr>
          <a:xfrm>
            <a:off x="1322702" y="2505784"/>
            <a:ext cx="2814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zh-CN" altLang="en-US" sz="1400" b="1" spc="30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请在此输入有关于历史业绩的相关说明</a:t>
            </a:r>
            <a:endParaRPr lang="zh-CN" altLang="en-US" sz="1400" b="1" spc="300" dirty="0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sym typeface="+mn-lt"/>
            </a:endParaRPr>
          </a:p>
        </p:txBody>
      </p:sp>
      <p:sp>
        <p:nvSpPr>
          <p:cNvPr id="2" name="1-13">
            <a:extLst>
              <a:ext uri="{FF2B5EF4-FFF2-40B4-BE49-F238E27FC236}">
                <a16:creationId xmlns:a16="http://schemas.microsoft.com/office/drawing/2014/main" id="{8765CC2E-164C-4494-B851-0DB3AC2DF9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78274" y="497552"/>
            <a:ext cx="187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历史业绩</a:t>
            </a:r>
          </a:p>
        </p:txBody>
      </p:sp>
      <p:sp>
        <p:nvSpPr>
          <p:cNvPr id="33" name="1-14">
            <a:extLst>
              <a:ext uri="{FF2B5EF4-FFF2-40B4-BE49-F238E27FC236}">
                <a16:creationId xmlns:a16="http://schemas.microsoft.com/office/drawing/2014/main" id="{7513D499-7CA9-4F74-A783-90572469BD82}"/>
              </a:ext>
            </a:extLst>
          </p:cNvPr>
          <p:cNvSpPr txBox="1"/>
          <p:nvPr/>
        </p:nvSpPr>
        <p:spPr>
          <a:xfrm>
            <a:off x="2567351" y="4183588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marR="0" lvl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kern="120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历史业绩</a:t>
            </a:r>
            <a:endParaRPr lang="zh-CN" altLang="en-US" sz="2400" kern="1200" dirty="0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sym typeface="+mn-lt"/>
            </a:endParaRPr>
          </a:p>
        </p:txBody>
      </p:sp>
      <p:sp>
        <p:nvSpPr>
          <p:cNvPr id="34" name="1-15">
            <a:extLst>
              <a:ext uri="{FF2B5EF4-FFF2-40B4-BE49-F238E27FC236}">
                <a16:creationId xmlns:a16="http://schemas.microsoft.com/office/drawing/2014/main" id="{EEBF31ED-DA02-444A-BE11-F0CC69EC2570}"/>
              </a:ext>
            </a:extLst>
          </p:cNvPr>
          <p:cNvSpPr/>
          <p:nvPr/>
        </p:nvSpPr>
        <p:spPr>
          <a:xfrm>
            <a:off x="1322702" y="4583698"/>
            <a:ext cx="2814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zh-CN" altLang="en-US" sz="1400" b="1" spc="30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请在此输入有关于历史业绩的相关说明</a:t>
            </a:r>
            <a:endParaRPr lang="zh-CN" altLang="en-US" sz="1400" b="1" spc="300" dirty="0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sym typeface="+mn-lt"/>
            </a:endParaRPr>
          </a:p>
        </p:txBody>
      </p:sp>
      <p:grpSp>
        <p:nvGrpSpPr>
          <p:cNvPr id="37" name="1-16">
            <a:extLst>
              <a:ext uri="{FF2B5EF4-FFF2-40B4-BE49-F238E27FC236}">
                <a16:creationId xmlns:a16="http://schemas.microsoft.com/office/drawing/2014/main" id="{CC407914-93E0-437C-A404-1C20B5FFE4D5}"/>
              </a:ext>
            </a:extLst>
          </p:cNvPr>
          <p:cNvGrpSpPr/>
          <p:nvPr/>
        </p:nvGrpSpPr>
        <p:grpSpPr>
          <a:xfrm>
            <a:off x="7858697" y="2105674"/>
            <a:ext cx="2814309" cy="923330"/>
            <a:chOff x="7858697" y="2105674"/>
            <a:chExt cx="2814309" cy="923330"/>
          </a:xfrm>
        </p:grpSpPr>
        <p:sp>
          <p:nvSpPr>
            <p:cNvPr id="35" name="OfficePLUS-14">
              <a:extLst>
                <a:ext uri="{FF2B5EF4-FFF2-40B4-BE49-F238E27FC236}">
                  <a16:creationId xmlns:a16="http://schemas.microsoft.com/office/drawing/2014/main" id="{9FB47288-3BEF-482B-B57B-331754C5CA95}"/>
                </a:ext>
              </a:extLst>
            </p:cNvPr>
            <p:cNvSpPr txBox="1"/>
            <p:nvPr/>
          </p:nvSpPr>
          <p:spPr>
            <a:xfrm>
              <a:off x="7858697" y="2105674"/>
              <a:ext cx="1569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lvl="0" defTabSz="914377">
                <a:defRPr sz="2000" b="1" kern="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kern="12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+mn-lt"/>
                </a:rPr>
                <a:t>历史业绩</a:t>
              </a:r>
              <a:endParaRPr lang="zh-CN" altLang="en-US" sz="2400" kern="12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endParaRPr>
            </a:p>
          </p:txBody>
        </p:sp>
        <p:sp>
          <p:nvSpPr>
            <p:cNvPr id="36" name="OfficePLUS-15">
              <a:extLst>
                <a:ext uri="{FF2B5EF4-FFF2-40B4-BE49-F238E27FC236}">
                  <a16:creationId xmlns:a16="http://schemas.microsoft.com/office/drawing/2014/main" id="{161C12B1-B60E-4199-8734-8027D159369F}"/>
                </a:ext>
              </a:extLst>
            </p:cNvPr>
            <p:cNvSpPr/>
            <p:nvPr/>
          </p:nvSpPr>
          <p:spPr>
            <a:xfrm>
              <a:off x="7858697" y="2505784"/>
              <a:ext cx="281430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400" b="1" spc="3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+mn-lt"/>
                </a:rPr>
                <a:t>请在此输入有关于历史业绩的相关说明</a:t>
              </a:r>
              <a:endParaRPr lang="zh-CN" altLang="en-US" sz="1400" b="1" spc="3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endParaRPr>
            </a:p>
          </p:txBody>
        </p:sp>
      </p:grpSp>
      <p:grpSp>
        <p:nvGrpSpPr>
          <p:cNvPr id="38" name="1-17">
            <a:extLst>
              <a:ext uri="{FF2B5EF4-FFF2-40B4-BE49-F238E27FC236}">
                <a16:creationId xmlns:a16="http://schemas.microsoft.com/office/drawing/2014/main" id="{9DCD7D49-4C40-482B-8322-A8F252A53A18}"/>
              </a:ext>
            </a:extLst>
          </p:cNvPr>
          <p:cNvGrpSpPr/>
          <p:nvPr/>
        </p:nvGrpSpPr>
        <p:grpSpPr>
          <a:xfrm>
            <a:off x="7858697" y="4183588"/>
            <a:ext cx="2814309" cy="923330"/>
            <a:chOff x="7858697" y="2105674"/>
            <a:chExt cx="2814309" cy="923330"/>
          </a:xfrm>
        </p:grpSpPr>
        <p:sp>
          <p:nvSpPr>
            <p:cNvPr id="39" name="OfficePLUS-14">
              <a:extLst>
                <a:ext uri="{FF2B5EF4-FFF2-40B4-BE49-F238E27FC236}">
                  <a16:creationId xmlns:a16="http://schemas.microsoft.com/office/drawing/2014/main" id="{0BD08E01-A841-48F2-A424-45263A1088FB}"/>
                </a:ext>
              </a:extLst>
            </p:cNvPr>
            <p:cNvSpPr txBox="1"/>
            <p:nvPr/>
          </p:nvSpPr>
          <p:spPr>
            <a:xfrm>
              <a:off x="7858697" y="2105674"/>
              <a:ext cx="1569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lvl="0" defTabSz="914377">
                <a:defRPr sz="2000" b="1" kern="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kern="12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+mn-lt"/>
                </a:rPr>
                <a:t>历史业绩</a:t>
              </a:r>
              <a:endParaRPr lang="zh-CN" altLang="en-US" sz="2400" kern="12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endParaRPr>
            </a:p>
          </p:txBody>
        </p:sp>
        <p:sp>
          <p:nvSpPr>
            <p:cNvPr id="40" name="OfficePLUS-15">
              <a:extLst>
                <a:ext uri="{FF2B5EF4-FFF2-40B4-BE49-F238E27FC236}">
                  <a16:creationId xmlns:a16="http://schemas.microsoft.com/office/drawing/2014/main" id="{15725966-6362-476D-86DC-83641A90E077}"/>
                </a:ext>
              </a:extLst>
            </p:cNvPr>
            <p:cNvSpPr/>
            <p:nvPr/>
          </p:nvSpPr>
          <p:spPr>
            <a:xfrm>
              <a:off x="7858697" y="2505784"/>
              <a:ext cx="281430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400" b="1" spc="3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+mn-lt"/>
                </a:rPr>
                <a:t>请在此输入有关于历史业绩的相关说明</a:t>
              </a:r>
              <a:endParaRPr lang="zh-CN" altLang="en-US" sz="1400" b="1" spc="3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1756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-1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sp>
        <p:nvSpPr>
          <p:cNvPr id="2" name="1-2">
            <a:extLst>
              <a:ext uri="{FF2B5EF4-FFF2-40B4-BE49-F238E27FC236}">
                <a16:creationId xmlns:a16="http://schemas.microsoft.com/office/drawing/2014/main" id="{EF45885D-A6DD-4221-A9B4-EE7975A523B5}"/>
              </a:ext>
            </a:extLst>
          </p:cNvPr>
          <p:cNvSpPr/>
          <p:nvPr/>
        </p:nvSpPr>
        <p:spPr>
          <a:xfrm>
            <a:off x="7566570" y="2288565"/>
            <a:ext cx="2349500" cy="668655"/>
          </a:xfrm>
          <a:custGeom>
            <a:avLst/>
            <a:gdLst/>
            <a:ahLst/>
            <a:cxnLst/>
            <a:rect l="l" t="t" r="r" b="b"/>
            <a:pathLst>
              <a:path w="1917572" h="545840">
                <a:moveTo>
                  <a:pt x="272920" y="0"/>
                </a:moveTo>
                <a:lnTo>
                  <a:pt x="1135241" y="0"/>
                </a:lnTo>
                <a:lnTo>
                  <a:pt x="1222047" y="0"/>
                </a:lnTo>
                <a:lnTo>
                  <a:pt x="1644652" y="0"/>
                </a:lnTo>
                <a:lnTo>
                  <a:pt x="1917572" y="272920"/>
                </a:lnTo>
                <a:lnTo>
                  <a:pt x="1644652" y="545840"/>
                </a:lnTo>
                <a:lnTo>
                  <a:pt x="1222047" y="545840"/>
                </a:lnTo>
                <a:lnTo>
                  <a:pt x="1135241" y="545840"/>
                </a:lnTo>
                <a:lnTo>
                  <a:pt x="272920" y="545840"/>
                </a:lnTo>
                <a:lnTo>
                  <a:pt x="0" y="272920"/>
                </a:lnTo>
                <a:close/>
              </a:path>
            </a:pathLst>
          </a:custGeom>
          <a:gradFill>
            <a:gsLst>
              <a:gs pos="100000">
                <a:srgbClr val="FFCC29"/>
              </a:gs>
              <a:gs pos="0">
                <a:srgbClr val="EFD69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/>
              <a:ea typeface="微软雅黑"/>
              <a:cs typeface="+mn-ea"/>
              <a:sym typeface="+mn-lt"/>
            </a:endParaRPr>
          </a:p>
        </p:txBody>
      </p:sp>
      <p:sp>
        <p:nvSpPr>
          <p:cNvPr id="3" name="1-3">
            <a:extLst>
              <a:ext uri="{FF2B5EF4-FFF2-40B4-BE49-F238E27FC236}">
                <a16:creationId xmlns:a16="http://schemas.microsoft.com/office/drawing/2014/main" id="{B5FC103A-8CE8-44C3-AFF6-DBD0C0B3C004}"/>
              </a:ext>
            </a:extLst>
          </p:cNvPr>
          <p:cNvSpPr/>
          <p:nvPr/>
        </p:nvSpPr>
        <p:spPr>
          <a:xfrm flipH="1">
            <a:off x="6407060" y="4765065"/>
            <a:ext cx="4667885" cy="668655"/>
          </a:xfrm>
          <a:custGeom>
            <a:avLst/>
            <a:gdLst/>
            <a:ahLst/>
            <a:cxnLst/>
            <a:rect l="l" t="t" r="r" b="b"/>
            <a:pathLst>
              <a:path w="3809784" h="545840">
                <a:moveTo>
                  <a:pt x="3536864" y="0"/>
                </a:moveTo>
                <a:lnTo>
                  <a:pt x="2298463" y="0"/>
                </a:lnTo>
                <a:lnTo>
                  <a:pt x="1511321" y="0"/>
                </a:lnTo>
                <a:lnTo>
                  <a:pt x="272920" y="0"/>
                </a:lnTo>
                <a:lnTo>
                  <a:pt x="0" y="272920"/>
                </a:lnTo>
                <a:lnTo>
                  <a:pt x="272920" y="545840"/>
                </a:lnTo>
                <a:lnTo>
                  <a:pt x="1511321" y="545840"/>
                </a:lnTo>
                <a:lnTo>
                  <a:pt x="2298463" y="545840"/>
                </a:lnTo>
                <a:lnTo>
                  <a:pt x="3536864" y="545840"/>
                </a:lnTo>
                <a:lnTo>
                  <a:pt x="3809784" y="272920"/>
                </a:lnTo>
                <a:close/>
              </a:path>
            </a:pathLst>
          </a:custGeom>
          <a:gradFill>
            <a:gsLst>
              <a:gs pos="100000">
                <a:srgbClr val="FFCC29"/>
              </a:gs>
              <a:gs pos="0">
                <a:srgbClr val="EFD69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/>
              <a:ea typeface="微软雅黑"/>
              <a:cs typeface="+mn-ea"/>
              <a:sym typeface="+mn-lt"/>
            </a:endParaRPr>
          </a:p>
        </p:txBody>
      </p:sp>
      <p:sp>
        <p:nvSpPr>
          <p:cNvPr id="5" name="1-4">
            <a:extLst>
              <a:ext uri="{FF2B5EF4-FFF2-40B4-BE49-F238E27FC236}">
                <a16:creationId xmlns:a16="http://schemas.microsoft.com/office/drawing/2014/main" id="{77CB572C-340B-444D-89B0-FE4AAD3EEFD4}"/>
              </a:ext>
            </a:extLst>
          </p:cNvPr>
          <p:cNvSpPr/>
          <p:nvPr/>
        </p:nvSpPr>
        <p:spPr>
          <a:xfrm>
            <a:off x="6702970" y="3939565"/>
            <a:ext cx="4076065" cy="668655"/>
          </a:xfrm>
          <a:custGeom>
            <a:avLst/>
            <a:gdLst/>
            <a:ahLst/>
            <a:cxnLst/>
            <a:rect l="l" t="t" r="r" b="b"/>
            <a:pathLst>
              <a:path w="3326780" h="545840">
                <a:moveTo>
                  <a:pt x="272920" y="0"/>
                </a:moveTo>
                <a:lnTo>
                  <a:pt x="1028317" y="0"/>
                </a:lnTo>
                <a:lnTo>
                  <a:pt x="2298463" y="0"/>
                </a:lnTo>
                <a:lnTo>
                  <a:pt x="3053860" y="0"/>
                </a:lnTo>
                <a:lnTo>
                  <a:pt x="3326780" y="272920"/>
                </a:lnTo>
                <a:lnTo>
                  <a:pt x="3053860" y="545840"/>
                </a:lnTo>
                <a:lnTo>
                  <a:pt x="2298463" y="545840"/>
                </a:lnTo>
                <a:lnTo>
                  <a:pt x="1028317" y="545840"/>
                </a:lnTo>
                <a:lnTo>
                  <a:pt x="272920" y="545840"/>
                </a:lnTo>
                <a:lnTo>
                  <a:pt x="0" y="272920"/>
                </a:lnTo>
                <a:close/>
              </a:path>
            </a:pathLst>
          </a:custGeom>
          <a:gradFill>
            <a:gsLst>
              <a:gs pos="100000">
                <a:srgbClr val="FFCC29"/>
              </a:gs>
              <a:gs pos="0">
                <a:srgbClr val="EFD69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 Light"/>
              <a:ea typeface="微软雅黑"/>
              <a:cs typeface="+mn-ea"/>
              <a:sym typeface="+mn-lt"/>
            </a:endParaRPr>
          </a:p>
        </p:txBody>
      </p:sp>
      <p:sp>
        <p:nvSpPr>
          <p:cNvPr id="9" name="1-5">
            <a:extLst>
              <a:ext uri="{FF2B5EF4-FFF2-40B4-BE49-F238E27FC236}">
                <a16:creationId xmlns:a16="http://schemas.microsoft.com/office/drawing/2014/main" id="{6CE7706A-F1AE-4EC6-8610-4878B279D02F}"/>
              </a:ext>
            </a:extLst>
          </p:cNvPr>
          <p:cNvSpPr/>
          <p:nvPr/>
        </p:nvSpPr>
        <p:spPr>
          <a:xfrm>
            <a:off x="7075715" y="3114065"/>
            <a:ext cx="3330575" cy="668655"/>
          </a:xfrm>
          <a:custGeom>
            <a:avLst/>
            <a:gdLst/>
            <a:ahLst/>
            <a:cxnLst/>
            <a:rect l="l" t="t" r="r" b="b"/>
            <a:pathLst>
              <a:path w="2718054" h="545840">
                <a:moveTo>
                  <a:pt x="272920" y="0"/>
                </a:moveTo>
                <a:lnTo>
                  <a:pt x="419591" y="0"/>
                </a:lnTo>
                <a:lnTo>
                  <a:pt x="2298463" y="0"/>
                </a:lnTo>
                <a:lnTo>
                  <a:pt x="2445134" y="0"/>
                </a:lnTo>
                <a:lnTo>
                  <a:pt x="2718054" y="272920"/>
                </a:lnTo>
                <a:lnTo>
                  <a:pt x="2445134" y="545840"/>
                </a:lnTo>
                <a:lnTo>
                  <a:pt x="2298463" y="545840"/>
                </a:lnTo>
                <a:lnTo>
                  <a:pt x="419591" y="545840"/>
                </a:lnTo>
                <a:lnTo>
                  <a:pt x="272920" y="545840"/>
                </a:lnTo>
                <a:lnTo>
                  <a:pt x="0" y="272920"/>
                </a:lnTo>
                <a:close/>
              </a:path>
            </a:pathLst>
          </a:custGeom>
          <a:gradFill>
            <a:gsLst>
              <a:gs pos="100000">
                <a:srgbClr val="FFCC29"/>
              </a:gs>
              <a:gs pos="0">
                <a:srgbClr val="EFD69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 Light"/>
              <a:ea typeface="微软雅黑"/>
              <a:cs typeface="+mn-ea"/>
              <a:sym typeface="+mn-lt"/>
            </a:endParaRPr>
          </a:p>
        </p:txBody>
      </p:sp>
      <p:sp>
        <p:nvSpPr>
          <p:cNvPr id="11" name="1-6">
            <a:extLst>
              <a:ext uri="{FF2B5EF4-FFF2-40B4-BE49-F238E27FC236}">
                <a16:creationId xmlns:a16="http://schemas.microsoft.com/office/drawing/2014/main" id="{41ABBC29-0D1A-4D92-921E-3029C3C209B4}"/>
              </a:ext>
            </a:extLst>
          </p:cNvPr>
          <p:cNvSpPr/>
          <p:nvPr/>
        </p:nvSpPr>
        <p:spPr>
          <a:xfrm>
            <a:off x="8046630" y="1433220"/>
            <a:ext cx="1388745" cy="694690"/>
          </a:xfrm>
          <a:prstGeom prst="triangle">
            <a:avLst/>
          </a:prstGeom>
          <a:gradFill>
            <a:gsLst>
              <a:gs pos="100000">
                <a:srgbClr val="FFCC29"/>
              </a:gs>
              <a:gs pos="0">
                <a:srgbClr val="EFD69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/>
              <a:ea typeface="微软雅黑"/>
              <a:cs typeface="+mn-ea"/>
              <a:sym typeface="+mn-lt"/>
            </a:endParaRPr>
          </a:p>
        </p:txBody>
      </p:sp>
      <p:sp>
        <p:nvSpPr>
          <p:cNvPr id="13" name="1-7">
            <a:extLst>
              <a:ext uri="{FF2B5EF4-FFF2-40B4-BE49-F238E27FC236}">
                <a16:creationId xmlns:a16="http://schemas.microsoft.com/office/drawing/2014/main" id="{4FBDF032-F905-4334-A4DA-CC079A98BA65}"/>
              </a:ext>
            </a:extLst>
          </p:cNvPr>
          <p:cNvSpPr/>
          <p:nvPr/>
        </p:nvSpPr>
        <p:spPr>
          <a:xfrm>
            <a:off x="7634197" y="2453643"/>
            <a:ext cx="22136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9B1E23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01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B1E23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标题文本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9B1E23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cxnSp>
        <p:nvCxnSpPr>
          <p:cNvPr id="15" name="1-8">
            <a:extLst>
              <a:ext uri="{FF2B5EF4-FFF2-40B4-BE49-F238E27FC236}">
                <a16:creationId xmlns:a16="http://schemas.microsoft.com/office/drawing/2014/main" id="{FA10097B-FC6E-4BE7-BE91-2CCF01767C26}"/>
              </a:ext>
            </a:extLst>
          </p:cNvPr>
          <p:cNvCxnSpPr>
            <a:cxnSpLocks/>
          </p:cNvCxnSpPr>
          <p:nvPr/>
        </p:nvCxnSpPr>
        <p:spPr>
          <a:xfrm flipH="1">
            <a:off x="5711100" y="2607479"/>
            <a:ext cx="1364615" cy="0"/>
          </a:xfrm>
          <a:prstGeom prst="line">
            <a:avLst/>
          </a:prstGeom>
          <a:ln w="31750">
            <a:solidFill>
              <a:srgbClr val="FFC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-9">
            <a:extLst>
              <a:ext uri="{FF2B5EF4-FFF2-40B4-BE49-F238E27FC236}">
                <a16:creationId xmlns:a16="http://schemas.microsoft.com/office/drawing/2014/main" id="{51766604-DE1E-4A80-B7DE-149AAA2D5383}"/>
              </a:ext>
            </a:extLst>
          </p:cNvPr>
          <p:cNvCxnSpPr>
            <a:cxnSpLocks/>
          </p:cNvCxnSpPr>
          <p:nvPr/>
        </p:nvCxnSpPr>
        <p:spPr>
          <a:xfrm flipH="1">
            <a:off x="5711100" y="4283244"/>
            <a:ext cx="796925" cy="0"/>
          </a:xfrm>
          <a:prstGeom prst="line">
            <a:avLst/>
          </a:prstGeom>
          <a:ln w="31750">
            <a:solidFill>
              <a:srgbClr val="FFC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-10">
            <a:extLst>
              <a:ext uri="{FF2B5EF4-FFF2-40B4-BE49-F238E27FC236}">
                <a16:creationId xmlns:a16="http://schemas.microsoft.com/office/drawing/2014/main" id="{995FA52E-BED3-4798-82C3-84F73622C7C3}"/>
              </a:ext>
            </a:extLst>
          </p:cNvPr>
          <p:cNvCxnSpPr>
            <a:cxnSpLocks/>
          </p:cNvCxnSpPr>
          <p:nvPr/>
        </p:nvCxnSpPr>
        <p:spPr>
          <a:xfrm flipH="1">
            <a:off x="5711100" y="3451394"/>
            <a:ext cx="901065" cy="0"/>
          </a:xfrm>
          <a:prstGeom prst="line">
            <a:avLst/>
          </a:prstGeom>
          <a:ln w="31750">
            <a:solidFill>
              <a:srgbClr val="FFC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-11">
            <a:extLst>
              <a:ext uri="{FF2B5EF4-FFF2-40B4-BE49-F238E27FC236}">
                <a16:creationId xmlns:a16="http://schemas.microsoft.com/office/drawing/2014/main" id="{B87467A8-37C4-410C-A61F-7E560D796278}"/>
              </a:ext>
            </a:extLst>
          </p:cNvPr>
          <p:cNvCxnSpPr>
            <a:cxnSpLocks/>
          </p:cNvCxnSpPr>
          <p:nvPr/>
        </p:nvCxnSpPr>
        <p:spPr>
          <a:xfrm flipH="1">
            <a:off x="5711100" y="5100489"/>
            <a:ext cx="370840" cy="0"/>
          </a:xfrm>
          <a:prstGeom prst="line">
            <a:avLst/>
          </a:prstGeom>
          <a:ln w="31750">
            <a:solidFill>
              <a:srgbClr val="FFC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1-12">
            <a:extLst>
              <a:ext uri="{FF2B5EF4-FFF2-40B4-BE49-F238E27FC236}">
                <a16:creationId xmlns:a16="http://schemas.microsoft.com/office/drawing/2014/main" id="{4D6F0877-8DF6-4854-B54B-3128E569A50B}"/>
              </a:ext>
            </a:extLst>
          </p:cNvPr>
          <p:cNvSpPr/>
          <p:nvPr/>
        </p:nvSpPr>
        <p:spPr>
          <a:xfrm>
            <a:off x="7623808" y="3260724"/>
            <a:ext cx="2213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9B1E23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02 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B1E23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标题文本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9B1E23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27" name="1-13">
            <a:extLst>
              <a:ext uri="{FF2B5EF4-FFF2-40B4-BE49-F238E27FC236}">
                <a16:creationId xmlns:a16="http://schemas.microsoft.com/office/drawing/2014/main" id="{652E2F6B-F449-48D0-A340-18C088B2BAA9}"/>
              </a:ext>
            </a:extLst>
          </p:cNvPr>
          <p:cNvSpPr/>
          <p:nvPr/>
        </p:nvSpPr>
        <p:spPr>
          <a:xfrm>
            <a:off x="7623808" y="4062490"/>
            <a:ext cx="2213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B1E23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03 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1E23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标题文本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9B1E23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29" name="1-14">
            <a:extLst>
              <a:ext uri="{FF2B5EF4-FFF2-40B4-BE49-F238E27FC236}">
                <a16:creationId xmlns:a16="http://schemas.microsoft.com/office/drawing/2014/main" id="{DF06F72D-D77F-4A25-9BEB-514FE9A7EC01}"/>
              </a:ext>
            </a:extLst>
          </p:cNvPr>
          <p:cNvSpPr/>
          <p:nvPr/>
        </p:nvSpPr>
        <p:spPr>
          <a:xfrm>
            <a:off x="7634197" y="4834780"/>
            <a:ext cx="2213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9B1E23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04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1E23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标题文本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9B1E23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31" name="1-15">
            <a:extLst>
              <a:ext uri="{FF2B5EF4-FFF2-40B4-BE49-F238E27FC236}">
                <a16:creationId xmlns:a16="http://schemas.microsoft.com/office/drawing/2014/main" id="{2DA75D70-72AA-41C6-B3BE-F182F12E4D68}"/>
              </a:ext>
            </a:extLst>
          </p:cNvPr>
          <p:cNvSpPr/>
          <p:nvPr/>
        </p:nvSpPr>
        <p:spPr>
          <a:xfrm>
            <a:off x="1412965" y="2137457"/>
            <a:ext cx="4106840" cy="729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FFCC29"/>
                    </a:gs>
                    <a:gs pos="0">
                      <a:srgbClr val="EFD69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请在此输入有关于历史业绩的相关说明，以便于观众更好的理解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CC29"/>
                  </a:gs>
                  <a:gs pos="0">
                    <a:srgbClr val="EFD69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33" name="1-16">
            <a:extLst>
              <a:ext uri="{FF2B5EF4-FFF2-40B4-BE49-F238E27FC236}">
                <a16:creationId xmlns:a16="http://schemas.microsoft.com/office/drawing/2014/main" id="{B1E9A143-A339-4245-887C-AC63FEA5C3A6}"/>
              </a:ext>
            </a:extLst>
          </p:cNvPr>
          <p:cNvSpPr/>
          <p:nvPr/>
        </p:nvSpPr>
        <p:spPr>
          <a:xfrm>
            <a:off x="1412965" y="2991344"/>
            <a:ext cx="4106840" cy="729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FFCC29"/>
                    </a:gs>
                    <a:gs pos="0">
                      <a:srgbClr val="EFD69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请在此输入有关于历史业绩的相关说明，以便于观众更好的理解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CC29"/>
                  </a:gs>
                  <a:gs pos="0">
                    <a:srgbClr val="EFD69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35" name="1-17">
            <a:extLst>
              <a:ext uri="{FF2B5EF4-FFF2-40B4-BE49-F238E27FC236}">
                <a16:creationId xmlns:a16="http://schemas.microsoft.com/office/drawing/2014/main" id="{DF5EED23-DF7B-44D7-BEF9-71B6086D7B34}"/>
              </a:ext>
            </a:extLst>
          </p:cNvPr>
          <p:cNvSpPr/>
          <p:nvPr/>
        </p:nvSpPr>
        <p:spPr>
          <a:xfrm>
            <a:off x="1412965" y="3845231"/>
            <a:ext cx="4106840" cy="729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FFCC29"/>
                    </a:gs>
                    <a:gs pos="0">
                      <a:srgbClr val="EFD69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请在此输入有关于历史业绩的相关说明，以便于观众更好的理解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CC29"/>
                  </a:gs>
                  <a:gs pos="0">
                    <a:srgbClr val="EFD69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37" name="1-18">
            <a:extLst>
              <a:ext uri="{FF2B5EF4-FFF2-40B4-BE49-F238E27FC236}">
                <a16:creationId xmlns:a16="http://schemas.microsoft.com/office/drawing/2014/main" id="{BA876813-B886-47B8-B364-5A485F6115F9}"/>
              </a:ext>
            </a:extLst>
          </p:cNvPr>
          <p:cNvSpPr/>
          <p:nvPr/>
        </p:nvSpPr>
        <p:spPr>
          <a:xfrm>
            <a:off x="1412965" y="4699118"/>
            <a:ext cx="4106840" cy="729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FFCC29"/>
                    </a:gs>
                    <a:gs pos="0">
                      <a:srgbClr val="EFD69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请在此输入有关于历史业绩的相关说明，以便于观众更好的理解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CC29"/>
                  </a:gs>
                  <a:gs pos="0">
                    <a:srgbClr val="EFD69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39" name="1-19">
            <a:extLst>
              <a:ext uri="{FF2B5EF4-FFF2-40B4-BE49-F238E27FC236}">
                <a16:creationId xmlns:a16="http://schemas.microsoft.com/office/drawing/2014/main" id="{7C803F10-ED11-4DC9-B1A7-FACA1CB19C5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78274" y="497552"/>
            <a:ext cx="187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历史业绩</a:t>
            </a:r>
          </a:p>
        </p:txBody>
      </p:sp>
    </p:spTree>
    <p:extLst>
      <p:ext uri="{BB962C8B-B14F-4D97-AF65-F5344CB8AC3E}">
        <p14:creationId xmlns:p14="http://schemas.microsoft.com/office/powerpoint/2010/main" val="3947327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-1" descr="形状, 矩形&#10;&#10;描述已自动生成">
            <a:extLst>
              <a:ext uri="{FF2B5EF4-FFF2-40B4-BE49-F238E27FC236}">
                <a16:creationId xmlns:a16="http://schemas.microsoft.com/office/drawing/2014/main" id="{888940C7-9215-453C-BDE4-184FF8BCB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32555" r="8048" b="20556"/>
          <a:stretch/>
        </p:blipFill>
        <p:spPr>
          <a:xfrm>
            <a:off x="2941320" y="1481470"/>
            <a:ext cx="6309360" cy="2049130"/>
          </a:xfrm>
          <a:prstGeom prst="rect">
            <a:avLst/>
          </a:prstGeom>
        </p:spPr>
      </p:pic>
      <p:sp>
        <p:nvSpPr>
          <p:cNvPr id="7" name="1-2">
            <a:extLst>
              <a:ext uri="{FF2B5EF4-FFF2-40B4-BE49-F238E27FC236}">
                <a16:creationId xmlns:a16="http://schemas.microsoft.com/office/drawing/2014/main" id="{D0D3509C-AB47-4044-A354-0D7085CE79AE}"/>
              </a:ext>
            </a:extLst>
          </p:cNvPr>
          <p:cNvSpPr txBox="1"/>
          <p:nvPr/>
        </p:nvSpPr>
        <p:spPr>
          <a:xfrm>
            <a:off x="3645233" y="1761575"/>
            <a:ext cx="4956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管理团队</a:t>
            </a:r>
          </a:p>
        </p:txBody>
      </p:sp>
      <p:pic>
        <p:nvPicPr>
          <p:cNvPr id="9" name="1-3" descr="杯子里有咖啡&#10;&#10;中度可信度描述已自动生成">
            <a:extLst>
              <a:ext uri="{FF2B5EF4-FFF2-40B4-BE49-F238E27FC236}">
                <a16:creationId xmlns:a16="http://schemas.microsoft.com/office/drawing/2014/main" id="{DDC9C51E-5B37-4CB4-BBCA-344FBD233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43" y="1967013"/>
            <a:ext cx="545980" cy="238474"/>
          </a:xfrm>
          <a:prstGeom prst="rect">
            <a:avLst/>
          </a:prstGeom>
        </p:spPr>
      </p:pic>
      <p:pic>
        <p:nvPicPr>
          <p:cNvPr id="11" name="1-4" descr="杯子里有咖啡&#10;&#10;中度可信度描述已自动生成">
            <a:extLst>
              <a:ext uri="{FF2B5EF4-FFF2-40B4-BE49-F238E27FC236}">
                <a16:creationId xmlns:a16="http://schemas.microsoft.com/office/drawing/2014/main" id="{70701346-FF82-41E0-8B8D-A1C7845EA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0576" y="2761530"/>
            <a:ext cx="545980" cy="238474"/>
          </a:xfrm>
          <a:prstGeom prst="rect">
            <a:avLst/>
          </a:prstGeom>
        </p:spPr>
      </p:pic>
      <p:sp>
        <p:nvSpPr>
          <p:cNvPr id="13" name="1-5">
            <a:extLst>
              <a:ext uri="{FF2B5EF4-FFF2-40B4-BE49-F238E27FC236}">
                <a16:creationId xmlns:a16="http://schemas.microsoft.com/office/drawing/2014/main" id="{7B11DBE2-9415-49F8-896E-F6030FA2D175}"/>
              </a:ext>
            </a:extLst>
          </p:cNvPr>
          <p:cNvSpPr txBox="1"/>
          <p:nvPr/>
        </p:nvSpPr>
        <p:spPr>
          <a:xfrm>
            <a:off x="4076858" y="2800037"/>
            <a:ext cx="4093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MANAGEMENT TEAM </a:t>
            </a:r>
            <a:endParaRPr lang="zh-CN" altLang="en-US" sz="2400" b="1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1932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-1">
            <a:extLst>
              <a:ext uri="{FF2B5EF4-FFF2-40B4-BE49-F238E27FC236}">
                <a16:creationId xmlns:a16="http://schemas.microsoft.com/office/drawing/2014/main" id="{C3304CE7-964C-4B9F-909D-2E0E31BA74B8}"/>
              </a:ext>
            </a:extLst>
          </p:cNvPr>
          <p:cNvSpPr txBox="1"/>
          <p:nvPr/>
        </p:nvSpPr>
        <p:spPr>
          <a:xfrm>
            <a:off x="1078274" y="497552"/>
            <a:ext cx="1733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管理团队</a:t>
            </a:r>
          </a:p>
        </p:txBody>
      </p:sp>
      <p:pic>
        <p:nvPicPr>
          <p:cNvPr id="6" name="1-2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grpSp>
        <p:nvGrpSpPr>
          <p:cNvPr id="26" name="1-3">
            <a:extLst>
              <a:ext uri="{FF2B5EF4-FFF2-40B4-BE49-F238E27FC236}">
                <a16:creationId xmlns:a16="http://schemas.microsoft.com/office/drawing/2014/main" id="{2A155904-25FF-4D5B-BB6E-AC642B5BA81E}"/>
              </a:ext>
            </a:extLst>
          </p:cNvPr>
          <p:cNvGrpSpPr/>
          <p:nvPr/>
        </p:nvGrpSpPr>
        <p:grpSpPr>
          <a:xfrm>
            <a:off x="7867877" y="1557497"/>
            <a:ext cx="3172862" cy="934492"/>
            <a:chOff x="7867877" y="1464763"/>
            <a:chExt cx="3172862" cy="934492"/>
          </a:xfrm>
        </p:grpSpPr>
        <p:sp>
          <p:nvSpPr>
            <p:cNvPr id="3" name="OfficePLUS-4">
              <a:extLst>
                <a:ext uri="{FF2B5EF4-FFF2-40B4-BE49-F238E27FC236}">
                  <a16:creationId xmlns:a16="http://schemas.microsoft.com/office/drawing/2014/main" id="{0A4D001E-EB12-4D57-9D49-54A10E7E13DE}"/>
                </a:ext>
              </a:extLst>
            </p:cNvPr>
            <p:cNvSpPr/>
            <p:nvPr/>
          </p:nvSpPr>
          <p:spPr>
            <a:xfrm>
              <a:off x="7867877" y="1917777"/>
              <a:ext cx="3172862" cy="4814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b="1" spc="3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请在此输入有关于管理团队的相关说明，以便于观众更好的理解</a:t>
              </a:r>
              <a:endParaRPr lang="zh-CN" altLang="en-US" sz="1100" b="1" spc="3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5" name="OfficePLUS-5">
              <a:extLst>
                <a:ext uri="{FF2B5EF4-FFF2-40B4-BE49-F238E27FC236}">
                  <a16:creationId xmlns:a16="http://schemas.microsoft.com/office/drawing/2014/main" id="{72EE8378-4DFE-4C08-B152-7BF6EB64E76E}"/>
                </a:ext>
              </a:extLst>
            </p:cNvPr>
            <p:cNvSpPr txBox="1"/>
            <p:nvPr/>
          </p:nvSpPr>
          <p:spPr>
            <a:xfrm>
              <a:off x="7867877" y="1464763"/>
              <a:ext cx="1774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lvl="0" defTabSz="914377">
                <a:defRPr sz="2000" b="1" kern="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pPr defTabSz="914400"/>
              <a:r>
                <a:rPr lang="zh-CN" altLang="en-US" sz="2800" kern="12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管理团队</a:t>
              </a:r>
              <a:endParaRPr lang="zh-CN" altLang="en-US" sz="2800" kern="12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sp>
        <p:nvSpPr>
          <p:cNvPr id="9" name="1-4">
            <a:extLst>
              <a:ext uri="{FF2B5EF4-FFF2-40B4-BE49-F238E27FC236}">
                <a16:creationId xmlns:a16="http://schemas.microsoft.com/office/drawing/2014/main" id="{A76BEC1A-4490-42A6-B2D6-3F918CB77448}"/>
              </a:ext>
            </a:extLst>
          </p:cNvPr>
          <p:cNvSpPr/>
          <p:nvPr/>
        </p:nvSpPr>
        <p:spPr>
          <a:xfrm>
            <a:off x="6908800" y="1625600"/>
            <a:ext cx="798286" cy="798286"/>
          </a:xfrm>
          <a:prstGeom prst="ellipse">
            <a:avLst/>
          </a:prstGeom>
          <a:gradFill>
            <a:gsLst>
              <a:gs pos="100000">
                <a:srgbClr val="FFCC29"/>
              </a:gs>
              <a:gs pos="0">
                <a:srgbClr val="EFD691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01</a:t>
            </a:r>
            <a:endParaRPr lang="zh-CN" altLang="en-US" sz="2400" b="1" dirty="0">
              <a:solidFill>
                <a:srgbClr val="9B1E23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5" name="1-5">
            <a:extLst>
              <a:ext uri="{FF2B5EF4-FFF2-40B4-BE49-F238E27FC236}">
                <a16:creationId xmlns:a16="http://schemas.microsoft.com/office/drawing/2014/main" id="{5C6579C3-F92C-461E-B7C1-047928BB9BA2}"/>
              </a:ext>
            </a:extLst>
          </p:cNvPr>
          <p:cNvSpPr/>
          <p:nvPr/>
        </p:nvSpPr>
        <p:spPr>
          <a:xfrm>
            <a:off x="6908800" y="3193143"/>
            <a:ext cx="798286" cy="798286"/>
          </a:xfrm>
          <a:prstGeom prst="ellipse">
            <a:avLst/>
          </a:prstGeom>
          <a:gradFill>
            <a:gsLst>
              <a:gs pos="100000">
                <a:srgbClr val="FFCC29"/>
              </a:gs>
              <a:gs pos="0">
                <a:srgbClr val="EFD691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02</a:t>
            </a:r>
            <a:endParaRPr lang="zh-CN" altLang="en-US" sz="2400" b="1" dirty="0">
              <a:solidFill>
                <a:srgbClr val="9B1E23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1" name="1-6">
            <a:extLst>
              <a:ext uri="{FF2B5EF4-FFF2-40B4-BE49-F238E27FC236}">
                <a16:creationId xmlns:a16="http://schemas.microsoft.com/office/drawing/2014/main" id="{99ECA825-99A1-43E2-BCA2-DEE07FD46F66}"/>
              </a:ext>
            </a:extLst>
          </p:cNvPr>
          <p:cNvSpPr/>
          <p:nvPr/>
        </p:nvSpPr>
        <p:spPr>
          <a:xfrm>
            <a:off x="6908800" y="4702629"/>
            <a:ext cx="798286" cy="798286"/>
          </a:xfrm>
          <a:prstGeom prst="ellipse">
            <a:avLst/>
          </a:prstGeom>
          <a:gradFill>
            <a:gsLst>
              <a:gs pos="100000">
                <a:srgbClr val="FFCC29"/>
              </a:gs>
              <a:gs pos="0">
                <a:srgbClr val="EFD691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03</a:t>
            </a:r>
            <a:endParaRPr lang="zh-CN" altLang="en-US" sz="2400" b="1" dirty="0">
              <a:solidFill>
                <a:srgbClr val="9B1E23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25" name="1-7" descr="人们站在一起&#10;&#10;描述已自动生成">
            <a:extLst>
              <a:ext uri="{FF2B5EF4-FFF2-40B4-BE49-F238E27FC236}">
                <a16:creationId xmlns:a16="http://schemas.microsoft.com/office/drawing/2014/main" id="{50731CEB-B703-4242-BE6A-516BCEDF3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58" y="2024743"/>
            <a:ext cx="5653641" cy="3769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7" name="1-8">
            <a:extLst>
              <a:ext uri="{FF2B5EF4-FFF2-40B4-BE49-F238E27FC236}">
                <a16:creationId xmlns:a16="http://schemas.microsoft.com/office/drawing/2014/main" id="{4ADB8727-E6CC-4276-B712-D9070411035F}"/>
              </a:ext>
            </a:extLst>
          </p:cNvPr>
          <p:cNvGrpSpPr/>
          <p:nvPr/>
        </p:nvGrpSpPr>
        <p:grpSpPr>
          <a:xfrm>
            <a:off x="7867877" y="3125040"/>
            <a:ext cx="3172862" cy="934492"/>
            <a:chOff x="7867877" y="1464763"/>
            <a:chExt cx="3172862" cy="934492"/>
          </a:xfrm>
        </p:grpSpPr>
        <p:sp>
          <p:nvSpPr>
            <p:cNvPr id="28" name="OfficePLUS-4">
              <a:extLst>
                <a:ext uri="{FF2B5EF4-FFF2-40B4-BE49-F238E27FC236}">
                  <a16:creationId xmlns:a16="http://schemas.microsoft.com/office/drawing/2014/main" id="{0D92BE26-347C-4D93-AB1F-A6CDE0D1AB31}"/>
                </a:ext>
              </a:extLst>
            </p:cNvPr>
            <p:cNvSpPr/>
            <p:nvPr/>
          </p:nvSpPr>
          <p:spPr>
            <a:xfrm>
              <a:off x="7867877" y="1917777"/>
              <a:ext cx="3172862" cy="4814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b="1" spc="3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请在此输入有关于管理团队的相关说明，以便于观众更好的理解</a:t>
              </a:r>
              <a:endParaRPr lang="zh-CN" altLang="en-US" sz="1100" b="1" spc="3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29" name="OfficePLUS-5">
              <a:extLst>
                <a:ext uri="{FF2B5EF4-FFF2-40B4-BE49-F238E27FC236}">
                  <a16:creationId xmlns:a16="http://schemas.microsoft.com/office/drawing/2014/main" id="{D92BCB46-3EC6-45C2-9216-0408A7FC998E}"/>
                </a:ext>
              </a:extLst>
            </p:cNvPr>
            <p:cNvSpPr txBox="1"/>
            <p:nvPr/>
          </p:nvSpPr>
          <p:spPr>
            <a:xfrm>
              <a:off x="7867877" y="1464763"/>
              <a:ext cx="1774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lvl="0" defTabSz="914377">
                <a:defRPr sz="2000" b="1" kern="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pPr defTabSz="914400"/>
              <a:r>
                <a:rPr lang="zh-CN" altLang="en-US" sz="2800" kern="12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管理团队</a:t>
              </a:r>
              <a:endParaRPr lang="zh-CN" altLang="en-US" sz="2800" kern="12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grpSp>
        <p:nvGrpSpPr>
          <p:cNvPr id="30" name="1-9">
            <a:extLst>
              <a:ext uri="{FF2B5EF4-FFF2-40B4-BE49-F238E27FC236}">
                <a16:creationId xmlns:a16="http://schemas.microsoft.com/office/drawing/2014/main" id="{6BDB6640-BD5E-4E13-B871-91616D1A9317}"/>
              </a:ext>
            </a:extLst>
          </p:cNvPr>
          <p:cNvGrpSpPr/>
          <p:nvPr/>
        </p:nvGrpSpPr>
        <p:grpSpPr>
          <a:xfrm>
            <a:off x="7867877" y="4634526"/>
            <a:ext cx="3172862" cy="934492"/>
            <a:chOff x="7867877" y="1464763"/>
            <a:chExt cx="3172862" cy="934492"/>
          </a:xfrm>
        </p:grpSpPr>
        <p:sp>
          <p:nvSpPr>
            <p:cNvPr id="31" name="OfficePLUS-4">
              <a:extLst>
                <a:ext uri="{FF2B5EF4-FFF2-40B4-BE49-F238E27FC236}">
                  <a16:creationId xmlns:a16="http://schemas.microsoft.com/office/drawing/2014/main" id="{A49DEEB6-0411-4095-B62F-DA5CB3E2635F}"/>
                </a:ext>
              </a:extLst>
            </p:cNvPr>
            <p:cNvSpPr/>
            <p:nvPr/>
          </p:nvSpPr>
          <p:spPr>
            <a:xfrm>
              <a:off x="7867877" y="1917777"/>
              <a:ext cx="3172862" cy="4814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b="1" spc="3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请在此输入有关于管理团队的相关说明，以便于观众更好的理解</a:t>
              </a:r>
              <a:endParaRPr lang="zh-CN" altLang="en-US" sz="1100" b="1" spc="3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32" name="OfficePLUS-5">
              <a:extLst>
                <a:ext uri="{FF2B5EF4-FFF2-40B4-BE49-F238E27FC236}">
                  <a16:creationId xmlns:a16="http://schemas.microsoft.com/office/drawing/2014/main" id="{7ED8E7D7-D90C-4546-9D45-9C47864134D3}"/>
                </a:ext>
              </a:extLst>
            </p:cNvPr>
            <p:cNvSpPr txBox="1"/>
            <p:nvPr/>
          </p:nvSpPr>
          <p:spPr>
            <a:xfrm>
              <a:off x="7867877" y="1464763"/>
              <a:ext cx="1774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lvl="0" defTabSz="914377">
                <a:defRPr sz="2000" b="1" kern="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pPr defTabSz="914400"/>
              <a:r>
                <a:rPr lang="zh-CN" altLang="en-US" sz="2800" kern="12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管理团队</a:t>
              </a:r>
              <a:endParaRPr lang="zh-CN" altLang="en-US" sz="2800" kern="12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13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-1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grpSp>
        <p:nvGrpSpPr>
          <p:cNvPr id="123" name="1-2">
            <a:extLst>
              <a:ext uri="{FF2B5EF4-FFF2-40B4-BE49-F238E27FC236}">
                <a16:creationId xmlns:a16="http://schemas.microsoft.com/office/drawing/2014/main" id="{0CA89C53-0C90-4268-9808-E3FBF7654B36}"/>
              </a:ext>
            </a:extLst>
          </p:cNvPr>
          <p:cNvGrpSpPr/>
          <p:nvPr/>
        </p:nvGrpSpPr>
        <p:grpSpPr>
          <a:xfrm>
            <a:off x="1420467" y="1793992"/>
            <a:ext cx="9351066" cy="4350326"/>
            <a:chOff x="1420467" y="1793992"/>
            <a:chExt cx="9351066" cy="4350326"/>
          </a:xfr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4" name="矩形: 圆角 123">
              <a:extLst>
                <a:ext uri="{FF2B5EF4-FFF2-40B4-BE49-F238E27FC236}">
                  <a16:creationId xmlns:a16="http://schemas.microsoft.com/office/drawing/2014/main" id="{4DCD2447-3EDE-4953-A43E-CF7FE6775BA7}"/>
                </a:ext>
              </a:extLst>
            </p:cNvPr>
            <p:cNvSpPr/>
            <p:nvPr/>
          </p:nvSpPr>
          <p:spPr>
            <a:xfrm>
              <a:off x="1420467" y="2286434"/>
              <a:ext cx="9351066" cy="3857884"/>
            </a:xfrm>
            <a:prstGeom prst="roundRect">
              <a:avLst>
                <a:gd name="adj" fmla="val 4079"/>
              </a:avLst>
            </a:prstGeom>
            <a:solidFill>
              <a:srgbClr val="9B1E23">
                <a:alpha val="9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矩形: 圆角 124">
              <a:extLst>
                <a:ext uri="{FF2B5EF4-FFF2-40B4-BE49-F238E27FC236}">
                  <a16:creationId xmlns:a16="http://schemas.microsoft.com/office/drawing/2014/main" id="{E8B6D6B4-C9DB-48FF-A7C0-E75D63D0D803}"/>
                </a:ext>
              </a:extLst>
            </p:cNvPr>
            <p:cNvSpPr/>
            <p:nvPr/>
          </p:nvSpPr>
          <p:spPr>
            <a:xfrm>
              <a:off x="1420467" y="1793992"/>
              <a:ext cx="9351066" cy="584775"/>
            </a:xfrm>
            <a:prstGeom prst="roundRect">
              <a:avLst/>
            </a:prstGeom>
            <a:gradFill>
              <a:gsLst>
                <a:gs pos="0">
                  <a:srgbClr val="EFD691"/>
                </a:gs>
                <a:gs pos="100000">
                  <a:srgbClr val="FFC61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6" name="1-3">
            <a:extLst>
              <a:ext uri="{FF2B5EF4-FFF2-40B4-BE49-F238E27FC236}">
                <a16:creationId xmlns:a16="http://schemas.microsoft.com/office/drawing/2014/main" id="{87121E2D-54DC-4FB9-8E0D-69F3A91828AC}"/>
              </a:ext>
            </a:extLst>
          </p:cNvPr>
          <p:cNvSpPr txBox="1"/>
          <p:nvPr/>
        </p:nvSpPr>
        <p:spPr>
          <a:xfrm>
            <a:off x="1779312" y="1886324"/>
            <a:ext cx="1461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Microsoft YaHei" panose="020B0503020204020204" pitchFamily="34" charset="-122"/>
              </a:rPr>
              <a:t>管理团队</a:t>
            </a:r>
          </a:p>
        </p:txBody>
      </p:sp>
      <p:cxnSp>
        <p:nvCxnSpPr>
          <p:cNvPr id="150" name="1-4">
            <a:extLst>
              <a:ext uri="{FF2B5EF4-FFF2-40B4-BE49-F238E27FC236}">
                <a16:creationId xmlns:a16="http://schemas.microsoft.com/office/drawing/2014/main" id="{599878CE-B67F-4F5E-AC3D-58465F393B85}"/>
              </a:ext>
            </a:extLst>
          </p:cNvPr>
          <p:cNvCxnSpPr>
            <a:cxnSpLocks/>
          </p:cNvCxnSpPr>
          <p:nvPr/>
        </p:nvCxnSpPr>
        <p:spPr>
          <a:xfrm>
            <a:off x="1821376" y="3139440"/>
            <a:ext cx="85492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1-5">
            <a:extLst>
              <a:ext uri="{FF2B5EF4-FFF2-40B4-BE49-F238E27FC236}">
                <a16:creationId xmlns:a16="http://schemas.microsoft.com/office/drawing/2014/main" id="{1BFD1298-4A64-44CD-A139-92845A21BDF5}"/>
              </a:ext>
            </a:extLst>
          </p:cNvPr>
          <p:cNvCxnSpPr>
            <a:cxnSpLocks/>
          </p:cNvCxnSpPr>
          <p:nvPr/>
        </p:nvCxnSpPr>
        <p:spPr>
          <a:xfrm>
            <a:off x="1821376" y="3885028"/>
            <a:ext cx="85492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1-6">
            <a:extLst>
              <a:ext uri="{FF2B5EF4-FFF2-40B4-BE49-F238E27FC236}">
                <a16:creationId xmlns:a16="http://schemas.microsoft.com/office/drawing/2014/main" id="{02A11995-C395-4381-8F82-CF4BEBB9F7CE}"/>
              </a:ext>
            </a:extLst>
          </p:cNvPr>
          <p:cNvCxnSpPr>
            <a:cxnSpLocks/>
          </p:cNvCxnSpPr>
          <p:nvPr/>
        </p:nvCxnSpPr>
        <p:spPr>
          <a:xfrm>
            <a:off x="1821376" y="4630616"/>
            <a:ext cx="85492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1-7">
            <a:extLst>
              <a:ext uri="{FF2B5EF4-FFF2-40B4-BE49-F238E27FC236}">
                <a16:creationId xmlns:a16="http://schemas.microsoft.com/office/drawing/2014/main" id="{F08629A4-001C-4DCA-937A-1D326E5BEAF4}"/>
              </a:ext>
            </a:extLst>
          </p:cNvPr>
          <p:cNvCxnSpPr>
            <a:cxnSpLocks/>
          </p:cNvCxnSpPr>
          <p:nvPr/>
        </p:nvCxnSpPr>
        <p:spPr>
          <a:xfrm>
            <a:off x="1821376" y="5376204"/>
            <a:ext cx="85492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1-8">
            <a:extLst>
              <a:ext uri="{FF2B5EF4-FFF2-40B4-BE49-F238E27FC236}">
                <a16:creationId xmlns:a16="http://schemas.microsoft.com/office/drawing/2014/main" id="{918F20C7-7E6E-4F7B-852C-F9BAD8FEAA30}"/>
              </a:ext>
            </a:extLst>
          </p:cNvPr>
          <p:cNvCxnSpPr>
            <a:cxnSpLocks/>
          </p:cNvCxnSpPr>
          <p:nvPr/>
        </p:nvCxnSpPr>
        <p:spPr>
          <a:xfrm>
            <a:off x="1779312" y="6144318"/>
            <a:ext cx="8549249" cy="0"/>
          </a:xfrm>
          <a:prstGeom prst="line">
            <a:avLst/>
          </a:prstGeom>
          <a:ln w="60325">
            <a:solidFill>
              <a:srgbClr val="FFC6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1-9">
            <a:extLst>
              <a:ext uri="{FF2B5EF4-FFF2-40B4-BE49-F238E27FC236}">
                <a16:creationId xmlns:a16="http://schemas.microsoft.com/office/drawing/2014/main" id="{FDB67E57-2013-4F0F-892D-A07BE4B757D8}"/>
              </a:ext>
            </a:extLst>
          </p:cNvPr>
          <p:cNvSpPr txBox="1"/>
          <p:nvPr/>
        </p:nvSpPr>
        <p:spPr>
          <a:xfrm>
            <a:off x="1078274" y="497552"/>
            <a:ext cx="1733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管理团队</a:t>
            </a:r>
          </a:p>
        </p:txBody>
      </p:sp>
      <p:sp>
        <p:nvSpPr>
          <p:cNvPr id="157" name="1-10">
            <a:extLst>
              <a:ext uri="{FF2B5EF4-FFF2-40B4-BE49-F238E27FC236}">
                <a16:creationId xmlns:a16="http://schemas.microsoft.com/office/drawing/2014/main" id="{057AF49F-A58B-4A6F-898F-3875B5EDE446}"/>
              </a:ext>
            </a:extLst>
          </p:cNvPr>
          <p:cNvSpPr txBox="1"/>
          <p:nvPr/>
        </p:nvSpPr>
        <p:spPr>
          <a:xfrm>
            <a:off x="4059320" y="1886324"/>
            <a:ext cx="1461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Microsoft YaHei" panose="020B0503020204020204" pitchFamily="34" charset="-122"/>
              </a:rPr>
              <a:t>管理团队</a:t>
            </a:r>
          </a:p>
        </p:txBody>
      </p:sp>
      <p:sp>
        <p:nvSpPr>
          <p:cNvPr id="158" name="1-11">
            <a:extLst>
              <a:ext uri="{FF2B5EF4-FFF2-40B4-BE49-F238E27FC236}">
                <a16:creationId xmlns:a16="http://schemas.microsoft.com/office/drawing/2014/main" id="{E53F98B3-7EE2-42E1-B9AE-8DD445680425}"/>
              </a:ext>
            </a:extLst>
          </p:cNvPr>
          <p:cNvSpPr txBox="1"/>
          <p:nvPr/>
        </p:nvSpPr>
        <p:spPr>
          <a:xfrm>
            <a:off x="6339328" y="1886324"/>
            <a:ext cx="1461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Microsoft YaHei" panose="020B0503020204020204" pitchFamily="34" charset="-122"/>
              </a:rPr>
              <a:t>管理团队</a:t>
            </a:r>
          </a:p>
        </p:txBody>
      </p:sp>
      <p:sp>
        <p:nvSpPr>
          <p:cNvPr id="159" name="1-12">
            <a:extLst>
              <a:ext uri="{FF2B5EF4-FFF2-40B4-BE49-F238E27FC236}">
                <a16:creationId xmlns:a16="http://schemas.microsoft.com/office/drawing/2014/main" id="{83669680-7202-4E43-9176-9459A63B990B}"/>
              </a:ext>
            </a:extLst>
          </p:cNvPr>
          <p:cNvSpPr txBox="1"/>
          <p:nvPr/>
        </p:nvSpPr>
        <p:spPr>
          <a:xfrm>
            <a:off x="8619336" y="1886324"/>
            <a:ext cx="1461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Microsoft YaHei" panose="020B0503020204020204" pitchFamily="34" charset="-122"/>
              </a:rPr>
              <a:t>管理团队</a:t>
            </a:r>
          </a:p>
        </p:txBody>
      </p:sp>
      <p:grpSp>
        <p:nvGrpSpPr>
          <p:cNvPr id="184" name="1-13">
            <a:extLst>
              <a:ext uri="{FF2B5EF4-FFF2-40B4-BE49-F238E27FC236}">
                <a16:creationId xmlns:a16="http://schemas.microsoft.com/office/drawing/2014/main" id="{6BF335FF-EC7C-4B08-92C9-933BD4491B48}"/>
              </a:ext>
            </a:extLst>
          </p:cNvPr>
          <p:cNvGrpSpPr/>
          <p:nvPr/>
        </p:nvGrpSpPr>
        <p:grpSpPr>
          <a:xfrm>
            <a:off x="1779312" y="2547786"/>
            <a:ext cx="8301738" cy="400110"/>
            <a:chOff x="1779312" y="2547786"/>
            <a:chExt cx="8301738" cy="400110"/>
          </a:xfrm>
        </p:grpSpPr>
        <p:sp>
          <p:nvSpPr>
            <p:cNvPr id="160" name="1-5">
              <a:extLst>
                <a:ext uri="{FF2B5EF4-FFF2-40B4-BE49-F238E27FC236}">
                  <a16:creationId xmlns:a16="http://schemas.microsoft.com/office/drawing/2014/main" id="{C18EFD95-F04C-45F0-938C-7372832A8A42}"/>
                </a:ext>
              </a:extLst>
            </p:cNvPr>
            <p:cNvSpPr txBox="1"/>
            <p:nvPr/>
          </p:nvSpPr>
          <p:spPr>
            <a:xfrm>
              <a:off x="1779312" y="254778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  <p:sp>
          <p:nvSpPr>
            <p:cNvPr id="161" name="1-5">
              <a:extLst>
                <a:ext uri="{FF2B5EF4-FFF2-40B4-BE49-F238E27FC236}">
                  <a16:creationId xmlns:a16="http://schemas.microsoft.com/office/drawing/2014/main" id="{0AAF81B3-BB3E-443F-A8CA-D20E0AE6C41A}"/>
                </a:ext>
              </a:extLst>
            </p:cNvPr>
            <p:cNvSpPr txBox="1"/>
            <p:nvPr/>
          </p:nvSpPr>
          <p:spPr>
            <a:xfrm>
              <a:off x="4059320" y="254778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  <p:sp>
          <p:nvSpPr>
            <p:cNvPr id="162" name="1-5">
              <a:extLst>
                <a:ext uri="{FF2B5EF4-FFF2-40B4-BE49-F238E27FC236}">
                  <a16:creationId xmlns:a16="http://schemas.microsoft.com/office/drawing/2014/main" id="{96C5B608-68D5-4FA9-B4AE-08D2F3CEBAF7}"/>
                </a:ext>
              </a:extLst>
            </p:cNvPr>
            <p:cNvSpPr txBox="1"/>
            <p:nvPr/>
          </p:nvSpPr>
          <p:spPr>
            <a:xfrm>
              <a:off x="6339328" y="254778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  <p:sp>
          <p:nvSpPr>
            <p:cNvPr id="163" name="1-5">
              <a:extLst>
                <a:ext uri="{FF2B5EF4-FFF2-40B4-BE49-F238E27FC236}">
                  <a16:creationId xmlns:a16="http://schemas.microsoft.com/office/drawing/2014/main" id="{E62A8695-D919-4C6A-B8F2-B1B5849B4F21}"/>
                </a:ext>
              </a:extLst>
            </p:cNvPr>
            <p:cNvSpPr txBox="1"/>
            <p:nvPr/>
          </p:nvSpPr>
          <p:spPr>
            <a:xfrm>
              <a:off x="8619336" y="254778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</p:grpSp>
      <p:grpSp>
        <p:nvGrpSpPr>
          <p:cNvPr id="183" name="1-14">
            <a:extLst>
              <a:ext uri="{FF2B5EF4-FFF2-40B4-BE49-F238E27FC236}">
                <a16:creationId xmlns:a16="http://schemas.microsoft.com/office/drawing/2014/main" id="{9B65C774-8FA6-4D75-B4DD-A158C26403D5}"/>
              </a:ext>
            </a:extLst>
          </p:cNvPr>
          <p:cNvGrpSpPr/>
          <p:nvPr/>
        </p:nvGrpSpPr>
        <p:grpSpPr>
          <a:xfrm>
            <a:off x="1779312" y="3316481"/>
            <a:ext cx="8301738" cy="400110"/>
            <a:chOff x="1779312" y="3339496"/>
            <a:chExt cx="8301738" cy="400110"/>
          </a:xfrm>
        </p:grpSpPr>
        <p:sp>
          <p:nvSpPr>
            <p:cNvPr id="164" name="1-5">
              <a:extLst>
                <a:ext uri="{FF2B5EF4-FFF2-40B4-BE49-F238E27FC236}">
                  <a16:creationId xmlns:a16="http://schemas.microsoft.com/office/drawing/2014/main" id="{0149EB83-04E0-41C2-84AC-29C3B3810D10}"/>
                </a:ext>
              </a:extLst>
            </p:cNvPr>
            <p:cNvSpPr txBox="1"/>
            <p:nvPr/>
          </p:nvSpPr>
          <p:spPr>
            <a:xfrm>
              <a:off x="1779312" y="333949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  <p:sp>
          <p:nvSpPr>
            <p:cNvPr id="165" name="1-5">
              <a:extLst>
                <a:ext uri="{FF2B5EF4-FFF2-40B4-BE49-F238E27FC236}">
                  <a16:creationId xmlns:a16="http://schemas.microsoft.com/office/drawing/2014/main" id="{A052FC29-5816-41B9-97CD-76A1943BB570}"/>
                </a:ext>
              </a:extLst>
            </p:cNvPr>
            <p:cNvSpPr txBox="1"/>
            <p:nvPr/>
          </p:nvSpPr>
          <p:spPr>
            <a:xfrm>
              <a:off x="4059320" y="333949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  <p:sp>
          <p:nvSpPr>
            <p:cNvPr id="166" name="1-5">
              <a:extLst>
                <a:ext uri="{FF2B5EF4-FFF2-40B4-BE49-F238E27FC236}">
                  <a16:creationId xmlns:a16="http://schemas.microsoft.com/office/drawing/2014/main" id="{1348F8EB-D5AC-42ED-8057-970385DEA51A}"/>
                </a:ext>
              </a:extLst>
            </p:cNvPr>
            <p:cNvSpPr txBox="1"/>
            <p:nvPr/>
          </p:nvSpPr>
          <p:spPr>
            <a:xfrm>
              <a:off x="6339328" y="333949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  <p:sp>
          <p:nvSpPr>
            <p:cNvPr id="167" name="1-5">
              <a:extLst>
                <a:ext uri="{FF2B5EF4-FFF2-40B4-BE49-F238E27FC236}">
                  <a16:creationId xmlns:a16="http://schemas.microsoft.com/office/drawing/2014/main" id="{9059F825-8731-4F87-9808-2669EA8954B7}"/>
                </a:ext>
              </a:extLst>
            </p:cNvPr>
            <p:cNvSpPr txBox="1"/>
            <p:nvPr/>
          </p:nvSpPr>
          <p:spPr>
            <a:xfrm>
              <a:off x="8619336" y="333949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</p:grpSp>
      <p:grpSp>
        <p:nvGrpSpPr>
          <p:cNvPr id="182" name="1-15">
            <a:extLst>
              <a:ext uri="{FF2B5EF4-FFF2-40B4-BE49-F238E27FC236}">
                <a16:creationId xmlns:a16="http://schemas.microsoft.com/office/drawing/2014/main" id="{1578DEE8-877B-4D9D-9015-C9519DDEF0DC}"/>
              </a:ext>
            </a:extLst>
          </p:cNvPr>
          <p:cNvGrpSpPr/>
          <p:nvPr/>
        </p:nvGrpSpPr>
        <p:grpSpPr>
          <a:xfrm>
            <a:off x="1779312" y="4085176"/>
            <a:ext cx="8301738" cy="400110"/>
            <a:chOff x="1779312" y="4131206"/>
            <a:chExt cx="8301738" cy="400110"/>
          </a:xfrm>
        </p:grpSpPr>
        <p:sp>
          <p:nvSpPr>
            <p:cNvPr id="168" name="1-5">
              <a:extLst>
                <a:ext uri="{FF2B5EF4-FFF2-40B4-BE49-F238E27FC236}">
                  <a16:creationId xmlns:a16="http://schemas.microsoft.com/office/drawing/2014/main" id="{F11DF529-A77F-4A6B-B9A3-5116EEE46555}"/>
                </a:ext>
              </a:extLst>
            </p:cNvPr>
            <p:cNvSpPr txBox="1"/>
            <p:nvPr/>
          </p:nvSpPr>
          <p:spPr>
            <a:xfrm>
              <a:off x="1779312" y="413120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  <p:sp>
          <p:nvSpPr>
            <p:cNvPr id="169" name="1-5">
              <a:extLst>
                <a:ext uri="{FF2B5EF4-FFF2-40B4-BE49-F238E27FC236}">
                  <a16:creationId xmlns:a16="http://schemas.microsoft.com/office/drawing/2014/main" id="{7CF1CF79-31CA-4D3F-BD19-2B5DABB88F4A}"/>
                </a:ext>
              </a:extLst>
            </p:cNvPr>
            <p:cNvSpPr txBox="1"/>
            <p:nvPr/>
          </p:nvSpPr>
          <p:spPr>
            <a:xfrm>
              <a:off x="4059320" y="413120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  <p:sp>
          <p:nvSpPr>
            <p:cNvPr id="170" name="1-5">
              <a:extLst>
                <a:ext uri="{FF2B5EF4-FFF2-40B4-BE49-F238E27FC236}">
                  <a16:creationId xmlns:a16="http://schemas.microsoft.com/office/drawing/2014/main" id="{8B560ECE-0125-4A9B-AAB2-B22AD85E07A0}"/>
                </a:ext>
              </a:extLst>
            </p:cNvPr>
            <p:cNvSpPr txBox="1"/>
            <p:nvPr/>
          </p:nvSpPr>
          <p:spPr>
            <a:xfrm>
              <a:off x="6339328" y="413120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  <p:sp>
          <p:nvSpPr>
            <p:cNvPr id="171" name="1-5">
              <a:extLst>
                <a:ext uri="{FF2B5EF4-FFF2-40B4-BE49-F238E27FC236}">
                  <a16:creationId xmlns:a16="http://schemas.microsoft.com/office/drawing/2014/main" id="{7FD2DA8A-82ED-4B6C-AD81-5D24D72B097A}"/>
                </a:ext>
              </a:extLst>
            </p:cNvPr>
            <p:cNvSpPr txBox="1"/>
            <p:nvPr/>
          </p:nvSpPr>
          <p:spPr>
            <a:xfrm>
              <a:off x="8619336" y="413120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</p:grpSp>
      <p:grpSp>
        <p:nvGrpSpPr>
          <p:cNvPr id="181" name="1-16">
            <a:extLst>
              <a:ext uri="{FF2B5EF4-FFF2-40B4-BE49-F238E27FC236}">
                <a16:creationId xmlns:a16="http://schemas.microsoft.com/office/drawing/2014/main" id="{AA0108E1-2704-46C7-AC3C-0C6CE0DC1B4E}"/>
              </a:ext>
            </a:extLst>
          </p:cNvPr>
          <p:cNvGrpSpPr/>
          <p:nvPr/>
        </p:nvGrpSpPr>
        <p:grpSpPr>
          <a:xfrm>
            <a:off x="1779312" y="4853871"/>
            <a:ext cx="8301738" cy="400110"/>
            <a:chOff x="1779312" y="4922916"/>
            <a:chExt cx="8301738" cy="400110"/>
          </a:xfrm>
        </p:grpSpPr>
        <p:sp>
          <p:nvSpPr>
            <p:cNvPr id="172" name="1-5">
              <a:extLst>
                <a:ext uri="{FF2B5EF4-FFF2-40B4-BE49-F238E27FC236}">
                  <a16:creationId xmlns:a16="http://schemas.microsoft.com/office/drawing/2014/main" id="{5BFD5AD0-22FC-4CA4-B147-F679CAB59B07}"/>
                </a:ext>
              </a:extLst>
            </p:cNvPr>
            <p:cNvSpPr txBox="1"/>
            <p:nvPr/>
          </p:nvSpPr>
          <p:spPr>
            <a:xfrm>
              <a:off x="1779312" y="492291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  <p:sp>
          <p:nvSpPr>
            <p:cNvPr id="173" name="1-5">
              <a:extLst>
                <a:ext uri="{FF2B5EF4-FFF2-40B4-BE49-F238E27FC236}">
                  <a16:creationId xmlns:a16="http://schemas.microsoft.com/office/drawing/2014/main" id="{1A2186BD-FAFF-4FB8-A63E-2D694BA2D71F}"/>
                </a:ext>
              </a:extLst>
            </p:cNvPr>
            <p:cNvSpPr txBox="1"/>
            <p:nvPr/>
          </p:nvSpPr>
          <p:spPr>
            <a:xfrm>
              <a:off x="4059320" y="492291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  <p:sp>
          <p:nvSpPr>
            <p:cNvPr id="174" name="1-5">
              <a:extLst>
                <a:ext uri="{FF2B5EF4-FFF2-40B4-BE49-F238E27FC236}">
                  <a16:creationId xmlns:a16="http://schemas.microsoft.com/office/drawing/2014/main" id="{1BEB89D5-46FF-4BC5-86A1-857B6F14E171}"/>
                </a:ext>
              </a:extLst>
            </p:cNvPr>
            <p:cNvSpPr txBox="1"/>
            <p:nvPr/>
          </p:nvSpPr>
          <p:spPr>
            <a:xfrm>
              <a:off x="6339328" y="492291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  <p:sp>
          <p:nvSpPr>
            <p:cNvPr id="175" name="1-5">
              <a:extLst>
                <a:ext uri="{FF2B5EF4-FFF2-40B4-BE49-F238E27FC236}">
                  <a16:creationId xmlns:a16="http://schemas.microsoft.com/office/drawing/2014/main" id="{B28059E9-0737-4132-8DF0-A9F3602CA7F8}"/>
                </a:ext>
              </a:extLst>
            </p:cNvPr>
            <p:cNvSpPr txBox="1"/>
            <p:nvPr/>
          </p:nvSpPr>
          <p:spPr>
            <a:xfrm>
              <a:off x="8619336" y="492291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</p:grpSp>
      <p:grpSp>
        <p:nvGrpSpPr>
          <p:cNvPr id="180" name="1-17">
            <a:extLst>
              <a:ext uri="{FF2B5EF4-FFF2-40B4-BE49-F238E27FC236}">
                <a16:creationId xmlns:a16="http://schemas.microsoft.com/office/drawing/2014/main" id="{E0D94389-4CE9-4F0E-AA8D-7FAA620851E8}"/>
              </a:ext>
            </a:extLst>
          </p:cNvPr>
          <p:cNvGrpSpPr/>
          <p:nvPr/>
        </p:nvGrpSpPr>
        <p:grpSpPr>
          <a:xfrm>
            <a:off x="1779312" y="5622565"/>
            <a:ext cx="8301738" cy="400110"/>
            <a:chOff x="1779312" y="5714626"/>
            <a:chExt cx="8301738" cy="400110"/>
          </a:xfrm>
        </p:grpSpPr>
        <p:sp>
          <p:nvSpPr>
            <p:cNvPr id="176" name="1-5">
              <a:extLst>
                <a:ext uri="{FF2B5EF4-FFF2-40B4-BE49-F238E27FC236}">
                  <a16:creationId xmlns:a16="http://schemas.microsoft.com/office/drawing/2014/main" id="{F9CFA17D-6ADA-4E47-98E1-1B7A92E297AB}"/>
                </a:ext>
              </a:extLst>
            </p:cNvPr>
            <p:cNvSpPr txBox="1"/>
            <p:nvPr/>
          </p:nvSpPr>
          <p:spPr>
            <a:xfrm>
              <a:off x="1779312" y="571462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  <p:sp>
          <p:nvSpPr>
            <p:cNvPr id="177" name="1-5">
              <a:extLst>
                <a:ext uri="{FF2B5EF4-FFF2-40B4-BE49-F238E27FC236}">
                  <a16:creationId xmlns:a16="http://schemas.microsoft.com/office/drawing/2014/main" id="{6A2DB4FB-8335-479E-A16F-38ED1EEB06EC}"/>
                </a:ext>
              </a:extLst>
            </p:cNvPr>
            <p:cNvSpPr txBox="1"/>
            <p:nvPr/>
          </p:nvSpPr>
          <p:spPr>
            <a:xfrm>
              <a:off x="4059320" y="571462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  <p:sp>
          <p:nvSpPr>
            <p:cNvPr id="178" name="1-5">
              <a:extLst>
                <a:ext uri="{FF2B5EF4-FFF2-40B4-BE49-F238E27FC236}">
                  <a16:creationId xmlns:a16="http://schemas.microsoft.com/office/drawing/2014/main" id="{DC10457C-BDD7-4190-B674-EEB3D279AA05}"/>
                </a:ext>
              </a:extLst>
            </p:cNvPr>
            <p:cNvSpPr txBox="1"/>
            <p:nvPr/>
          </p:nvSpPr>
          <p:spPr>
            <a:xfrm>
              <a:off x="6339328" y="571462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  <p:sp>
          <p:nvSpPr>
            <p:cNvPr id="179" name="1-5">
              <a:extLst>
                <a:ext uri="{FF2B5EF4-FFF2-40B4-BE49-F238E27FC236}">
                  <a16:creationId xmlns:a16="http://schemas.microsoft.com/office/drawing/2014/main" id="{C510BDAA-EBAF-4256-A8A4-0638F2FE7F37}"/>
                </a:ext>
              </a:extLst>
            </p:cNvPr>
            <p:cNvSpPr txBox="1"/>
            <p:nvPr/>
          </p:nvSpPr>
          <p:spPr>
            <a:xfrm>
              <a:off x="8619336" y="5714626"/>
              <a:ext cx="14617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Microsoft YaHei" panose="020B0503020204020204" pitchFamily="34" charset="-122"/>
                </a:rPr>
                <a:t>管理团队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05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-1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sp>
        <p:nvSpPr>
          <p:cNvPr id="96" name="1-2">
            <a:extLst>
              <a:ext uri="{FF2B5EF4-FFF2-40B4-BE49-F238E27FC236}">
                <a16:creationId xmlns:a16="http://schemas.microsoft.com/office/drawing/2014/main" id="{C8C84182-5C66-48FE-A71A-D26837B8466C}"/>
              </a:ext>
            </a:extLst>
          </p:cNvPr>
          <p:cNvSpPr/>
          <p:nvPr/>
        </p:nvSpPr>
        <p:spPr>
          <a:xfrm>
            <a:off x="1126759" y="3146239"/>
            <a:ext cx="10187940" cy="1301380"/>
          </a:xfrm>
          <a:custGeom>
            <a:avLst/>
            <a:gdLst>
              <a:gd name="connsiteX0" fmla="*/ 0 w 10759440"/>
              <a:gd name="connsiteY0" fmla="*/ 1301380 h 1301380"/>
              <a:gd name="connsiteX1" fmla="*/ 2316480 w 10759440"/>
              <a:gd name="connsiteY1" fmla="*/ 36460 h 1301380"/>
              <a:gd name="connsiteX2" fmla="*/ 4632960 w 10759440"/>
              <a:gd name="connsiteY2" fmla="*/ 874660 h 1301380"/>
              <a:gd name="connsiteX3" fmla="*/ 8663940 w 10759440"/>
              <a:gd name="connsiteY3" fmla="*/ 28840 h 1301380"/>
              <a:gd name="connsiteX4" fmla="*/ 10187940 w 10759440"/>
              <a:gd name="connsiteY4" fmla="*/ 211720 h 1301380"/>
              <a:gd name="connsiteX5" fmla="*/ 10759440 w 10759440"/>
              <a:gd name="connsiteY5" fmla="*/ 356500 h 1301380"/>
              <a:gd name="connsiteX0" fmla="*/ 0 w 10187940"/>
              <a:gd name="connsiteY0" fmla="*/ 1301380 h 1301380"/>
              <a:gd name="connsiteX1" fmla="*/ 2316480 w 10187940"/>
              <a:gd name="connsiteY1" fmla="*/ 36460 h 1301380"/>
              <a:gd name="connsiteX2" fmla="*/ 4632960 w 10187940"/>
              <a:gd name="connsiteY2" fmla="*/ 874660 h 1301380"/>
              <a:gd name="connsiteX3" fmla="*/ 8663940 w 10187940"/>
              <a:gd name="connsiteY3" fmla="*/ 28840 h 1301380"/>
              <a:gd name="connsiteX4" fmla="*/ 10187940 w 10187940"/>
              <a:gd name="connsiteY4" fmla="*/ 211720 h 1301380"/>
              <a:gd name="connsiteX0" fmla="*/ 0 w 10187940"/>
              <a:gd name="connsiteY0" fmla="*/ 1301380 h 1301380"/>
              <a:gd name="connsiteX1" fmla="*/ 2266080 w 10187940"/>
              <a:gd name="connsiteY1" fmla="*/ 202060 h 1301380"/>
              <a:gd name="connsiteX2" fmla="*/ 4632960 w 10187940"/>
              <a:gd name="connsiteY2" fmla="*/ 874660 h 1301380"/>
              <a:gd name="connsiteX3" fmla="*/ 8663940 w 10187940"/>
              <a:gd name="connsiteY3" fmla="*/ 28840 h 1301380"/>
              <a:gd name="connsiteX4" fmla="*/ 10187940 w 10187940"/>
              <a:gd name="connsiteY4" fmla="*/ 211720 h 1301380"/>
              <a:gd name="connsiteX0" fmla="*/ 0 w 10187940"/>
              <a:gd name="connsiteY0" fmla="*/ 1301380 h 1301380"/>
              <a:gd name="connsiteX1" fmla="*/ 2150880 w 10187940"/>
              <a:gd name="connsiteY1" fmla="*/ 281260 h 1301380"/>
              <a:gd name="connsiteX2" fmla="*/ 4632960 w 10187940"/>
              <a:gd name="connsiteY2" fmla="*/ 874660 h 1301380"/>
              <a:gd name="connsiteX3" fmla="*/ 8663940 w 10187940"/>
              <a:gd name="connsiteY3" fmla="*/ 28840 h 1301380"/>
              <a:gd name="connsiteX4" fmla="*/ 10187940 w 10187940"/>
              <a:gd name="connsiteY4" fmla="*/ 211720 h 1301380"/>
              <a:gd name="connsiteX0" fmla="*/ 0 w 10187940"/>
              <a:gd name="connsiteY0" fmla="*/ 1301380 h 1301380"/>
              <a:gd name="connsiteX1" fmla="*/ 2150880 w 10187940"/>
              <a:gd name="connsiteY1" fmla="*/ 281260 h 1301380"/>
              <a:gd name="connsiteX2" fmla="*/ 4632960 w 10187940"/>
              <a:gd name="connsiteY2" fmla="*/ 874660 h 1301380"/>
              <a:gd name="connsiteX3" fmla="*/ 8663940 w 10187940"/>
              <a:gd name="connsiteY3" fmla="*/ 28840 h 1301380"/>
              <a:gd name="connsiteX4" fmla="*/ 10187940 w 10187940"/>
              <a:gd name="connsiteY4" fmla="*/ 211720 h 130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7940" h="1301380">
                <a:moveTo>
                  <a:pt x="0" y="1301380"/>
                </a:moveTo>
                <a:cubicBezTo>
                  <a:pt x="772160" y="704480"/>
                  <a:pt x="1414720" y="424380"/>
                  <a:pt x="2150880" y="281260"/>
                </a:cubicBezTo>
                <a:cubicBezTo>
                  <a:pt x="2887040" y="138140"/>
                  <a:pt x="3547450" y="916730"/>
                  <a:pt x="4632960" y="874660"/>
                </a:cubicBezTo>
                <a:cubicBezTo>
                  <a:pt x="5718470" y="832590"/>
                  <a:pt x="7738110" y="139330"/>
                  <a:pt x="8663940" y="28840"/>
                </a:cubicBezTo>
                <a:cubicBezTo>
                  <a:pt x="9589770" y="-81650"/>
                  <a:pt x="9838690" y="157110"/>
                  <a:pt x="10187940" y="211720"/>
                </a:cubicBezTo>
              </a:path>
            </a:pathLst>
          </a:custGeom>
          <a:noFill/>
          <a:ln w="31750">
            <a:solidFill>
              <a:srgbClr val="F5E6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1-3">
            <a:extLst>
              <a:ext uri="{FF2B5EF4-FFF2-40B4-BE49-F238E27FC236}">
                <a16:creationId xmlns:a16="http://schemas.microsoft.com/office/drawing/2014/main" id="{76EC61C2-7CD2-49C9-A463-10831BD23381}"/>
              </a:ext>
            </a:extLst>
          </p:cNvPr>
          <p:cNvSpPr txBox="1"/>
          <p:nvPr/>
        </p:nvSpPr>
        <p:spPr>
          <a:xfrm>
            <a:off x="1240791" y="2515379"/>
            <a:ext cx="167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管理团队</a:t>
            </a:r>
          </a:p>
        </p:txBody>
      </p:sp>
      <p:sp>
        <p:nvSpPr>
          <p:cNvPr id="98" name="1-4">
            <a:extLst>
              <a:ext uri="{FF2B5EF4-FFF2-40B4-BE49-F238E27FC236}">
                <a16:creationId xmlns:a16="http://schemas.microsoft.com/office/drawing/2014/main" id="{60EB112A-DDBF-40A4-BC2C-C7825AB59350}"/>
              </a:ext>
            </a:extLst>
          </p:cNvPr>
          <p:cNvSpPr txBox="1"/>
          <p:nvPr/>
        </p:nvSpPr>
        <p:spPr>
          <a:xfrm>
            <a:off x="1240790" y="2951601"/>
            <a:ext cx="2927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在此输入管理团队的相关内容</a:t>
            </a:r>
          </a:p>
        </p:txBody>
      </p:sp>
      <p:sp>
        <p:nvSpPr>
          <p:cNvPr id="100" name="1-5">
            <a:extLst>
              <a:ext uri="{FF2B5EF4-FFF2-40B4-BE49-F238E27FC236}">
                <a16:creationId xmlns:a16="http://schemas.microsoft.com/office/drawing/2014/main" id="{9FC5C298-0B93-4013-9FC9-F8DC6F52E5EE}"/>
              </a:ext>
            </a:extLst>
          </p:cNvPr>
          <p:cNvSpPr/>
          <p:nvPr/>
        </p:nvSpPr>
        <p:spPr>
          <a:xfrm>
            <a:off x="1201420" y="2202641"/>
            <a:ext cx="1371599" cy="318685"/>
          </a:xfrm>
          <a:prstGeom prst="rect">
            <a:avLst/>
          </a:prstGeom>
          <a:gradFill>
            <a:gsLst>
              <a:gs pos="0">
                <a:srgbClr val="EFD691"/>
              </a:gs>
              <a:gs pos="100000">
                <a:srgbClr val="FFC611"/>
              </a:gs>
            </a:gsLst>
            <a:lin ang="5400000" scaled="1"/>
          </a:gra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1" name="1-6">
            <a:extLst>
              <a:ext uri="{FF2B5EF4-FFF2-40B4-BE49-F238E27FC236}">
                <a16:creationId xmlns:a16="http://schemas.microsoft.com/office/drawing/2014/main" id="{493F8A82-DFC8-4330-BACF-3E2A8BABD050}"/>
              </a:ext>
            </a:extLst>
          </p:cNvPr>
          <p:cNvCxnSpPr>
            <a:cxnSpLocks/>
          </p:cNvCxnSpPr>
          <p:nvPr/>
        </p:nvCxnSpPr>
        <p:spPr>
          <a:xfrm>
            <a:off x="1201420" y="2521326"/>
            <a:ext cx="0" cy="1848237"/>
          </a:xfrm>
          <a:prstGeom prst="line">
            <a:avLst/>
          </a:prstGeom>
          <a:ln w="19050">
            <a:solidFill>
              <a:srgbClr val="F5E6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1-7">
            <a:extLst>
              <a:ext uri="{FF2B5EF4-FFF2-40B4-BE49-F238E27FC236}">
                <a16:creationId xmlns:a16="http://schemas.microsoft.com/office/drawing/2014/main" id="{4E82B8BB-B5ED-4801-97D3-84818A8CAA37}"/>
              </a:ext>
            </a:extLst>
          </p:cNvPr>
          <p:cNvSpPr txBox="1"/>
          <p:nvPr/>
        </p:nvSpPr>
        <p:spPr>
          <a:xfrm>
            <a:off x="1430658" y="2183447"/>
            <a:ext cx="931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</a:t>
            </a:r>
            <a:r>
              <a:rPr lang="zh-CN" altLang="en-US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月</a:t>
            </a:r>
            <a:r>
              <a:rPr lang="en-US" altLang="zh-CN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</a:t>
            </a:r>
            <a:r>
              <a:rPr lang="zh-CN" altLang="en-US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日</a:t>
            </a:r>
          </a:p>
        </p:txBody>
      </p:sp>
      <p:sp>
        <p:nvSpPr>
          <p:cNvPr id="103" name="1-8">
            <a:extLst>
              <a:ext uri="{FF2B5EF4-FFF2-40B4-BE49-F238E27FC236}">
                <a16:creationId xmlns:a16="http://schemas.microsoft.com/office/drawing/2014/main" id="{294CDE76-E2BC-4983-A001-3E48A93BFFCB}"/>
              </a:ext>
            </a:extLst>
          </p:cNvPr>
          <p:cNvSpPr txBox="1"/>
          <p:nvPr/>
        </p:nvSpPr>
        <p:spPr>
          <a:xfrm>
            <a:off x="6049013" y="2661541"/>
            <a:ext cx="167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管理团队</a:t>
            </a:r>
          </a:p>
        </p:txBody>
      </p:sp>
      <p:sp>
        <p:nvSpPr>
          <p:cNvPr id="104" name="1-9">
            <a:extLst>
              <a:ext uri="{FF2B5EF4-FFF2-40B4-BE49-F238E27FC236}">
                <a16:creationId xmlns:a16="http://schemas.microsoft.com/office/drawing/2014/main" id="{266921A6-B6AF-425F-A2DA-6E66034D948A}"/>
              </a:ext>
            </a:extLst>
          </p:cNvPr>
          <p:cNvSpPr txBox="1"/>
          <p:nvPr/>
        </p:nvSpPr>
        <p:spPr>
          <a:xfrm>
            <a:off x="6049012" y="3097763"/>
            <a:ext cx="2927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在此输入管理团队的相关内容</a:t>
            </a:r>
          </a:p>
        </p:txBody>
      </p:sp>
      <p:sp>
        <p:nvSpPr>
          <p:cNvPr id="106" name="1-10">
            <a:extLst>
              <a:ext uri="{FF2B5EF4-FFF2-40B4-BE49-F238E27FC236}">
                <a16:creationId xmlns:a16="http://schemas.microsoft.com/office/drawing/2014/main" id="{60504297-5F44-4C31-87D2-1EEBBE3067D1}"/>
              </a:ext>
            </a:extLst>
          </p:cNvPr>
          <p:cNvSpPr/>
          <p:nvPr/>
        </p:nvSpPr>
        <p:spPr>
          <a:xfrm>
            <a:off x="6009642" y="2348803"/>
            <a:ext cx="1371599" cy="318685"/>
          </a:xfrm>
          <a:prstGeom prst="rect">
            <a:avLst/>
          </a:prstGeom>
          <a:gradFill>
            <a:gsLst>
              <a:gs pos="0">
                <a:srgbClr val="EFD691"/>
              </a:gs>
              <a:gs pos="100000">
                <a:srgbClr val="FFC611"/>
              </a:gs>
            </a:gsLst>
            <a:lin ang="5400000" scaled="1"/>
          </a:gra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7" name="1-11">
            <a:extLst>
              <a:ext uri="{FF2B5EF4-FFF2-40B4-BE49-F238E27FC236}">
                <a16:creationId xmlns:a16="http://schemas.microsoft.com/office/drawing/2014/main" id="{13E8ABFA-DBD1-4A18-98BC-C58BA2FA4CC4}"/>
              </a:ext>
            </a:extLst>
          </p:cNvPr>
          <p:cNvCxnSpPr>
            <a:cxnSpLocks/>
          </p:cNvCxnSpPr>
          <p:nvPr/>
        </p:nvCxnSpPr>
        <p:spPr>
          <a:xfrm>
            <a:off x="6009642" y="2667488"/>
            <a:ext cx="0" cy="1294031"/>
          </a:xfrm>
          <a:prstGeom prst="line">
            <a:avLst/>
          </a:prstGeom>
          <a:ln w="19050">
            <a:solidFill>
              <a:srgbClr val="F5E6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1-12">
            <a:extLst>
              <a:ext uri="{FF2B5EF4-FFF2-40B4-BE49-F238E27FC236}">
                <a16:creationId xmlns:a16="http://schemas.microsoft.com/office/drawing/2014/main" id="{A4F51DAD-ACEF-41BD-BFAB-6956EF6AA75F}"/>
              </a:ext>
            </a:extLst>
          </p:cNvPr>
          <p:cNvSpPr txBox="1"/>
          <p:nvPr/>
        </p:nvSpPr>
        <p:spPr>
          <a:xfrm>
            <a:off x="6238880" y="2329609"/>
            <a:ext cx="931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</a:t>
            </a:r>
            <a:r>
              <a:rPr lang="zh-CN" altLang="en-US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月</a:t>
            </a:r>
            <a:r>
              <a:rPr lang="en-US" altLang="zh-CN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</a:t>
            </a:r>
            <a:r>
              <a:rPr lang="zh-CN" altLang="en-US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日</a:t>
            </a:r>
          </a:p>
        </p:txBody>
      </p:sp>
      <p:sp>
        <p:nvSpPr>
          <p:cNvPr id="109" name="1-13">
            <a:extLst>
              <a:ext uri="{FF2B5EF4-FFF2-40B4-BE49-F238E27FC236}">
                <a16:creationId xmlns:a16="http://schemas.microsoft.com/office/drawing/2014/main" id="{8E2FF1A8-B90D-4687-AC18-877B2BC3B55C}"/>
              </a:ext>
            </a:extLst>
          </p:cNvPr>
          <p:cNvSpPr txBox="1"/>
          <p:nvPr/>
        </p:nvSpPr>
        <p:spPr>
          <a:xfrm>
            <a:off x="3397252" y="4551876"/>
            <a:ext cx="167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管理团队</a:t>
            </a:r>
          </a:p>
        </p:txBody>
      </p:sp>
      <p:sp>
        <p:nvSpPr>
          <p:cNvPr id="110" name="1-14">
            <a:extLst>
              <a:ext uri="{FF2B5EF4-FFF2-40B4-BE49-F238E27FC236}">
                <a16:creationId xmlns:a16="http://schemas.microsoft.com/office/drawing/2014/main" id="{5C4159B9-D47A-472A-A858-5A36DAAD08E6}"/>
              </a:ext>
            </a:extLst>
          </p:cNvPr>
          <p:cNvSpPr txBox="1"/>
          <p:nvPr/>
        </p:nvSpPr>
        <p:spPr>
          <a:xfrm>
            <a:off x="3397251" y="4988098"/>
            <a:ext cx="2927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在此输入管理团队的相关内容</a:t>
            </a:r>
          </a:p>
        </p:txBody>
      </p:sp>
      <p:cxnSp>
        <p:nvCxnSpPr>
          <p:cNvPr id="111" name="1-15">
            <a:extLst>
              <a:ext uri="{FF2B5EF4-FFF2-40B4-BE49-F238E27FC236}">
                <a16:creationId xmlns:a16="http://schemas.microsoft.com/office/drawing/2014/main" id="{2DBF0331-58F9-4B37-8277-16A559DCF7E4}"/>
              </a:ext>
            </a:extLst>
          </p:cNvPr>
          <p:cNvCxnSpPr>
            <a:cxnSpLocks/>
          </p:cNvCxnSpPr>
          <p:nvPr/>
        </p:nvCxnSpPr>
        <p:spPr>
          <a:xfrm>
            <a:off x="3397251" y="3447638"/>
            <a:ext cx="0" cy="1848237"/>
          </a:xfrm>
          <a:prstGeom prst="line">
            <a:avLst/>
          </a:prstGeom>
          <a:ln w="19050">
            <a:solidFill>
              <a:srgbClr val="F5E6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1-16">
            <a:extLst>
              <a:ext uri="{FF2B5EF4-FFF2-40B4-BE49-F238E27FC236}">
                <a16:creationId xmlns:a16="http://schemas.microsoft.com/office/drawing/2014/main" id="{824B4F57-753F-4D92-BA99-6482BEF7FCEE}"/>
              </a:ext>
            </a:extLst>
          </p:cNvPr>
          <p:cNvSpPr/>
          <p:nvPr/>
        </p:nvSpPr>
        <p:spPr>
          <a:xfrm>
            <a:off x="3397251" y="5315069"/>
            <a:ext cx="1371599" cy="318685"/>
          </a:xfrm>
          <a:prstGeom prst="rect">
            <a:avLst/>
          </a:prstGeom>
          <a:gradFill>
            <a:gsLst>
              <a:gs pos="0">
                <a:srgbClr val="EFD691"/>
              </a:gs>
              <a:gs pos="100000">
                <a:srgbClr val="FFC611"/>
              </a:gs>
            </a:gsLst>
            <a:lin ang="5400000" scaled="1"/>
          </a:gra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1-17">
            <a:extLst>
              <a:ext uri="{FF2B5EF4-FFF2-40B4-BE49-F238E27FC236}">
                <a16:creationId xmlns:a16="http://schemas.microsoft.com/office/drawing/2014/main" id="{0FD5EA01-1ED9-4153-8DCF-44879D6277C3}"/>
              </a:ext>
            </a:extLst>
          </p:cNvPr>
          <p:cNvSpPr txBox="1"/>
          <p:nvPr/>
        </p:nvSpPr>
        <p:spPr>
          <a:xfrm>
            <a:off x="3626489" y="5295875"/>
            <a:ext cx="931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</a:t>
            </a:r>
            <a:r>
              <a:rPr lang="zh-CN" altLang="en-US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月</a:t>
            </a:r>
            <a:r>
              <a:rPr lang="en-US" altLang="zh-CN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</a:t>
            </a:r>
            <a:r>
              <a:rPr lang="zh-CN" altLang="en-US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日</a:t>
            </a:r>
          </a:p>
        </p:txBody>
      </p:sp>
      <p:sp>
        <p:nvSpPr>
          <p:cNvPr id="115" name="1-18">
            <a:extLst>
              <a:ext uri="{FF2B5EF4-FFF2-40B4-BE49-F238E27FC236}">
                <a16:creationId xmlns:a16="http://schemas.microsoft.com/office/drawing/2014/main" id="{2CFF58DE-0B0D-4EE5-999D-D9416532D6EF}"/>
              </a:ext>
            </a:extLst>
          </p:cNvPr>
          <p:cNvSpPr txBox="1"/>
          <p:nvPr/>
        </p:nvSpPr>
        <p:spPr>
          <a:xfrm>
            <a:off x="8554994" y="4551876"/>
            <a:ext cx="167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管理团队</a:t>
            </a:r>
          </a:p>
        </p:txBody>
      </p:sp>
      <p:sp>
        <p:nvSpPr>
          <p:cNvPr id="116" name="1-19">
            <a:extLst>
              <a:ext uri="{FF2B5EF4-FFF2-40B4-BE49-F238E27FC236}">
                <a16:creationId xmlns:a16="http://schemas.microsoft.com/office/drawing/2014/main" id="{C6A745C7-DFD6-4F34-A893-A2E1B0849B0E}"/>
              </a:ext>
            </a:extLst>
          </p:cNvPr>
          <p:cNvSpPr txBox="1"/>
          <p:nvPr/>
        </p:nvSpPr>
        <p:spPr>
          <a:xfrm>
            <a:off x="8554993" y="4988098"/>
            <a:ext cx="2927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在此输入管理团队的相关内容</a:t>
            </a:r>
          </a:p>
        </p:txBody>
      </p:sp>
      <p:cxnSp>
        <p:nvCxnSpPr>
          <p:cNvPr id="117" name="1-20">
            <a:extLst>
              <a:ext uri="{FF2B5EF4-FFF2-40B4-BE49-F238E27FC236}">
                <a16:creationId xmlns:a16="http://schemas.microsoft.com/office/drawing/2014/main" id="{35CC6C1F-6CA8-4126-AC00-69594A584CC6}"/>
              </a:ext>
            </a:extLst>
          </p:cNvPr>
          <p:cNvCxnSpPr>
            <a:cxnSpLocks/>
          </p:cNvCxnSpPr>
          <p:nvPr/>
        </p:nvCxnSpPr>
        <p:spPr>
          <a:xfrm>
            <a:off x="8554993" y="3447638"/>
            <a:ext cx="0" cy="1848237"/>
          </a:xfrm>
          <a:prstGeom prst="line">
            <a:avLst/>
          </a:prstGeom>
          <a:ln w="19050">
            <a:solidFill>
              <a:srgbClr val="F5E6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1-21">
            <a:extLst>
              <a:ext uri="{FF2B5EF4-FFF2-40B4-BE49-F238E27FC236}">
                <a16:creationId xmlns:a16="http://schemas.microsoft.com/office/drawing/2014/main" id="{1874D1FA-EC1E-40EC-84B3-917A87CB9CDE}"/>
              </a:ext>
            </a:extLst>
          </p:cNvPr>
          <p:cNvSpPr/>
          <p:nvPr/>
        </p:nvSpPr>
        <p:spPr>
          <a:xfrm>
            <a:off x="8554993" y="5315069"/>
            <a:ext cx="1371599" cy="318685"/>
          </a:xfrm>
          <a:prstGeom prst="rect">
            <a:avLst/>
          </a:prstGeom>
          <a:gradFill>
            <a:gsLst>
              <a:gs pos="0">
                <a:srgbClr val="EFD691"/>
              </a:gs>
              <a:gs pos="100000">
                <a:srgbClr val="FFC611"/>
              </a:gs>
            </a:gsLst>
            <a:lin ang="5400000" scaled="1"/>
          </a:gra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1-22">
            <a:extLst>
              <a:ext uri="{FF2B5EF4-FFF2-40B4-BE49-F238E27FC236}">
                <a16:creationId xmlns:a16="http://schemas.microsoft.com/office/drawing/2014/main" id="{58BD379A-48D6-4C69-92E7-2C370C48EB0C}"/>
              </a:ext>
            </a:extLst>
          </p:cNvPr>
          <p:cNvSpPr txBox="1"/>
          <p:nvPr/>
        </p:nvSpPr>
        <p:spPr>
          <a:xfrm>
            <a:off x="8784231" y="5295875"/>
            <a:ext cx="931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</a:t>
            </a:r>
            <a:r>
              <a:rPr lang="zh-CN" altLang="en-US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月</a:t>
            </a:r>
            <a:r>
              <a:rPr lang="en-US" altLang="zh-CN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</a:t>
            </a:r>
            <a:r>
              <a:rPr lang="zh-CN" altLang="en-US" sz="1600" b="1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日</a:t>
            </a:r>
          </a:p>
        </p:txBody>
      </p:sp>
      <p:sp>
        <p:nvSpPr>
          <p:cNvPr id="155" name="1-23">
            <a:extLst>
              <a:ext uri="{FF2B5EF4-FFF2-40B4-BE49-F238E27FC236}">
                <a16:creationId xmlns:a16="http://schemas.microsoft.com/office/drawing/2014/main" id="{B7057B1C-98D6-47E2-AAE6-26040C382BE1}"/>
              </a:ext>
            </a:extLst>
          </p:cNvPr>
          <p:cNvSpPr txBox="1"/>
          <p:nvPr/>
        </p:nvSpPr>
        <p:spPr>
          <a:xfrm>
            <a:off x="1078274" y="497552"/>
            <a:ext cx="1733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管理团队</a:t>
            </a:r>
          </a:p>
        </p:txBody>
      </p:sp>
    </p:spTree>
    <p:extLst>
      <p:ext uri="{BB962C8B-B14F-4D97-AF65-F5344CB8AC3E}">
        <p14:creationId xmlns:p14="http://schemas.microsoft.com/office/powerpoint/2010/main" val="702055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-1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cxnSp>
        <p:nvCxnSpPr>
          <p:cNvPr id="4" name="1-2">
            <a:extLst>
              <a:ext uri="{FF2B5EF4-FFF2-40B4-BE49-F238E27FC236}">
                <a16:creationId xmlns:a16="http://schemas.microsoft.com/office/drawing/2014/main" id="{CA1C14E3-CF24-45A6-87CF-41CD2AF6E725}"/>
              </a:ext>
            </a:extLst>
          </p:cNvPr>
          <p:cNvCxnSpPr/>
          <p:nvPr/>
        </p:nvCxnSpPr>
        <p:spPr>
          <a:xfrm>
            <a:off x="1240790" y="2394910"/>
            <a:ext cx="0" cy="3686400"/>
          </a:xfrm>
          <a:prstGeom prst="line">
            <a:avLst/>
          </a:prstGeom>
          <a:ln w="19050">
            <a:solidFill>
              <a:srgbClr val="F5E6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1-3">
            <a:extLst>
              <a:ext uri="{FF2B5EF4-FFF2-40B4-BE49-F238E27FC236}">
                <a16:creationId xmlns:a16="http://schemas.microsoft.com/office/drawing/2014/main" id="{4A284E75-AA58-4A4F-ABFA-119AB67AB2F8}"/>
              </a:ext>
            </a:extLst>
          </p:cNvPr>
          <p:cNvSpPr/>
          <p:nvPr/>
        </p:nvSpPr>
        <p:spPr>
          <a:xfrm>
            <a:off x="1156787" y="2604135"/>
            <a:ext cx="179070" cy="179070"/>
          </a:xfrm>
          <a:prstGeom prst="ellipse">
            <a:avLst/>
          </a:prstGeom>
          <a:gradFill>
            <a:gsLst>
              <a:gs pos="0">
                <a:srgbClr val="EFD691"/>
              </a:gs>
              <a:gs pos="100000">
                <a:srgbClr val="FFC61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EFD691"/>
                  </a:gs>
                  <a:gs pos="100000">
                    <a:srgbClr val="FFC611"/>
                  </a:gs>
                </a:gsLst>
                <a:lin ang="5400000" scaled="1"/>
              </a:gradFill>
            </a:endParaRPr>
          </a:p>
        </p:txBody>
      </p:sp>
      <p:sp>
        <p:nvSpPr>
          <p:cNvPr id="8" name="1-4">
            <a:extLst>
              <a:ext uri="{FF2B5EF4-FFF2-40B4-BE49-F238E27FC236}">
                <a16:creationId xmlns:a16="http://schemas.microsoft.com/office/drawing/2014/main" id="{DC03B701-BB7E-4F3C-BC40-D790285B4CA0}"/>
              </a:ext>
            </a:extLst>
          </p:cNvPr>
          <p:cNvSpPr txBox="1"/>
          <p:nvPr/>
        </p:nvSpPr>
        <p:spPr>
          <a:xfrm>
            <a:off x="1415520" y="2509004"/>
            <a:ext cx="136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XX</a:t>
            </a:r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月</a:t>
            </a:r>
            <a:r>
              <a:rPr lang="en-US" altLang="zh-CN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XX</a:t>
            </a:r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日</a:t>
            </a:r>
          </a:p>
        </p:txBody>
      </p:sp>
      <p:sp>
        <p:nvSpPr>
          <p:cNvPr id="9" name="1-5">
            <a:extLst>
              <a:ext uri="{FF2B5EF4-FFF2-40B4-BE49-F238E27FC236}">
                <a16:creationId xmlns:a16="http://schemas.microsoft.com/office/drawing/2014/main" id="{4A7961AF-DA06-42A5-800E-615BD620A49C}"/>
              </a:ext>
            </a:extLst>
          </p:cNvPr>
          <p:cNvSpPr txBox="1"/>
          <p:nvPr/>
        </p:nvSpPr>
        <p:spPr>
          <a:xfrm>
            <a:off x="2958568" y="2509004"/>
            <a:ext cx="341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在此输入管理团队的相关内容</a:t>
            </a:r>
          </a:p>
        </p:txBody>
      </p:sp>
      <p:sp>
        <p:nvSpPr>
          <p:cNvPr id="11" name="1-6">
            <a:extLst>
              <a:ext uri="{FF2B5EF4-FFF2-40B4-BE49-F238E27FC236}">
                <a16:creationId xmlns:a16="http://schemas.microsoft.com/office/drawing/2014/main" id="{AA3F59CC-5F9E-44A5-96FB-CD9AD120DDC9}"/>
              </a:ext>
            </a:extLst>
          </p:cNvPr>
          <p:cNvSpPr/>
          <p:nvPr/>
        </p:nvSpPr>
        <p:spPr>
          <a:xfrm>
            <a:off x="1156787" y="3344744"/>
            <a:ext cx="179070" cy="179070"/>
          </a:xfrm>
          <a:prstGeom prst="ellipse">
            <a:avLst/>
          </a:prstGeom>
          <a:gradFill>
            <a:gsLst>
              <a:gs pos="0">
                <a:srgbClr val="EFD691"/>
              </a:gs>
              <a:gs pos="100000">
                <a:srgbClr val="FFC61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EFD691"/>
                  </a:gs>
                  <a:gs pos="100000">
                    <a:srgbClr val="FFC611"/>
                  </a:gs>
                </a:gsLst>
                <a:lin ang="5400000" scaled="1"/>
              </a:gradFill>
            </a:endParaRPr>
          </a:p>
        </p:txBody>
      </p:sp>
      <p:sp>
        <p:nvSpPr>
          <p:cNvPr id="12" name="1-7">
            <a:extLst>
              <a:ext uri="{FF2B5EF4-FFF2-40B4-BE49-F238E27FC236}">
                <a16:creationId xmlns:a16="http://schemas.microsoft.com/office/drawing/2014/main" id="{509A6B11-6501-477A-A3B5-9F6F87D855D2}"/>
              </a:ext>
            </a:extLst>
          </p:cNvPr>
          <p:cNvSpPr txBox="1"/>
          <p:nvPr/>
        </p:nvSpPr>
        <p:spPr>
          <a:xfrm>
            <a:off x="1415520" y="3249613"/>
            <a:ext cx="136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XX</a:t>
            </a:r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月</a:t>
            </a:r>
            <a:r>
              <a:rPr lang="en-US" altLang="zh-CN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XX</a:t>
            </a:r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日</a:t>
            </a:r>
          </a:p>
        </p:txBody>
      </p:sp>
      <p:sp>
        <p:nvSpPr>
          <p:cNvPr id="13" name="1-8">
            <a:extLst>
              <a:ext uri="{FF2B5EF4-FFF2-40B4-BE49-F238E27FC236}">
                <a16:creationId xmlns:a16="http://schemas.microsoft.com/office/drawing/2014/main" id="{CB841A5E-4F76-45D2-A889-8D7855FD9BC8}"/>
              </a:ext>
            </a:extLst>
          </p:cNvPr>
          <p:cNvSpPr txBox="1"/>
          <p:nvPr/>
        </p:nvSpPr>
        <p:spPr>
          <a:xfrm>
            <a:off x="2958568" y="3249613"/>
            <a:ext cx="341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在此输入管理团队的相关内容</a:t>
            </a:r>
          </a:p>
        </p:txBody>
      </p:sp>
      <p:sp>
        <p:nvSpPr>
          <p:cNvPr id="15" name="1-9">
            <a:extLst>
              <a:ext uri="{FF2B5EF4-FFF2-40B4-BE49-F238E27FC236}">
                <a16:creationId xmlns:a16="http://schemas.microsoft.com/office/drawing/2014/main" id="{3B00798A-522A-4D2E-9F84-A19B98C1FC2D}"/>
              </a:ext>
            </a:extLst>
          </p:cNvPr>
          <p:cNvSpPr/>
          <p:nvPr/>
        </p:nvSpPr>
        <p:spPr>
          <a:xfrm>
            <a:off x="1156787" y="4085353"/>
            <a:ext cx="179070" cy="179070"/>
          </a:xfrm>
          <a:prstGeom prst="ellipse">
            <a:avLst/>
          </a:prstGeom>
          <a:gradFill>
            <a:gsLst>
              <a:gs pos="0">
                <a:srgbClr val="EFD691"/>
              </a:gs>
              <a:gs pos="100000">
                <a:srgbClr val="FFC61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EFD691"/>
                  </a:gs>
                  <a:gs pos="100000">
                    <a:srgbClr val="FFC611"/>
                  </a:gs>
                </a:gsLst>
                <a:lin ang="5400000" scaled="1"/>
              </a:gradFill>
            </a:endParaRPr>
          </a:p>
        </p:txBody>
      </p:sp>
      <p:sp>
        <p:nvSpPr>
          <p:cNvPr id="16" name="1-10">
            <a:extLst>
              <a:ext uri="{FF2B5EF4-FFF2-40B4-BE49-F238E27FC236}">
                <a16:creationId xmlns:a16="http://schemas.microsoft.com/office/drawing/2014/main" id="{012348D8-8ED7-4239-B9D0-8FE4D4482279}"/>
              </a:ext>
            </a:extLst>
          </p:cNvPr>
          <p:cNvSpPr txBox="1"/>
          <p:nvPr/>
        </p:nvSpPr>
        <p:spPr>
          <a:xfrm>
            <a:off x="1415520" y="3990222"/>
            <a:ext cx="136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XX</a:t>
            </a:r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月</a:t>
            </a:r>
            <a:r>
              <a:rPr lang="en-US" altLang="zh-CN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XX</a:t>
            </a:r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日</a:t>
            </a:r>
          </a:p>
        </p:txBody>
      </p:sp>
      <p:sp>
        <p:nvSpPr>
          <p:cNvPr id="17" name="1-11">
            <a:extLst>
              <a:ext uri="{FF2B5EF4-FFF2-40B4-BE49-F238E27FC236}">
                <a16:creationId xmlns:a16="http://schemas.microsoft.com/office/drawing/2014/main" id="{052C5132-E788-44F2-9B2F-23D5ED369DFA}"/>
              </a:ext>
            </a:extLst>
          </p:cNvPr>
          <p:cNvSpPr txBox="1"/>
          <p:nvPr/>
        </p:nvSpPr>
        <p:spPr>
          <a:xfrm>
            <a:off x="2958568" y="3990222"/>
            <a:ext cx="341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在此输入管理团队的相关内容</a:t>
            </a:r>
          </a:p>
        </p:txBody>
      </p:sp>
      <p:sp>
        <p:nvSpPr>
          <p:cNvPr id="19" name="1-12">
            <a:extLst>
              <a:ext uri="{FF2B5EF4-FFF2-40B4-BE49-F238E27FC236}">
                <a16:creationId xmlns:a16="http://schemas.microsoft.com/office/drawing/2014/main" id="{55DAE81E-27E4-40C7-BCE0-D543C36CCB4E}"/>
              </a:ext>
            </a:extLst>
          </p:cNvPr>
          <p:cNvSpPr/>
          <p:nvPr/>
        </p:nvSpPr>
        <p:spPr>
          <a:xfrm>
            <a:off x="1156787" y="4825962"/>
            <a:ext cx="179070" cy="179070"/>
          </a:xfrm>
          <a:prstGeom prst="ellipse">
            <a:avLst/>
          </a:prstGeom>
          <a:gradFill>
            <a:gsLst>
              <a:gs pos="0">
                <a:srgbClr val="EFD691"/>
              </a:gs>
              <a:gs pos="100000">
                <a:srgbClr val="FFC61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EFD691"/>
                  </a:gs>
                  <a:gs pos="100000">
                    <a:srgbClr val="FFC611"/>
                  </a:gs>
                </a:gsLst>
                <a:lin ang="5400000" scaled="1"/>
              </a:gradFill>
            </a:endParaRPr>
          </a:p>
        </p:txBody>
      </p:sp>
      <p:sp>
        <p:nvSpPr>
          <p:cNvPr id="20" name="1-13">
            <a:extLst>
              <a:ext uri="{FF2B5EF4-FFF2-40B4-BE49-F238E27FC236}">
                <a16:creationId xmlns:a16="http://schemas.microsoft.com/office/drawing/2014/main" id="{A3D38593-A64F-42B9-81B3-2201DBAB8125}"/>
              </a:ext>
            </a:extLst>
          </p:cNvPr>
          <p:cNvSpPr txBox="1"/>
          <p:nvPr/>
        </p:nvSpPr>
        <p:spPr>
          <a:xfrm>
            <a:off x="1415520" y="4730831"/>
            <a:ext cx="136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XX</a:t>
            </a:r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月</a:t>
            </a:r>
            <a:r>
              <a:rPr lang="en-US" altLang="zh-CN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XX</a:t>
            </a:r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日</a:t>
            </a:r>
          </a:p>
        </p:txBody>
      </p:sp>
      <p:sp>
        <p:nvSpPr>
          <p:cNvPr id="21" name="1-14">
            <a:extLst>
              <a:ext uri="{FF2B5EF4-FFF2-40B4-BE49-F238E27FC236}">
                <a16:creationId xmlns:a16="http://schemas.microsoft.com/office/drawing/2014/main" id="{8B359CE5-C504-4058-8F3F-B6EE2D6D1A1A}"/>
              </a:ext>
            </a:extLst>
          </p:cNvPr>
          <p:cNvSpPr txBox="1"/>
          <p:nvPr/>
        </p:nvSpPr>
        <p:spPr>
          <a:xfrm>
            <a:off x="2958568" y="4730831"/>
            <a:ext cx="341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在此输入管理团队的相关内容</a:t>
            </a:r>
          </a:p>
        </p:txBody>
      </p:sp>
      <p:sp>
        <p:nvSpPr>
          <p:cNvPr id="24" name="1-15">
            <a:extLst>
              <a:ext uri="{FF2B5EF4-FFF2-40B4-BE49-F238E27FC236}">
                <a16:creationId xmlns:a16="http://schemas.microsoft.com/office/drawing/2014/main" id="{AE9FBFF4-B28E-493C-8685-B29FC0004BCB}"/>
              </a:ext>
            </a:extLst>
          </p:cNvPr>
          <p:cNvSpPr/>
          <p:nvPr/>
        </p:nvSpPr>
        <p:spPr>
          <a:xfrm>
            <a:off x="1156787" y="5566571"/>
            <a:ext cx="179070" cy="179070"/>
          </a:xfrm>
          <a:prstGeom prst="ellipse">
            <a:avLst/>
          </a:prstGeom>
          <a:gradFill>
            <a:gsLst>
              <a:gs pos="0">
                <a:srgbClr val="EFD691"/>
              </a:gs>
              <a:gs pos="100000">
                <a:srgbClr val="FFC61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EFD691"/>
                  </a:gs>
                  <a:gs pos="100000">
                    <a:srgbClr val="FFC611"/>
                  </a:gs>
                </a:gsLst>
                <a:lin ang="5400000" scaled="1"/>
              </a:gradFill>
            </a:endParaRPr>
          </a:p>
        </p:txBody>
      </p:sp>
      <p:sp>
        <p:nvSpPr>
          <p:cNvPr id="25" name="1-16">
            <a:extLst>
              <a:ext uri="{FF2B5EF4-FFF2-40B4-BE49-F238E27FC236}">
                <a16:creationId xmlns:a16="http://schemas.microsoft.com/office/drawing/2014/main" id="{96D92240-9028-4941-9F8A-F91083E054C0}"/>
              </a:ext>
            </a:extLst>
          </p:cNvPr>
          <p:cNvSpPr txBox="1"/>
          <p:nvPr/>
        </p:nvSpPr>
        <p:spPr>
          <a:xfrm>
            <a:off x="1415520" y="5471440"/>
            <a:ext cx="136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XX</a:t>
            </a:r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月</a:t>
            </a:r>
            <a:r>
              <a:rPr lang="en-US" altLang="zh-CN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XX</a:t>
            </a:r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日</a:t>
            </a:r>
          </a:p>
        </p:txBody>
      </p:sp>
      <p:sp>
        <p:nvSpPr>
          <p:cNvPr id="26" name="1-17">
            <a:extLst>
              <a:ext uri="{FF2B5EF4-FFF2-40B4-BE49-F238E27FC236}">
                <a16:creationId xmlns:a16="http://schemas.microsoft.com/office/drawing/2014/main" id="{04A28892-4987-48C7-BB2F-C76B5DF3D629}"/>
              </a:ext>
            </a:extLst>
          </p:cNvPr>
          <p:cNvSpPr txBox="1"/>
          <p:nvPr/>
        </p:nvSpPr>
        <p:spPr>
          <a:xfrm>
            <a:off x="2958568" y="5471440"/>
            <a:ext cx="341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在此输入管理团队的相关内容</a:t>
            </a:r>
          </a:p>
        </p:txBody>
      </p:sp>
      <p:pic>
        <p:nvPicPr>
          <p:cNvPr id="2" name="1-18" descr="人们站在一起&#10;&#10;描述已自动生成">
            <a:extLst>
              <a:ext uri="{FF2B5EF4-FFF2-40B4-BE49-F238E27FC236}">
                <a16:creationId xmlns:a16="http://schemas.microsoft.com/office/drawing/2014/main" id="{362D909A-FC61-445F-B203-6F930E0CC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281" y="2024743"/>
            <a:ext cx="5653641" cy="3769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1-19">
            <a:extLst>
              <a:ext uri="{FF2B5EF4-FFF2-40B4-BE49-F238E27FC236}">
                <a16:creationId xmlns:a16="http://schemas.microsoft.com/office/drawing/2014/main" id="{F92D60DC-285A-485E-984F-CA749F8C4A93}"/>
              </a:ext>
            </a:extLst>
          </p:cNvPr>
          <p:cNvSpPr txBox="1"/>
          <p:nvPr/>
        </p:nvSpPr>
        <p:spPr>
          <a:xfrm>
            <a:off x="1078274" y="497552"/>
            <a:ext cx="1733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管理团队</a:t>
            </a:r>
          </a:p>
        </p:txBody>
      </p:sp>
    </p:spTree>
    <p:extLst>
      <p:ext uri="{BB962C8B-B14F-4D97-AF65-F5344CB8AC3E}">
        <p14:creationId xmlns:p14="http://schemas.microsoft.com/office/powerpoint/2010/main" val="1172819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-1" descr="形状, 矩形&#10;&#10;描述已自动生成">
            <a:extLst>
              <a:ext uri="{FF2B5EF4-FFF2-40B4-BE49-F238E27FC236}">
                <a16:creationId xmlns:a16="http://schemas.microsoft.com/office/drawing/2014/main" id="{888940C7-9215-453C-BDE4-184FF8BCB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32555" r="8048" b="20556"/>
          <a:stretch/>
        </p:blipFill>
        <p:spPr>
          <a:xfrm>
            <a:off x="2941320" y="1481470"/>
            <a:ext cx="6309360" cy="2049130"/>
          </a:xfrm>
          <a:prstGeom prst="rect">
            <a:avLst/>
          </a:prstGeom>
        </p:spPr>
      </p:pic>
      <p:sp>
        <p:nvSpPr>
          <p:cNvPr id="7" name="1-2">
            <a:extLst>
              <a:ext uri="{FF2B5EF4-FFF2-40B4-BE49-F238E27FC236}">
                <a16:creationId xmlns:a16="http://schemas.microsoft.com/office/drawing/2014/main" id="{D0D3509C-AB47-4044-A354-0D7085CE79AE}"/>
              </a:ext>
            </a:extLst>
          </p:cNvPr>
          <p:cNvSpPr txBox="1"/>
          <p:nvPr/>
        </p:nvSpPr>
        <p:spPr>
          <a:xfrm>
            <a:off x="3645233" y="1761575"/>
            <a:ext cx="4956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行业分析</a:t>
            </a:r>
          </a:p>
        </p:txBody>
      </p:sp>
      <p:pic>
        <p:nvPicPr>
          <p:cNvPr id="9" name="1-3" descr="杯子里有咖啡&#10;&#10;中度可信度描述已自动生成">
            <a:extLst>
              <a:ext uri="{FF2B5EF4-FFF2-40B4-BE49-F238E27FC236}">
                <a16:creationId xmlns:a16="http://schemas.microsoft.com/office/drawing/2014/main" id="{DDC9C51E-5B37-4CB4-BBCA-344FBD233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43" y="1967013"/>
            <a:ext cx="545980" cy="238474"/>
          </a:xfrm>
          <a:prstGeom prst="rect">
            <a:avLst/>
          </a:prstGeom>
        </p:spPr>
      </p:pic>
      <p:pic>
        <p:nvPicPr>
          <p:cNvPr id="11" name="1-4" descr="杯子里有咖啡&#10;&#10;中度可信度描述已自动生成">
            <a:extLst>
              <a:ext uri="{FF2B5EF4-FFF2-40B4-BE49-F238E27FC236}">
                <a16:creationId xmlns:a16="http://schemas.microsoft.com/office/drawing/2014/main" id="{70701346-FF82-41E0-8B8D-A1C7845EA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0576" y="2761530"/>
            <a:ext cx="545980" cy="238474"/>
          </a:xfrm>
          <a:prstGeom prst="rect">
            <a:avLst/>
          </a:prstGeom>
        </p:spPr>
      </p:pic>
      <p:sp>
        <p:nvSpPr>
          <p:cNvPr id="13" name="1-5">
            <a:extLst>
              <a:ext uri="{FF2B5EF4-FFF2-40B4-BE49-F238E27FC236}">
                <a16:creationId xmlns:a16="http://schemas.microsoft.com/office/drawing/2014/main" id="{7B11DBE2-9415-49F8-896E-F6030FA2D175}"/>
              </a:ext>
            </a:extLst>
          </p:cNvPr>
          <p:cNvSpPr txBox="1"/>
          <p:nvPr/>
        </p:nvSpPr>
        <p:spPr>
          <a:xfrm>
            <a:off x="4330254" y="2800037"/>
            <a:ext cx="3586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INDUSTRY ANALYSIS </a:t>
            </a:r>
            <a:endParaRPr lang="zh-CN" altLang="en-US" sz="2400" b="1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3407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-1">
            <a:extLst>
              <a:ext uri="{FF2B5EF4-FFF2-40B4-BE49-F238E27FC236}">
                <a16:creationId xmlns:a16="http://schemas.microsoft.com/office/drawing/2014/main" id="{C3304CE7-964C-4B9F-909D-2E0E31BA74B8}"/>
              </a:ext>
            </a:extLst>
          </p:cNvPr>
          <p:cNvSpPr txBox="1"/>
          <p:nvPr/>
        </p:nvSpPr>
        <p:spPr>
          <a:xfrm>
            <a:off x="1078274" y="497552"/>
            <a:ext cx="178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行业分析</a:t>
            </a:r>
          </a:p>
        </p:txBody>
      </p:sp>
      <p:pic>
        <p:nvPicPr>
          <p:cNvPr id="6" name="1-2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grpSp>
        <p:nvGrpSpPr>
          <p:cNvPr id="2" name="1-3">
            <a:extLst>
              <a:ext uri="{FF2B5EF4-FFF2-40B4-BE49-F238E27FC236}">
                <a16:creationId xmlns:a16="http://schemas.microsoft.com/office/drawing/2014/main" id="{8DF626C6-435D-4099-891A-B761B9A6563B}"/>
              </a:ext>
            </a:extLst>
          </p:cNvPr>
          <p:cNvGrpSpPr/>
          <p:nvPr/>
        </p:nvGrpSpPr>
        <p:grpSpPr>
          <a:xfrm>
            <a:off x="3647731" y="1736812"/>
            <a:ext cx="4623021" cy="3995286"/>
            <a:chOff x="3647731" y="1736812"/>
            <a:chExt cx="4623021" cy="3995286"/>
          </a:xfrm>
          <a:gradFill>
            <a:gsLst>
              <a:gs pos="0">
                <a:srgbClr val="EFD691"/>
              </a:gs>
              <a:gs pos="100000">
                <a:srgbClr val="FFC611"/>
              </a:gs>
            </a:gsLst>
            <a:lin ang="5400000" scaled="1"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1-1">
              <a:extLst>
                <a:ext uri="{FF2B5EF4-FFF2-40B4-BE49-F238E27FC236}">
                  <a16:creationId xmlns:a16="http://schemas.microsoft.com/office/drawing/2014/main" id="{A2101575-EC67-48E4-8487-412951B9D081}"/>
                </a:ext>
              </a:extLst>
            </p:cNvPr>
            <p:cNvSpPr/>
            <p:nvPr/>
          </p:nvSpPr>
          <p:spPr>
            <a:xfrm>
              <a:off x="4799229" y="1736812"/>
              <a:ext cx="2317265" cy="199764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1-2">
              <a:extLst>
                <a:ext uri="{FF2B5EF4-FFF2-40B4-BE49-F238E27FC236}">
                  <a16:creationId xmlns:a16="http://schemas.microsoft.com/office/drawing/2014/main" id="{56941242-6A6C-4390-A09E-0E25B891991B}"/>
                </a:ext>
              </a:extLst>
            </p:cNvPr>
            <p:cNvSpPr/>
            <p:nvPr/>
          </p:nvSpPr>
          <p:spPr>
            <a:xfrm flipV="1">
              <a:off x="4799229" y="3734455"/>
              <a:ext cx="2317265" cy="199764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1-3">
              <a:extLst>
                <a:ext uri="{FF2B5EF4-FFF2-40B4-BE49-F238E27FC236}">
                  <a16:creationId xmlns:a16="http://schemas.microsoft.com/office/drawing/2014/main" id="{9C427CBE-E1B5-4157-B3CC-F1E80FF14AE7}"/>
                </a:ext>
              </a:extLst>
            </p:cNvPr>
            <p:cNvSpPr/>
            <p:nvPr/>
          </p:nvSpPr>
          <p:spPr>
            <a:xfrm flipH="1">
              <a:off x="3647731" y="3734455"/>
              <a:ext cx="2317265" cy="199764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1-4">
              <a:extLst>
                <a:ext uri="{FF2B5EF4-FFF2-40B4-BE49-F238E27FC236}">
                  <a16:creationId xmlns:a16="http://schemas.microsoft.com/office/drawing/2014/main" id="{801A18D3-16C0-4E44-9520-73DF936019DD}"/>
                </a:ext>
              </a:extLst>
            </p:cNvPr>
            <p:cNvSpPr/>
            <p:nvPr/>
          </p:nvSpPr>
          <p:spPr>
            <a:xfrm flipH="1">
              <a:off x="5953487" y="3734455"/>
              <a:ext cx="2317265" cy="199764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9" name="1-4">
            <a:extLst>
              <a:ext uri="{FF2B5EF4-FFF2-40B4-BE49-F238E27FC236}">
                <a16:creationId xmlns:a16="http://schemas.microsoft.com/office/drawing/2014/main" id="{3D9C3A02-2818-4436-80CC-30433239EA5F}"/>
              </a:ext>
            </a:extLst>
          </p:cNvPr>
          <p:cNvGrpSpPr/>
          <p:nvPr/>
        </p:nvGrpSpPr>
        <p:grpSpPr>
          <a:xfrm>
            <a:off x="7130791" y="2218633"/>
            <a:ext cx="3400693" cy="1515821"/>
            <a:chOff x="5603149" y="2793443"/>
            <a:chExt cx="3058530" cy="1363306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632AEF8D-216C-4DCC-94DE-393A4C79AD2F}"/>
                </a:ext>
              </a:extLst>
            </p:cNvPr>
            <p:cNvCxnSpPr/>
            <p:nvPr/>
          </p:nvCxnSpPr>
          <p:spPr>
            <a:xfrm flipV="1">
              <a:off x="5603149" y="2793443"/>
              <a:ext cx="787733" cy="1363306"/>
            </a:xfrm>
            <a:prstGeom prst="line">
              <a:avLst/>
            </a:prstGeom>
            <a:ln w="0">
              <a:solidFill>
                <a:srgbClr val="F5E6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203A8FB1-6D96-4598-8BB7-1969E573A6AA}"/>
                </a:ext>
              </a:extLst>
            </p:cNvPr>
            <p:cNvCxnSpPr/>
            <p:nvPr/>
          </p:nvCxnSpPr>
          <p:spPr>
            <a:xfrm>
              <a:off x="6386660" y="2793443"/>
              <a:ext cx="2275019" cy="0"/>
            </a:xfrm>
            <a:prstGeom prst="line">
              <a:avLst/>
            </a:prstGeom>
            <a:ln w="0">
              <a:solidFill>
                <a:srgbClr val="F5E6B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1-5">
            <a:extLst>
              <a:ext uri="{FF2B5EF4-FFF2-40B4-BE49-F238E27FC236}">
                <a16:creationId xmlns:a16="http://schemas.microsoft.com/office/drawing/2014/main" id="{ED6472AC-0318-4E35-A212-94084BE00C1C}"/>
              </a:ext>
            </a:extLst>
          </p:cNvPr>
          <p:cNvGrpSpPr/>
          <p:nvPr/>
        </p:nvGrpSpPr>
        <p:grpSpPr>
          <a:xfrm>
            <a:off x="7656272" y="4296718"/>
            <a:ext cx="2848984" cy="506577"/>
            <a:chOff x="6099349" y="2793443"/>
            <a:chExt cx="2562330" cy="455608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DB1F7341-29DA-4914-8D67-C5EFDF291EA5}"/>
                </a:ext>
              </a:extLst>
            </p:cNvPr>
            <p:cNvCxnSpPr/>
            <p:nvPr/>
          </p:nvCxnSpPr>
          <p:spPr>
            <a:xfrm flipV="1">
              <a:off x="6099349" y="2793443"/>
              <a:ext cx="263255" cy="455608"/>
            </a:xfrm>
            <a:prstGeom prst="line">
              <a:avLst/>
            </a:prstGeom>
            <a:ln w="0">
              <a:solidFill>
                <a:srgbClr val="F5E6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B1D5EF52-98D0-407F-99F5-714E3F59730D}"/>
                </a:ext>
              </a:extLst>
            </p:cNvPr>
            <p:cNvCxnSpPr/>
            <p:nvPr/>
          </p:nvCxnSpPr>
          <p:spPr>
            <a:xfrm>
              <a:off x="6362604" y="2793443"/>
              <a:ext cx="2299075" cy="0"/>
            </a:xfrm>
            <a:prstGeom prst="line">
              <a:avLst/>
            </a:prstGeom>
            <a:ln w="0">
              <a:solidFill>
                <a:srgbClr val="F5E6B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1-6">
            <a:extLst>
              <a:ext uri="{FF2B5EF4-FFF2-40B4-BE49-F238E27FC236}">
                <a16:creationId xmlns:a16="http://schemas.microsoft.com/office/drawing/2014/main" id="{05C1F5CE-0016-4A99-9368-3ADA43553C63}"/>
              </a:ext>
            </a:extLst>
          </p:cNvPr>
          <p:cNvGrpSpPr/>
          <p:nvPr/>
        </p:nvGrpSpPr>
        <p:grpSpPr>
          <a:xfrm flipH="1">
            <a:off x="1470915" y="2218636"/>
            <a:ext cx="3851752" cy="655143"/>
            <a:chOff x="5197474" y="2793443"/>
            <a:chExt cx="3464204" cy="589225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86F3E575-E516-4646-8CC8-D7467A073E28}"/>
                </a:ext>
              </a:extLst>
            </p:cNvPr>
            <p:cNvCxnSpPr/>
            <p:nvPr/>
          </p:nvCxnSpPr>
          <p:spPr>
            <a:xfrm flipV="1">
              <a:off x="5197474" y="2793444"/>
              <a:ext cx="340460" cy="589224"/>
            </a:xfrm>
            <a:prstGeom prst="line">
              <a:avLst/>
            </a:prstGeom>
            <a:ln w="0">
              <a:solidFill>
                <a:srgbClr val="F5E6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25DC1F8-06CD-492A-AF49-FDD96D55680C}"/>
                </a:ext>
              </a:extLst>
            </p:cNvPr>
            <p:cNvCxnSpPr/>
            <p:nvPr/>
          </p:nvCxnSpPr>
          <p:spPr>
            <a:xfrm>
              <a:off x="5529069" y="2793443"/>
              <a:ext cx="3132609" cy="0"/>
            </a:xfrm>
            <a:prstGeom prst="line">
              <a:avLst/>
            </a:prstGeom>
            <a:ln w="0">
              <a:solidFill>
                <a:srgbClr val="F5E6B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1-7">
            <a:extLst>
              <a:ext uri="{FF2B5EF4-FFF2-40B4-BE49-F238E27FC236}">
                <a16:creationId xmlns:a16="http://schemas.microsoft.com/office/drawing/2014/main" id="{F0E827AF-A33A-4041-9610-3A2B4B093A98}"/>
              </a:ext>
            </a:extLst>
          </p:cNvPr>
          <p:cNvCxnSpPr/>
          <p:nvPr/>
        </p:nvCxnSpPr>
        <p:spPr>
          <a:xfrm flipH="1" flipV="1">
            <a:off x="4070427" y="4296718"/>
            <a:ext cx="292706" cy="506577"/>
          </a:xfrm>
          <a:prstGeom prst="line">
            <a:avLst/>
          </a:prstGeom>
          <a:ln w="0">
            <a:solidFill>
              <a:srgbClr val="F5E6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-8">
            <a:extLst>
              <a:ext uri="{FF2B5EF4-FFF2-40B4-BE49-F238E27FC236}">
                <a16:creationId xmlns:a16="http://schemas.microsoft.com/office/drawing/2014/main" id="{EED63010-076E-49A9-927B-5DB71724B54F}"/>
              </a:ext>
            </a:extLst>
          </p:cNvPr>
          <p:cNvCxnSpPr/>
          <p:nvPr/>
        </p:nvCxnSpPr>
        <p:spPr>
          <a:xfrm flipH="1">
            <a:off x="1514149" y="4296718"/>
            <a:ext cx="2556278" cy="0"/>
          </a:xfrm>
          <a:prstGeom prst="line">
            <a:avLst/>
          </a:prstGeom>
          <a:ln w="0">
            <a:solidFill>
              <a:srgbClr val="F5E6B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-9">
            <a:extLst>
              <a:ext uri="{FF2B5EF4-FFF2-40B4-BE49-F238E27FC236}">
                <a16:creationId xmlns:a16="http://schemas.microsoft.com/office/drawing/2014/main" id="{792CFD38-3A9B-4351-B27C-6248FC042CB0}"/>
              </a:ext>
            </a:extLst>
          </p:cNvPr>
          <p:cNvSpPr/>
          <p:nvPr/>
        </p:nvSpPr>
        <p:spPr bwMode="auto">
          <a:xfrm>
            <a:off x="6842446" y="4617546"/>
            <a:ext cx="633204" cy="632249"/>
          </a:xfrm>
          <a:custGeom>
            <a:avLst/>
            <a:gdLst>
              <a:gd name="T0" fmla="*/ 267 w 533"/>
              <a:gd name="T1" fmla="*/ 0 h 533"/>
              <a:gd name="T2" fmla="*/ 0 w 533"/>
              <a:gd name="T3" fmla="*/ 267 h 533"/>
              <a:gd name="T4" fmla="*/ 267 w 533"/>
              <a:gd name="T5" fmla="*/ 533 h 533"/>
              <a:gd name="T6" fmla="*/ 533 w 533"/>
              <a:gd name="T7" fmla="*/ 267 h 533"/>
              <a:gd name="T8" fmla="*/ 267 w 533"/>
              <a:gd name="T9" fmla="*/ 0 h 533"/>
              <a:gd name="T10" fmla="*/ 356 w 533"/>
              <a:gd name="T11" fmla="*/ 285 h 533"/>
              <a:gd name="T12" fmla="*/ 199 w 533"/>
              <a:gd name="T13" fmla="*/ 376 h 533"/>
              <a:gd name="T14" fmla="*/ 167 w 533"/>
              <a:gd name="T15" fmla="*/ 357 h 533"/>
              <a:gd name="T16" fmla="*/ 167 w 533"/>
              <a:gd name="T17" fmla="*/ 176 h 533"/>
              <a:gd name="T18" fmla="*/ 199 w 533"/>
              <a:gd name="T19" fmla="*/ 157 h 533"/>
              <a:gd name="T20" fmla="*/ 356 w 533"/>
              <a:gd name="T21" fmla="*/ 248 h 533"/>
              <a:gd name="T22" fmla="*/ 356 w 533"/>
              <a:gd name="T23" fmla="*/ 285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3" h="533">
                <a:moveTo>
                  <a:pt x="267" y="0"/>
                </a:moveTo>
                <a:cubicBezTo>
                  <a:pt x="119" y="0"/>
                  <a:pt x="0" y="119"/>
                  <a:pt x="0" y="267"/>
                </a:cubicBezTo>
                <a:cubicBezTo>
                  <a:pt x="0" y="414"/>
                  <a:pt x="119" y="533"/>
                  <a:pt x="267" y="533"/>
                </a:cubicBezTo>
                <a:cubicBezTo>
                  <a:pt x="414" y="533"/>
                  <a:pt x="533" y="414"/>
                  <a:pt x="533" y="267"/>
                </a:cubicBezTo>
                <a:cubicBezTo>
                  <a:pt x="533" y="119"/>
                  <a:pt x="414" y="0"/>
                  <a:pt x="267" y="0"/>
                </a:cubicBezTo>
                <a:close/>
                <a:moveTo>
                  <a:pt x="356" y="285"/>
                </a:moveTo>
                <a:lnTo>
                  <a:pt x="199" y="376"/>
                </a:lnTo>
                <a:cubicBezTo>
                  <a:pt x="185" y="384"/>
                  <a:pt x="167" y="374"/>
                  <a:pt x="167" y="357"/>
                </a:cubicBezTo>
                <a:lnTo>
                  <a:pt x="167" y="176"/>
                </a:lnTo>
                <a:cubicBezTo>
                  <a:pt x="167" y="160"/>
                  <a:pt x="185" y="149"/>
                  <a:pt x="199" y="157"/>
                </a:cubicBezTo>
                <a:lnTo>
                  <a:pt x="356" y="248"/>
                </a:lnTo>
                <a:cubicBezTo>
                  <a:pt x="370" y="256"/>
                  <a:pt x="370" y="277"/>
                  <a:pt x="356" y="285"/>
                </a:cubicBezTo>
                <a:close/>
              </a:path>
            </a:pathLst>
          </a:custGeom>
          <a:solidFill>
            <a:srgbClr val="9B1E23"/>
          </a:solidFill>
          <a:ln>
            <a:noFill/>
          </a:ln>
          <a:effectLst>
            <a:outerShdw blurRad="12700" sx="103000" sy="103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21" name="1-10">
            <a:extLst>
              <a:ext uri="{FF2B5EF4-FFF2-40B4-BE49-F238E27FC236}">
                <a16:creationId xmlns:a16="http://schemas.microsoft.com/office/drawing/2014/main" id="{0B987C77-751B-427A-A010-8E4166951AF8}"/>
              </a:ext>
            </a:extLst>
          </p:cNvPr>
          <p:cNvSpPr/>
          <p:nvPr/>
        </p:nvSpPr>
        <p:spPr bwMode="auto">
          <a:xfrm>
            <a:off x="5636970" y="4175611"/>
            <a:ext cx="633204" cy="633204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rgbClr val="9B1E23"/>
          </a:solidFill>
          <a:ln>
            <a:noFill/>
          </a:ln>
          <a:effectLst>
            <a:outerShdw blurRad="12700" sx="103000" sy="103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" name="1-11">
            <a:extLst>
              <a:ext uri="{FF2B5EF4-FFF2-40B4-BE49-F238E27FC236}">
                <a16:creationId xmlns:a16="http://schemas.microsoft.com/office/drawing/2014/main" id="{DAE4E87C-8BED-47FB-9FA7-935BEDAE5617}"/>
              </a:ext>
            </a:extLst>
          </p:cNvPr>
          <p:cNvSpPr/>
          <p:nvPr/>
        </p:nvSpPr>
        <p:spPr bwMode="auto">
          <a:xfrm>
            <a:off x="5641259" y="2605724"/>
            <a:ext cx="633204" cy="633204"/>
          </a:xfrm>
          <a:custGeom>
            <a:avLst/>
            <a:gdLst>
              <a:gd name="T0" fmla="*/ 223 w 228"/>
              <a:gd name="T1" fmla="*/ 95 h 228"/>
              <a:gd name="T2" fmla="*/ 196 w 228"/>
              <a:gd name="T3" fmla="*/ 90 h 228"/>
              <a:gd name="T4" fmla="*/ 189 w 228"/>
              <a:gd name="T5" fmla="*/ 74 h 228"/>
              <a:gd name="T6" fmla="*/ 205 w 228"/>
              <a:gd name="T7" fmla="*/ 50 h 228"/>
              <a:gd name="T8" fmla="*/ 205 w 228"/>
              <a:gd name="T9" fmla="*/ 43 h 228"/>
              <a:gd name="T10" fmla="*/ 185 w 228"/>
              <a:gd name="T11" fmla="*/ 24 h 228"/>
              <a:gd name="T12" fmla="*/ 178 w 228"/>
              <a:gd name="T13" fmla="*/ 23 h 228"/>
              <a:gd name="T14" fmla="*/ 155 w 228"/>
              <a:gd name="T15" fmla="*/ 39 h 228"/>
              <a:gd name="T16" fmla="*/ 138 w 228"/>
              <a:gd name="T17" fmla="*/ 32 h 228"/>
              <a:gd name="T18" fmla="*/ 133 w 228"/>
              <a:gd name="T19" fmla="*/ 5 h 228"/>
              <a:gd name="T20" fmla="*/ 127 w 228"/>
              <a:gd name="T21" fmla="*/ 0 h 228"/>
              <a:gd name="T22" fmla="*/ 100 w 228"/>
              <a:gd name="T23" fmla="*/ 0 h 228"/>
              <a:gd name="T24" fmla="*/ 94 w 228"/>
              <a:gd name="T25" fmla="*/ 5 h 228"/>
              <a:gd name="T26" fmla="*/ 89 w 228"/>
              <a:gd name="T27" fmla="*/ 32 h 228"/>
              <a:gd name="T28" fmla="*/ 73 w 228"/>
              <a:gd name="T29" fmla="*/ 39 h 228"/>
              <a:gd name="T30" fmla="*/ 50 w 228"/>
              <a:gd name="T31" fmla="*/ 23 h 228"/>
              <a:gd name="T32" fmla="*/ 43 w 228"/>
              <a:gd name="T33" fmla="*/ 24 h 228"/>
              <a:gd name="T34" fmla="*/ 23 w 228"/>
              <a:gd name="T35" fmla="*/ 43 h 228"/>
              <a:gd name="T36" fmla="*/ 23 w 228"/>
              <a:gd name="T37" fmla="*/ 51 h 228"/>
              <a:gd name="T38" fmla="*/ 39 w 228"/>
              <a:gd name="T39" fmla="*/ 74 h 228"/>
              <a:gd name="T40" fmla="*/ 32 w 228"/>
              <a:gd name="T41" fmla="*/ 90 h 228"/>
              <a:gd name="T42" fmla="*/ 5 w 228"/>
              <a:gd name="T43" fmla="*/ 95 h 228"/>
              <a:gd name="T44" fmla="*/ 0 w 228"/>
              <a:gd name="T45" fmla="*/ 100 h 228"/>
              <a:gd name="T46" fmla="*/ 0 w 228"/>
              <a:gd name="T47" fmla="*/ 128 h 228"/>
              <a:gd name="T48" fmla="*/ 5 w 228"/>
              <a:gd name="T49" fmla="*/ 134 h 228"/>
              <a:gd name="T50" fmla="*/ 32 w 228"/>
              <a:gd name="T51" fmla="*/ 139 h 228"/>
              <a:gd name="T52" fmla="*/ 39 w 228"/>
              <a:gd name="T53" fmla="*/ 155 h 228"/>
              <a:gd name="T54" fmla="*/ 23 w 228"/>
              <a:gd name="T55" fmla="*/ 178 h 228"/>
              <a:gd name="T56" fmla="*/ 24 w 228"/>
              <a:gd name="T57" fmla="*/ 185 h 228"/>
              <a:gd name="T58" fmla="*/ 43 w 228"/>
              <a:gd name="T59" fmla="*/ 204 h 228"/>
              <a:gd name="T60" fmla="*/ 51 w 228"/>
              <a:gd name="T61" fmla="*/ 205 h 228"/>
              <a:gd name="T62" fmla="*/ 73 w 228"/>
              <a:gd name="T63" fmla="*/ 189 h 228"/>
              <a:gd name="T64" fmla="*/ 89 w 228"/>
              <a:gd name="T65" fmla="*/ 196 h 228"/>
              <a:gd name="T66" fmla="*/ 94 w 228"/>
              <a:gd name="T67" fmla="*/ 223 h 228"/>
              <a:gd name="T68" fmla="*/ 100 w 228"/>
              <a:gd name="T69" fmla="*/ 228 h 228"/>
              <a:gd name="T70" fmla="*/ 127 w 228"/>
              <a:gd name="T71" fmla="*/ 228 h 228"/>
              <a:gd name="T72" fmla="*/ 133 w 228"/>
              <a:gd name="T73" fmla="*/ 223 h 228"/>
              <a:gd name="T74" fmla="*/ 138 w 228"/>
              <a:gd name="T75" fmla="*/ 196 h 228"/>
              <a:gd name="T76" fmla="*/ 154 w 228"/>
              <a:gd name="T77" fmla="*/ 190 h 228"/>
              <a:gd name="T78" fmla="*/ 177 w 228"/>
              <a:gd name="T79" fmla="*/ 205 h 228"/>
              <a:gd name="T80" fmla="*/ 185 w 228"/>
              <a:gd name="T81" fmla="*/ 205 h 228"/>
              <a:gd name="T82" fmla="*/ 204 w 228"/>
              <a:gd name="T83" fmla="*/ 185 h 228"/>
              <a:gd name="T84" fmla="*/ 205 w 228"/>
              <a:gd name="T85" fmla="*/ 178 h 228"/>
              <a:gd name="T86" fmla="*/ 189 w 228"/>
              <a:gd name="T87" fmla="*/ 155 h 228"/>
              <a:gd name="T88" fmla="*/ 196 w 228"/>
              <a:gd name="T89" fmla="*/ 139 h 228"/>
              <a:gd name="T90" fmla="*/ 223 w 228"/>
              <a:gd name="T91" fmla="*/ 134 h 228"/>
              <a:gd name="T92" fmla="*/ 228 w 228"/>
              <a:gd name="T93" fmla="*/ 128 h 228"/>
              <a:gd name="T94" fmla="*/ 228 w 228"/>
              <a:gd name="T95" fmla="*/ 100 h 228"/>
              <a:gd name="T96" fmla="*/ 223 w 228"/>
              <a:gd name="T97" fmla="*/ 95 h 228"/>
              <a:gd name="T98" fmla="*/ 114 w 228"/>
              <a:gd name="T99" fmla="*/ 149 h 228"/>
              <a:gd name="T100" fmla="*/ 79 w 228"/>
              <a:gd name="T101" fmla="*/ 114 h 228"/>
              <a:gd name="T102" fmla="*/ 114 w 228"/>
              <a:gd name="T103" fmla="*/ 79 h 228"/>
              <a:gd name="T104" fmla="*/ 149 w 228"/>
              <a:gd name="T105" fmla="*/ 114 h 228"/>
              <a:gd name="T106" fmla="*/ 114 w 228"/>
              <a:gd name="T107" fmla="*/ 14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8" h="228">
                <a:moveTo>
                  <a:pt x="223" y="95"/>
                </a:moveTo>
                <a:cubicBezTo>
                  <a:pt x="196" y="90"/>
                  <a:pt x="196" y="90"/>
                  <a:pt x="196" y="90"/>
                </a:cubicBezTo>
                <a:cubicBezTo>
                  <a:pt x="194" y="84"/>
                  <a:pt x="192" y="79"/>
                  <a:pt x="189" y="74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207" y="48"/>
                  <a:pt x="206" y="45"/>
                  <a:pt x="205" y="43"/>
                </a:cubicBezTo>
                <a:cubicBezTo>
                  <a:pt x="185" y="24"/>
                  <a:pt x="185" y="24"/>
                  <a:pt x="185" y="24"/>
                </a:cubicBezTo>
                <a:cubicBezTo>
                  <a:pt x="183" y="22"/>
                  <a:pt x="180" y="21"/>
                  <a:pt x="178" y="23"/>
                </a:cubicBezTo>
                <a:cubicBezTo>
                  <a:pt x="155" y="39"/>
                  <a:pt x="155" y="39"/>
                  <a:pt x="155" y="39"/>
                </a:cubicBezTo>
                <a:cubicBezTo>
                  <a:pt x="149" y="36"/>
                  <a:pt x="144" y="34"/>
                  <a:pt x="138" y="32"/>
                </a:cubicBezTo>
                <a:cubicBezTo>
                  <a:pt x="133" y="5"/>
                  <a:pt x="133" y="5"/>
                  <a:pt x="133" y="5"/>
                </a:cubicBezTo>
                <a:cubicBezTo>
                  <a:pt x="133" y="2"/>
                  <a:pt x="130" y="0"/>
                  <a:pt x="127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7" y="0"/>
                  <a:pt x="95" y="2"/>
                  <a:pt x="94" y="5"/>
                </a:cubicBezTo>
                <a:cubicBezTo>
                  <a:pt x="89" y="32"/>
                  <a:pt x="89" y="32"/>
                  <a:pt x="89" y="32"/>
                </a:cubicBezTo>
                <a:cubicBezTo>
                  <a:pt x="83" y="34"/>
                  <a:pt x="78" y="36"/>
                  <a:pt x="73" y="39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2"/>
                  <a:pt x="45" y="22"/>
                  <a:pt x="43" y="2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5"/>
                  <a:pt x="21" y="49"/>
                  <a:pt x="23" y="51"/>
                </a:cubicBezTo>
                <a:cubicBezTo>
                  <a:pt x="39" y="74"/>
                  <a:pt x="39" y="74"/>
                  <a:pt x="39" y="74"/>
                </a:cubicBezTo>
                <a:cubicBezTo>
                  <a:pt x="36" y="79"/>
                  <a:pt x="34" y="84"/>
                  <a:pt x="32" y="90"/>
                </a:cubicBezTo>
                <a:cubicBezTo>
                  <a:pt x="5" y="95"/>
                  <a:pt x="5" y="95"/>
                  <a:pt x="5" y="95"/>
                </a:cubicBezTo>
                <a:cubicBezTo>
                  <a:pt x="2" y="95"/>
                  <a:pt x="0" y="98"/>
                  <a:pt x="0" y="10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1"/>
                  <a:pt x="2" y="133"/>
                  <a:pt x="5" y="134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34" y="144"/>
                  <a:pt x="36" y="150"/>
                  <a:pt x="39" y="155"/>
                </a:cubicBezTo>
                <a:cubicBezTo>
                  <a:pt x="23" y="178"/>
                  <a:pt x="23" y="178"/>
                  <a:pt x="23" y="178"/>
                </a:cubicBezTo>
                <a:cubicBezTo>
                  <a:pt x="22" y="180"/>
                  <a:pt x="22" y="183"/>
                  <a:pt x="24" y="185"/>
                </a:cubicBezTo>
                <a:cubicBezTo>
                  <a:pt x="43" y="204"/>
                  <a:pt x="43" y="204"/>
                  <a:pt x="43" y="204"/>
                </a:cubicBezTo>
                <a:cubicBezTo>
                  <a:pt x="45" y="206"/>
                  <a:pt x="48" y="207"/>
                  <a:pt x="51" y="205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8" y="192"/>
                  <a:pt x="84" y="194"/>
                  <a:pt x="89" y="196"/>
                </a:cubicBezTo>
                <a:cubicBezTo>
                  <a:pt x="94" y="223"/>
                  <a:pt x="94" y="223"/>
                  <a:pt x="94" y="223"/>
                </a:cubicBezTo>
                <a:cubicBezTo>
                  <a:pt x="95" y="226"/>
                  <a:pt x="97" y="228"/>
                  <a:pt x="100" y="228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130" y="228"/>
                  <a:pt x="133" y="226"/>
                  <a:pt x="133" y="223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44" y="194"/>
                  <a:pt x="149" y="192"/>
                  <a:pt x="154" y="190"/>
                </a:cubicBezTo>
                <a:cubicBezTo>
                  <a:pt x="177" y="205"/>
                  <a:pt x="177" y="205"/>
                  <a:pt x="177" y="205"/>
                </a:cubicBezTo>
                <a:cubicBezTo>
                  <a:pt x="180" y="207"/>
                  <a:pt x="183" y="207"/>
                  <a:pt x="185" y="205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6" y="183"/>
                  <a:pt x="206" y="180"/>
                  <a:pt x="205" y="178"/>
                </a:cubicBezTo>
                <a:cubicBezTo>
                  <a:pt x="189" y="155"/>
                  <a:pt x="189" y="155"/>
                  <a:pt x="189" y="155"/>
                </a:cubicBezTo>
                <a:cubicBezTo>
                  <a:pt x="192" y="150"/>
                  <a:pt x="194" y="144"/>
                  <a:pt x="196" y="139"/>
                </a:cubicBezTo>
                <a:cubicBezTo>
                  <a:pt x="223" y="134"/>
                  <a:pt x="223" y="134"/>
                  <a:pt x="223" y="134"/>
                </a:cubicBezTo>
                <a:cubicBezTo>
                  <a:pt x="226" y="133"/>
                  <a:pt x="228" y="131"/>
                  <a:pt x="228" y="128"/>
                </a:cubicBezTo>
                <a:cubicBezTo>
                  <a:pt x="228" y="100"/>
                  <a:pt x="228" y="100"/>
                  <a:pt x="228" y="100"/>
                </a:cubicBezTo>
                <a:cubicBezTo>
                  <a:pt x="228" y="98"/>
                  <a:pt x="226" y="95"/>
                  <a:pt x="223" y="95"/>
                </a:cubicBezTo>
                <a:close/>
                <a:moveTo>
                  <a:pt x="114" y="149"/>
                </a:moveTo>
                <a:cubicBezTo>
                  <a:pt x="95" y="149"/>
                  <a:pt x="79" y="133"/>
                  <a:pt x="79" y="114"/>
                </a:cubicBezTo>
                <a:cubicBezTo>
                  <a:pt x="79" y="95"/>
                  <a:pt x="95" y="79"/>
                  <a:pt x="114" y="79"/>
                </a:cubicBezTo>
                <a:cubicBezTo>
                  <a:pt x="133" y="79"/>
                  <a:pt x="149" y="95"/>
                  <a:pt x="149" y="114"/>
                </a:cubicBezTo>
                <a:cubicBezTo>
                  <a:pt x="149" y="133"/>
                  <a:pt x="133" y="149"/>
                  <a:pt x="114" y="149"/>
                </a:cubicBezTo>
                <a:close/>
              </a:path>
            </a:pathLst>
          </a:custGeom>
          <a:solidFill>
            <a:srgbClr val="9B1E23"/>
          </a:solidFill>
          <a:ln>
            <a:noFill/>
          </a:ln>
          <a:effectLst>
            <a:outerShdw blurRad="12700" sx="103000" sy="103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" name="1-12">
            <a:extLst>
              <a:ext uri="{FF2B5EF4-FFF2-40B4-BE49-F238E27FC236}">
                <a16:creationId xmlns:a16="http://schemas.microsoft.com/office/drawing/2014/main" id="{9B7BBD31-F2E3-45DE-91FC-607897271B6F}"/>
              </a:ext>
            </a:extLst>
          </p:cNvPr>
          <p:cNvSpPr/>
          <p:nvPr/>
        </p:nvSpPr>
        <p:spPr bwMode="auto">
          <a:xfrm>
            <a:off x="4494051" y="4617546"/>
            <a:ext cx="633204" cy="632249"/>
          </a:xfrm>
          <a:custGeom>
            <a:avLst/>
            <a:gdLst>
              <a:gd name="T0" fmla="*/ 267 w 533"/>
              <a:gd name="T1" fmla="*/ 0 h 533"/>
              <a:gd name="T2" fmla="*/ 0 w 533"/>
              <a:gd name="T3" fmla="*/ 267 h 533"/>
              <a:gd name="T4" fmla="*/ 267 w 533"/>
              <a:gd name="T5" fmla="*/ 533 h 533"/>
              <a:gd name="T6" fmla="*/ 533 w 533"/>
              <a:gd name="T7" fmla="*/ 267 h 533"/>
              <a:gd name="T8" fmla="*/ 267 w 533"/>
              <a:gd name="T9" fmla="*/ 0 h 533"/>
              <a:gd name="T10" fmla="*/ 356 w 533"/>
              <a:gd name="T11" fmla="*/ 285 h 533"/>
              <a:gd name="T12" fmla="*/ 199 w 533"/>
              <a:gd name="T13" fmla="*/ 376 h 533"/>
              <a:gd name="T14" fmla="*/ 167 w 533"/>
              <a:gd name="T15" fmla="*/ 357 h 533"/>
              <a:gd name="T16" fmla="*/ 167 w 533"/>
              <a:gd name="T17" fmla="*/ 176 h 533"/>
              <a:gd name="T18" fmla="*/ 199 w 533"/>
              <a:gd name="T19" fmla="*/ 157 h 533"/>
              <a:gd name="T20" fmla="*/ 356 w 533"/>
              <a:gd name="T21" fmla="*/ 248 h 533"/>
              <a:gd name="T22" fmla="*/ 356 w 533"/>
              <a:gd name="T23" fmla="*/ 285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3" h="533">
                <a:moveTo>
                  <a:pt x="267" y="0"/>
                </a:moveTo>
                <a:cubicBezTo>
                  <a:pt x="119" y="0"/>
                  <a:pt x="0" y="119"/>
                  <a:pt x="0" y="267"/>
                </a:cubicBezTo>
                <a:cubicBezTo>
                  <a:pt x="0" y="414"/>
                  <a:pt x="119" y="533"/>
                  <a:pt x="267" y="533"/>
                </a:cubicBezTo>
                <a:cubicBezTo>
                  <a:pt x="414" y="533"/>
                  <a:pt x="533" y="414"/>
                  <a:pt x="533" y="267"/>
                </a:cubicBezTo>
                <a:cubicBezTo>
                  <a:pt x="533" y="119"/>
                  <a:pt x="414" y="0"/>
                  <a:pt x="267" y="0"/>
                </a:cubicBezTo>
                <a:close/>
                <a:moveTo>
                  <a:pt x="356" y="285"/>
                </a:moveTo>
                <a:lnTo>
                  <a:pt x="199" y="376"/>
                </a:lnTo>
                <a:cubicBezTo>
                  <a:pt x="185" y="384"/>
                  <a:pt x="167" y="374"/>
                  <a:pt x="167" y="357"/>
                </a:cubicBezTo>
                <a:lnTo>
                  <a:pt x="167" y="176"/>
                </a:lnTo>
                <a:cubicBezTo>
                  <a:pt x="167" y="160"/>
                  <a:pt x="185" y="149"/>
                  <a:pt x="199" y="157"/>
                </a:cubicBezTo>
                <a:lnTo>
                  <a:pt x="356" y="248"/>
                </a:lnTo>
                <a:cubicBezTo>
                  <a:pt x="370" y="256"/>
                  <a:pt x="370" y="277"/>
                  <a:pt x="356" y="285"/>
                </a:cubicBezTo>
                <a:close/>
              </a:path>
            </a:pathLst>
          </a:custGeom>
          <a:solidFill>
            <a:srgbClr val="9B1E23"/>
          </a:solidFill>
          <a:ln>
            <a:noFill/>
          </a:ln>
          <a:effectLst>
            <a:outerShdw blurRad="12700" sx="103000" sy="103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25" name="1-13">
            <a:extLst>
              <a:ext uri="{FF2B5EF4-FFF2-40B4-BE49-F238E27FC236}">
                <a16:creationId xmlns:a16="http://schemas.microsoft.com/office/drawing/2014/main" id="{2EAA415D-4390-4C60-AC7C-34F8FB14EE2B}"/>
              </a:ext>
            </a:extLst>
          </p:cNvPr>
          <p:cNvSpPr txBox="1"/>
          <p:nvPr/>
        </p:nvSpPr>
        <p:spPr bwMode="auto">
          <a:xfrm>
            <a:off x="1470923" y="2212973"/>
            <a:ext cx="2911889" cy="964042"/>
          </a:xfrm>
          <a:prstGeom prst="rect">
            <a:avLst/>
          </a:prstGeom>
        </p:spPr>
        <p:txBody>
          <a:bodyPr wrap="square" lIns="90000" tIns="46800" rIns="90000" bIns="46800" anchor="ctr" anchorCtr="0">
            <a:normAutofit/>
          </a:bodyPr>
          <a:lstStyle/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050">
                <a:solidFill>
                  <a:srgbClr val="F5E6BD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请在此输入有关于行业分析的相关说明，以便于观众更好的理解，输入文字时可以直接复制，粘贴时请选择右键只保留文本</a:t>
            </a:r>
            <a:endParaRPr lang="zh-CN" altLang="en-US" sz="1050" dirty="0">
              <a:solidFill>
                <a:srgbClr val="F5E6BD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6" name="1-14">
            <a:extLst>
              <a:ext uri="{FF2B5EF4-FFF2-40B4-BE49-F238E27FC236}">
                <a16:creationId xmlns:a16="http://schemas.microsoft.com/office/drawing/2014/main" id="{47D983CF-ACD8-4232-8F69-DBB8D08F9436}"/>
              </a:ext>
            </a:extLst>
          </p:cNvPr>
          <p:cNvSpPr txBox="1"/>
          <p:nvPr/>
        </p:nvSpPr>
        <p:spPr bwMode="auto">
          <a:xfrm>
            <a:off x="1549457" y="1700443"/>
            <a:ext cx="2911889" cy="548002"/>
          </a:xfrm>
          <a:prstGeom prst="rect">
            <a:avLst/>
          </a:prstGeom>
        </p:spPr>
        <p:txBody>
          <a:bodyPr wrap="none" lIns="90000" tIns="46800" rIns="90000" bIns="46800" anchor="ctr" anchorCtr="0">
            <a:normAutofit/>
          </a:bodyPr>
          <a:lstStyle/>
          <a:p>
            <a:pPr indent="0">
              <a:defRPr/>
            </a:pPr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行业分析</a:t>
            </a:r>
          </a:p>
        </p:txBody>
      </p:sp>
      <p:sp>
        <p:nvSpPr>
          <p:cNvPr id="27" name="1-15">
            <a:extLst>
              <a:ext uri="{FF2B5EF4-FFF2-40B4-BE49-F238E27FC236}">
                <a16:creationId xmlns:a16="http://schemas.microsoft.com/office/drawing/2014/main" id="{B278A3C0-0472-42E0-B4F5-96DDC4315AD9}"/>
              </a:ext>
            </a:extLst>
          </p:cNvPr>
          <p:cNvSpPr txBox="1"/>
          <p:nvPr/>
        </p:nvSpPr>
        <p:spPr bwMode="auto">
          <a:xfrm>
            <a:off x="1470924" y="4286230"/>
            <a:ext cx="2418880" cy="964042"/>
          </a:xfrm>
          <a:prstGeom prst="rect">
            <a:avLst/>
          </a:prstGeom>
        </p:spPr>
        <p:txBody>
          <a:bodyPr wrap="square" lIns="90000" tIns="46800" rIns="90000" bIns="46800" anchor="ctr" anchorCtr="0">
            <a:normAutofit fontScale="92500" lnSpcReduction="20000"/>
          </a:bodyPr>
          <a:lstStyle/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050">
                <a:solidFill>
                  <a:srgbClr val="F5E6BD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请在此输入有关于行业分析的相关说明，以便于观众更好的理解，输入文字时可以直接复制，粘贴时请选择右键只保留文本</a:t>
            </a:r>
            <a:endParaRPr lang="zh-CN" altLang="en-US" sz="1050" dirty="0">
              <a:solidFill>
                <a:srgbClr val="F5E6BD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8" name="1-16">
            <a:extLst>
              <a:ext uri="{FF2B5EF4-FFF2-40B4-BE49-F238E27FC236}">
                <a16:creationId xmlns:a16="http://schemas.microsoft.com/office/drawing/2014/main" id="{E406F929-5AB8-4F73-AA97-6F923F83F145}"/>
              </a:ext>
            </a:extLst>
          </p:cNvPr>
          <p:cNvSpPr txBox="1"/>
          <p:nvPr/>
        </p:nvSpPr>
        <p:spPr bwMode="auto">
          <a:xfrm>
            <a:off x="1549457" y="3893677"/>
            <a:ext cx="2911889" cy="358972"/>
          </a:xfrm>
          <a:prstGeom prst="rect">
            <a:avLst/>
          </a:prstGeom>
        </p:spPr>
        <p:txBody>
          <a:bodyPr wrap="none" lIns="90000" tIns="46800" rIns="90000" bIns="46800" anchor="ctr" anchorCtr="0">
            <a:noAutofit/>
          </a:bodyPr>
          <a:lstStyle/>
          <a:p>
            <a:pPr>
              <a:defRPr/>
            </a:pPr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行业分析</a:t>
            </a:r>
          </a:p>
        </p:txBody>
      </p:sp>
      <p:sp>
        <p:nvSpPr>
          <p:cNvPr id="29" name="1-17">
            <a:extLst>
              <a:ext uri="{FF2B5EF4-FFF2-40B4-BE49-F238E27FC236}">
                <a16:creationId xmlns:a16="http://schemas.microsoft.com/office/drawing/2014/main" id="{8B44FCA0-B37B-4A87-85E9-6F2C88035880}"/>
              </a:ext>
            </a:extLst>
          </p:cNvPr>
          <p:cNvSpPr txBox="1"/>
          <p:nvPr/>
        </p:nvSpPr>
        <p:spPr bwMode="auto">
          <a:xfrm>
            <a:off x="7863840" y="2212973"/>
            <a:ext cx="2667644" cy="964042"/>
          </a:xfrm>
          <a:prstGeom prst="rect">
            <a:avLst/>
          </a:prstGeom>
        </p:spPr>
        <p:txBody>
          <a:bodyPr wrap="square" lIns="90000" tIns="46800" rIns="90000" bIns="46800" anchor="ctr" anchorCtr="0">
            <a:normAutofit fontScale="92500"/>
          </a:bodyPr>
          <a:lstStyle/>
          <a:p>
            <a:pPr marL="171450" indent="-171450" algn="r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050">
                <a:solidFill>
                  <a:srgbClr val="F5E6BD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请在此输入有关于行业分析的相关说明，以便于观众更好的理解，输入文字时可以直接复制，粘贴时请选择右键只保留文本</a:t>
            </a:r>
          </a:p>
        </p:txBody>
      </p:sp>
      <p:sp>
        <p:nvSpPr>
          <p:cNvPr id="30" name="1-18">
            <a:extLst>
              <a:ext uri="{FF2B5EF4-FFF2-40B4-BE49-F238E27FC236}">
                <a16:creationId xmlns:a16="http://schemas.microsoft.com/office/drawing/2014/main" id="{F73B1540-0E28-42A4-B9DF-F724076082FD}"/>
              </a:ext>
            </a:extLst>
          </p:cNvPr>
          <p:cNvSpPr txBox="1"/>
          <p:nvPr/>
        </p:nvSpPr>
        <p:spPr bwMode="auto">
          <a:xfrm>
            <a:off x="7619595" y="1700443"/>
            <a:ext cx="2911889" cy="548002"/>
          </a:xfrm>
          <a:prstGeom prst="rect">
            <a:avLst/>
          </a:prstGeom>
        </p:spPr>
        <p:txBody>
          <a:bodyPr wrap="none" lIns="90000" tIns="46800" rIns="90000" bIns="46800" anchor="ctr" anchorCtr="0">
            <a:normAutofit/>
          </a:bodyPr>
          <a:lstStyle/>
          <a:p>
            <a:pPr indent="0" algn="r">
              <a:defRPr/>
            </a:pPr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行业分析</a:t>
            </a:r>
          </a:p>
        </p:txBody>
      </p:sp>
      <p:sp>
        <p:nvSpPr>
          <p:cNvPr id="31" name="1-19">
            <a:extLst>
              <a:ext uri="{FF2B5EF4-FFF2-40B4-BE49-F238E27FC236}">
                <a16:creationId xmlns:a16="http://schemas.microsoft.com/office/drawing/2014/main" id="{0A66D59D-219C-468D-87A9-A9A1EBE05E65}"/>
              </a:ext>
            </a:extLst>
          </p:cNvPr>
          <p:cNvSpPr txBox="1"/>
          <p:nvPr/>
        </p:nvSpPr>
        <p:spPr bwMode="auto">
          <a:xfrm>
            <a:off x="8112604" y="4286230"/>
            <a:ext cx="2418880" cy="964042"/>
          </a:xfrm>
          <a:prstGeom prst="rect">
            <a:avLst/>
          </a:prstGeom>
        </p:spPr>
        <p:txBody>
          <a:bodyPr wrap="square" lIns="90000" tIns="46800" rIns="90000" bIns="46800" anchor="ctr" anchorCtr="0">
            <a:normAutofit fontScale="92500" lnSpcReduction="20000"/>
          </a:bodyPr>
          <a:lstStyle/>
          <a:p>
            <a:pPr marL="171450" indent="-171450" algn="r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050">
                <a:solidFill>
                  <a:srgbClr val="F5E6BD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请在此输入有关于行业分析的相关说明，以便于观众更好的理解，输入文字时可以直接复制，粘贴时请选择右键只保留文本</a:t>
            </a:r>
          </a:p>
        </p:txBody>
      </p:sp>
      <p:sp>
        <p:nvSpPr>
          <p:cNvPr id="32" name="1-20">
            <a:extLst>
              <a:ext uri="{FF2B5EF4-FFF2-40B4-BE49-F238E27FC236}">
                <a16:creationId xmlns:a16="http://schemas.microsoft.com/office/drawing/2014/main" id="{70FDDE36-EEFB-4C07-8921-30B9308D5CE7}"/>
              </a:ext>
            </a:extLst>
          </p:cNvPr>
          <p:cNvSpPr txBox="1"/>
          <p:nvPr/>
        </p:nvSpPr>
        <p:spPr bwMode="auto">
          <a:xfrm>
            <a:off x="7619595" y="3893677"/>
            <a:ext cx="2911889" cy="358972"/>
          </a:xfrm>
          <a:prstGeom prst="rect">
            <a:avLst/>
          </a:prstGeom>
        </p:spPr>
        <p:txBody>
          <a:bodyPr wrap="none" lIns="90000" tIns="46800" rIns="90000" bIns="46800" anchor="ctr" anchorCtr="0">
            <a:noAutofit/>
          </a:bodyPr>
          <a:lstStyle/>
          <a:p>
            <a:pPr algn="r">
              <a:defRPr/>
            </a:pPr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行业分析</a:t>
            </a:r>
          </a:p>
        </p:txBody>
      </p:sp>
    </p:spTree>
    <p:extLst>
      <p:ext uri="{BB962C8B-B14F-4D97-AF65-F5344CB8AC3E}">
        <p14:creationId xmlns:p14="http://schemas.microsoft.com/office/powerpoint/2010/main" val="4122638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1-1">
            <a:extLst>
              <a:ext uri="{FF2B5EF4-FFF2-40B4-BE49-F238E27FC236}">
                <a16:creationId xmlns:a16="http://schemas.microsoft.com/office/drawing/2014/main" id="{B74795F9-A8F4-4757-A8A5-3DCAB84DE98D}"/>
              </a:ext>
            </a:extLst>
          </p:cNvPr>
          <p:cNvGrpSpPr/>
          <p:nvPr/>
        </p:nvGrpSpPr>
        <p:grpSpPr>
          <a:xfrm>
            <a:off x="1633068" y="1491652"/>
            <a:ext cx="1606576" cy="3502023"/>
            <a:chOff x="2502128" y="2397760"/>
            <a:chExt cx="1041080" cy="2269352"/>
          </a:xfrm>
        </p:grpSpPr>
        <p:pic>
          <p:nvPicPr>
            <p:cNvPr id="9" name="PA-图片 8" descr="形状, 矩形&#10;&#10;描述已自动生成">
              <a:extLst>
                <a:ext uri="{FF2B5EF4-FFF2-40B4-BE49-F238E27FC236}">
                  <a16:creationId xmlns:a16="http://schemas.microsoft.com/office/drawing/2014/main" id="{4BCE9B6B-F078-47E9-88BD-CAB1C8AA00F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" t="32555" r="8048" b="20556"/>
            <a:stretch/>
          </p:blipFill>
          <p:spPr>
            <a:xfrm rot="5400000">
              <a:off x="1887992" y="3011896"/>
              <a:ext cx="2269352" cy="1041080"/>
            </a:xfrm>
            <a:prstGeom prst="rect">
              <a:avLst/>
            </a:prstGeom>
          </p:spPr>
        </p:pic>
        <p:sp>
          <p:nvSpPr>
            <p:cNvPr id="28" name="PA-文本框 27">
              <a:extLst>
                <a:ext uri="{FF2B5EF4-FFF2-40B4-BE49-F238E27FC236}">
                  <a16:creationId xmlns:a16="http://schemas.microsoft.com/office/drawing/2014/main" id="{CE1A0A4C-3D0E-4A5B-9066-E8816E7147B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807183" y="2749301"/>
              <a:ext cx="480593" cy="1562943"/>
            </a:xfrm>
            <a:custGeom>
              <a:avLst/>
              <a:gdLst/>
              <a:ahLst/>
              <a:cxnLst/>
              <a:rect l="l" t="t" r="r" b="b"/>
              <a:pathLst>
                <a:path w="480593" h="1562943">
                  <a:moveTo>
                    <a:pt x="199406" y="1257490"/>
                  </a:moveTo>
                  <a:lnTo>
                    <a:pt x="293808" y="1265063"/>
                  </a:lnTo>
                  <a:cubicBezTo>
                    <a:pt x="293104" y="1269091"/>
                    <a:pt x="291358" y="1272267"/>
                    <a:pt x="288571" y="1274591"/>
                  </a:cubicBezTo>
                  <a:cubicBezTo>
                    <a:pt x="285784" y="1276916"/>
                    <a:pt x="281640" y="1278451"/>
                    <a:pt x="276139" y="1279198"/>
                  </a:cubicBezTo>
                  <a:cubicBezTo>
                    <a:pt x="275771" y="1310224"/>
                    <a:pt x="274488" y="1338662"/>
                    <a:pt x="272290" y="1364513"/>
                  </a:cubicBezTo>
                  <a:cubicBezTo>
                    <a:pt x="270092" y="1390364"/>
                    <a:pt x="264644" y="1413755"/>
                    <a:pt x="255946" y="1434684"/>
                  </a:cubicBezTo>
                  <a:cubicBezTo>
                    <a:pt x="314338" y="1435566"/>
                    <a:pt x="359067" y="1442857"/>
                    <a:pt x="390135" y="1456557"/>
                  </a:cubicBezTo>
                  <a:cubicBezTo>
                    <a:pt x="421203" y="1470257"/>
                    <a:pt x="441133" y="1485830"/>
                    <a:pt x="449925" y="1503277"/>
                  </a:cubicBezTo>
                  <a:cubicBezTo>
                    <a:pt x="454322" y="1512000"/>
                    <a:pt x="456564" y="1520058"/>
                    <a:pt x="456654" y="1527451"/>
                  </a:cubicBezTo>
                  <a:cubicBezTo>
                    <a:pt x="456743" y="1534843"/>
                    <a:pt x="454679" y="1541570"/>
                    <a:pt x="450462" y="1547631"/>
                  </a:cubicBezTo>
                  <a:cubicBezTo>
                    <a:pt x="442027" y="1559753"/>
                    <a:pt x="427503" y="1564678"/>
                    <a:pt x="406889" y="1562405"/>
                  </a:cubicBezTo>
                  <a:cubicBezTo>
                    <a:pt x="386685" y="1542948"/>
                    <a:pt x="362223" y="1523049"/>
                    <a:pt x="333500" y="1502709"/>
                  </a:cubicBezTo>
                  <a:cubicBezTo>
                    <a:pt x="304778" y="1482369"/>
                    <a:pt x="276402" y="1464742"/>
                    <a:pt x="248374" y="1449829"/>
                  </a:cubicBezTo>
                  <a:cubicBezTo>
                    <a:pt x="238558" y="1467473"/>
                    <a:pt x="223862" y="1483340"/>
                    <a:pt x="204286" y="1497432"/>
                  </a:cubicBezTo>
                  <a:cubicBezTo>
                    <a:pt x="184710" y="1511523"/>
                    <a:pt x="158571" y="1523988"/>
                    <a:pt x="125870" y="1534826"/>
                  </a:cubicBezTo>
                  <a:cubicBezTo>
                    <a:pt x="93168" y="1545665"/>
                    <a:pt x="52221" y="1555026"/>
                    <a:pt x="3029" y="1562910"/>
                  </a:cubicBezTo>
                  <a:lnTo>
                    <a:pt x="0" y="1556347"/>
                  </a:lnTo>
                  <a:cubicBezTo>
                    <a:pt x="52267" y="1541065"/>
                    <a:pt x="92398" y="1523985"/>
                    <a:pt x="120393" y="1505107"/>
                  </a:cubicBezTo>
                  <a:cubicBezTo>
                    <a:pt x="148388" y="1486229"/>
                    <a:pt x="167932" y="1464858"/>
                    <a:pt x="179024" y="1440994"/>
                  </a:cubicBezTo>
                  <a:cubicBezTo>
                    <a:pt x="190115" y="1417131"/>
                    <a:pt x="196439" y="1390081"/>
                    <a:pt x="197994" y="1359844"/>
                  </a:cubicBezTo>
                  <a:cubicBezTo>
                    <a:pt x="199549" y="1329607"/>
                    <a:pt x="200020" y="1295489"/>
                    <a:pt x="199406" y="1257490"/>
                  </a:cubicBezTo>
                  <a:close/>
                  <a:moveTo>
                    <a:pt x="404870" y="1075249"/>
                  </a:moveTo>
                  <a:cubicBezTo>
                    <a:pt x="405253" y="1075520"/>
                    <a:pt x="409423" y="1078680"/>
                    <a:pt x="417378" y="1084728"/>
                  </a:cubicBezTo>
                  <a:cubicBezTo>
                    <a:pt x="425334" y="1090777"/>
                    <a:pt x="434776" y="1098087"/>
                    <a:pt x="445704" y="1106660"/>
                  </a:cubicBezTo>
                  <a:cubicBezTo>
                    <a:pt x="456633" y="1115233"/>
                    <a:pt x="466748" y="1123441"/>
                    <a:pt x="476050" y="1131284"/>
                  </a:cubicBezTo>
                  <a:cubicBezTo>
                    <a:pt x="475230" y="1134050"/>
                    <a:pt x="473463" y="1136091"/>
                    <a:pt x="470749" y="1137405"/>
                  </a:cubicBezTo>
                  <a:cubicBezTo>
                    <a:pt x="468036" y="1138720"/>
                    <a:pt x="464755" y="1139372"/>
                    <a:pt x="460905" y="1139361"/>
                  </a:cubicBezTo>
                  <a:lnTo>
                    <a:pt x="266043" y="1139361"/>
                  </a:lnTo>
                  <a:cubicBezTo>
                    <a:pt x="255778" y="1152981"/>
                    <a:pt x="244756" y="1166506"/>
                    <a:pt x="232977" y="1179937"/>
                  </a:cubicBezTo>
                  <a:cubicBezTo>
                    <a:pt x="221198" y="1193367"/>
                    <a:pt x="209671" y="1205252"/>
                    <a:pt x="198396" y="1215590"/>
                  </a:cubicBezTo>
                  <a:lnTo>
                    <a:pt x="323088" y="1215590"/>
                  </a:lnTo>
                  <a:lnTo>
                    <a:pt x="355397" y="1180757"/>
                  </a:lnTo>
                  <a:lnTo>
                    <a:pt x="421024" y="1230230"/>
                  </a:lnTo>
                  <a:cubicBezTo>
                    <a:pt x="419552" y="1232028"/>
                    <a:pt x="417448" y="1233732"/>
                    <a:pt x="414714" y="1235341"/>
                  </a:cubicBezTo>
                  <a:cubicBezTo>
                    <a:pt x="411979" y="1236950"/>
                    <a:pt x="408361" y="1238276"/>
                    <a:pt x="403860" y="1239317"/>
                  </a:cubicBezTo>
                  <a:lnTo>
                    <a:pt x="403860" y="1416510"/>
                  </a:lnTo>
                  <a:cubicBezTo>
                    <a:pt x="403390" y="1418000"/>
                    <a:pt x="399731" y="1420125"/>
                    <a:pt x="392885" y="1422886"/>
                  </a:cubicBezTo>
                  <a:cubicBezTo>
                    <a:pt x="386038" y="1425647"/>
                    <a:pt x="377818" y="1428184"/>
                    <a:pt x="368223" y="1430496"/>
                  </a:cubicBezTo>
                  <a:cubicBezTo>
                    <a:pt x="358628" y="1432808"/>
                    <a:pt x="349473" y="1434036"/>
                    <a:pt x="340757" y="1434179"/>
                  </a:cubicBezTo>
                  <a:lnTo>
                    <a:pt x="327631" y="1434179"/>
                  </a:lnTo>
                  <a:lnTo>
                    <a:pt x="327631" y="1229725"/>
                  </a:lnTo>
                  <a:lnTo>
                    <a:pt x="147914" y="1229725"/>
                  </a:lnTo>
                  <a:lnTo>
                    <a:pt x="147914" y="1426102"/>
                  </a:lnTo>
                  <a:cubicBezTo>
                    <a:pt x="147188" y="1430446"/>
                    <a:pt x="140310" y="1435515"/>
                    <a:pt x="127279" y="1441310"/>
                  </a:cubicBezTo>
                  <a:cubicBezTo>
                    <a:pt x="114248" y="1447105"/>
                    <a:pt x="99419" y="1450281"/>
                    <a:pt x="82791" y="1450838"/>
                  </a:cubicBezTo>
                  <a:lnTo>
                    <a:pt x="71685" y="1450838"/>
                  </a:lnTo>
                  <a:lnTo>
                    <a:pt x="71685" y="1184796"/>
                  </a:lnTo>
                  <a:lnTo>
                    <a:pt x="152457" y="1215590"/>
                  </a:lnTo>
                  <a:lnTo>
                    <a:pt x="180223" y="1215590"/>
                  </a:lnTo>
                  <a:cubicBezTo>
                    <a:pt x="180464" y="1204715"/>
                    <a:pt x="180612" y="1192515"/>
                    <a:pt x="180664" y="1178990"/>
                  </a:cubicBezTo>
                  <a:cubicBezTo>
                    <a:pt x="180717" y="1165465"/>
                    <a:pt x="180738" y="1152256"/>
                    <a:pt x="180727" y="1139361"/>
                  </a:cubicBezTo>
                  <a:lnTo>
                    <a:pt x="14640" y="1139361"/>
                  </a:lnTo>
                  <a:lnTo>
                    <a:pt x="10601" y="1125226"/>
                  </a:lnTo>
                  <a:lnTo>
                    <a:pt x="365998" y="1125226"/>
                  </a:lnTo>
                  <a:close/>
                  <a:moveTo>
                    <a:pt x="62598" y="751418"/>
                  </a:moveTo>
                  <a:cubicBezTo>
                    <a:pt x="101930" y="754427"/>
                    <a:pt x="129312" y="762386"/>
                    <a:pt x="144743" y="775294"/>
                  </a:cubicBezTo>
                  <a:cubicBezTo>
                    <a:pt x="160174" y="788203"/>
                    <a:pt x="166953" y="801636"/>
                    <a:pt x="165078" y="815594"/>
                  </a:cubicBezTo>
                  <a:cubicBezTo>
                    <a:pt x="163203" y="829551"/>
                    <a:pt x="155973" y="839608"/>
                    <a:pt x="143386" y="845765"/>
                  </a:cubicBezTo>
                  <a:cubicBezTo>
                    <a:pt x="130800" y="851921"/>
                    <a:pt x="116155" y="849752"/>
                    <a:pt x="99451" y="839257"/>
                  </a:cubicBezTo>
                  <a:cubicBezTo>
                    <a:pt x="96916" y="823555"/>
                    <a:pt x="91889" y="808137"/>
                    <a:pt x="84369" y="793003"/>
                  </a:cubicBezTo>
                  <a:cubicBezTo>
                    <a:pt x="76849" y="777868"/>
                    <a:pt x="68414" y="764848"/>
                    <a:pt x="59065" y="753942"/>
                  </a:cubicBezTo>
                  <a:close/>
                  <a:moveTo>
                    <a:pt x="325612" y="538382"/>
                  </a:moveTo>
                  <a:lnTo>
                    <a:pt x="396288" y="589369"/>
                  </a:lnTo>
                  <a:cubicBezTo>
                    <a:pt x="394416" y="591840"/>
                    <a:pt x="392102" y="593712"/>
                    <a:pt x="389346" y="594985"/>
                  </a:cubicBezTo>
                  <a:cubicBezTo>
                    <a:pt x="386591" y="596258"/>
                    <a:pt x="382510" y="597246"/>
                    <a:pt x="377104" y="597951"/>
                  </a:cubicBezTo>
                  <a:lnTo>
                    <a:pt x="371046" y="716585"/>
                  </a:lnTo>
                  <a:lnTo>
                    <a:pt x="406384" y="673170"/>
                  </a:lnTo>
                  <a:cubicBezTo>
                    <a:pt x="406777" y="673438"/>
                    <a:pt x="411096" y="676604"/>
                    <a:pt x="419341" y="682668"/>
                  </a:cubicBezTo>
                  <a:cubicBezTo>
                    <a:pt x="427587" y="688732"/>
                    <a:pt x="437403" y="696086"/>
                    <a:pt x="448789" y="704731"/>
                  </a:cubicBezTo>
                  <a:cubicBezTo>
                    <a:pt x="460176" y="713375"/>
                    <a:pt x="470777" y="721702"/>
                    <a:pt x="480593" y="729710"/>
                  </a:cubicBezTo>
                  <a:cubicBezTo>
                    <a:pt x="479773" y="732476"/>
                    <a:pt x="478006" y="734517"/>
                    <a:pt x="475293" y="735831"/>
                  </a:cubicBezTo>
                  <a:cubicBezTo>
                    <a:pt x="472579" y="737146"/>
                    <a:pt x="469298" y="737798"/>
                    <a:pt x="465449" y="737787"/>
                  </a:cubicBezTo>
                  <a:lnTo>
                    <a:pt x="272606" y="737787"/>
                  </a:lnTo>
                  <a:lnTo>
                    <a:pt x="272606" y="742331"/>
                  </a:lnTo>
                  <a:cubicBezTo>
                    <a:pt x="278474" y="760704"/>
                    <a:pt x="285794" y="777216"/>
                    <a:pt x="294565" y="791867"/>
                  </a:cubicBezTo>
                  <a:cubicBezTo>
                    <a:pt x="303337" y="806517"/>
                    <a:pt x="313181" y="819622"/>
                    <a:pt x="324098" y="831180"/>
                  </a:cubicBezTo>
                  <a:cubicBezTo>
                    <a:pt x="334226" y="816614"/>
                    <a:pt x="344007" y="801574"/>
                    <a:pt x="353441" y="786061"/>
                  </a:cubicBezTo>
                  <a:cubicBezTo>
                    <a:pt x="362875" y="770548"/>
                    <a:pt x="370258" y="757149"/>
                    <a:pt x="375590" y="745865"/>
                  </a:cubicBezTo>
                  <a:lnTo>
                    <a:pt x="448285" y="796347"/>
                  </a:lnTo>
                  <a:cubicBezTo>
                    <a:pt x="447117" y="798703"/>
                    <a:pt x="445035" y="800428"/>
                    <a:pt x="442037" y="801522"/>
                  </a:cubicBezTo>
                  <a:cubicBezTo>
                    <a:pt x="439040" y="802615"/>
                    <a:pt x="434560" y="802573"/>
                    <a:pt x="428596" y="801395"/>
                  </a:cubicBezTo>
                  <a:cubicBezTo>
                    <a:pt x="416007" y="808105"/>
                    <a:pt x="401683" y="815131"/>
                    <a:pt x="385623" y="822472"/>
                  </a:cubicBezTo>
                  <a:cubicBezTo>
                    <a:pt x="369563" y="829813"/>
                    <a:pt x="353094" y="836586"/>
                    <a:pt x="336214" y="842791"/>
                  </a:cubicBezTo>
                  <a:cubicBezTo>
                    <a:pt x="356701" y="861270"/>
                    <a:pt x="378955" y="875931"/>
                    <a:pt x="402977" y="886774"/>
                  </a:cubicBezTo>
                  <a:cubicBezTo>
                    <a:pt x="426998" y="897617"/>
                    <a:pt x="451019" y="905842"/>
                    <a:pt x="475040" y="911447"/>
                  </a:cubicBezTo>
                  <a:lnTo>
                    <a:pt x="473526" y="916495"/>
                  </a:lnTo>
                  <a:cubicBezTo>
                    <a:pt x="459317" y="920534"/>
                    <a:pt x="447475" y="928611"/>
                    <a:pt x="437999" y="940727"/>
                  </a:cubicBezTo>
                  <a:cubicBezTo>
                    <a:pt x="428523" y="952843"/>
                    <a:pt x="421855" y="967483"/>
                    <a:pt x="417995" y="984647"/>
                  </a:cubicBezTo>
                  <a:cubicBezTo>
                    <a:pt x="393633" y="969979"/>
                    <a:pt x="372131" y="953095"/>
                    <a:pt x="353490" y="933996"/>
                  </a:cubicBezTo>
                  <a:cubicBezTo>
                    <a:pt x="334849" y="914897"/>
                    <a:pt x="318844" y="891731"/>
                    <a:pt x="305475" y="864498"/>
                  </a:cubicBezTo>
                  <a:cubicBezTo>
                    <a:pt x="292107" y="837266"/>
                    <a:pt x="281150" y="804116"/>
                    <a:pt x="272606" y="765048"/>
                  </a:cubicBezTo>
                  <a:lnTo>
                    <a:pt x="272606" y="934669"/>
                  </a:lnTo>
                  <a:cubicBezTo>
                    <a:pt x="272948" y="950387"/>
                    <a:pt x="270973" y="964217"/>
                    <a:pt x="266679" y="976158"/>
                  </a:cubicBezTo>
                  <a:cubicBezTo>
                    <a:pt x="262384" y="988100"/>
                    <a:pt x="253715" y="997741"/>
                    <a:pt x="240671" y="1005083"/>
                  </a:cubicBezTo>
                  <a:cubicBezTo>
                    <a:pt x="227626" y="1012425"/>
                    <a:pt x="208150" y="1017055"/>
                    <a:pt x="182242" y="1018975"/>
                  </a:cubicBezTo>
                  <a:cubicBezTo>
                    <a:pt x="181811" y="1007353"/>
                    <a:pt x="180654" y="997278"/>
                    <a:pt x="178771" y="988749"/>
                  </a:cubicBezTo>
                  <a:cubicBezTo>
                    <a:pt x="176889" y="980219"/>
                    <a:pt x="173839" y="973299"/>
                    <a:pt x="169621" y="967988"/>
                  </a:cubicBezTo>
                  <a:cubicBezTo>
                    <a:pt x="165888" y="962918"/>
                    <a:pt x="160482" y="958417"/>
                    <a:pt x="153404" y="954484"/>
                  </a:cubicBezTo>
                  <a:cubicBezTo>
                    <a:pt x="146326" y="950550"/>
                    <a:pt x="135745" y="947311"/>
                    <a:pt x="121663" y="944766"/>
                  </a:cubicBezTo>
                  <a:lnTo>
                    <a:pt x="121663" y="938708"/>
                  </a:lnTo>
                  <a:cubicBezTo>
                    <a:pt x="122283" y="938745"/>
                    <a:pt x="127269" y="939007"/>
                    <a:pt x="136621" y="939493"/>
                  </a:cubicBezTo>
                  <a:cubicBezTo>
                    <a:pt x="145972" y="939979"/>
                    <a:pt x="155969" y="940465"/>
                    <a:pt x="166611" y="940951"/>
                  </a:cubicBezTo>
                  <a:cubicBezTo>
                    <a:pt x="177253" y="941438"/>
                    <a:pt x="184819" y="941699"/>
                    <a:pt x="189309" y="941737"/>
                  </a:cubicBezTo>
                  <a:cubicBezTo>
                    <a:pt x="193043" y="941695"/>
                    <a:pt x="195672" y="940895"/>
                    <a:pt x="197197" y="939339"/>
                  </a:cubicBezTo>
                  <a:cubicBezTo>
                    <a:pt x="198722" y="937782"/>
                    <a:pt x="199459" y="935721"/>
                    <a:pt x="199406" y="933155"/>
                  </a:cubicBezTo>
                  <a:lnTo>
                    <a:pt x="199406" y="860965"/>
                  </a:lnTo>
                  <a:cubicBezTo>
                    <a:pt x="183567" y="875089"/>
                    <a:pt x="164889" y="890886"/>
                    <a:pt x="143370" y="908355"/>
                  </a:cubicBezTo>
                  <a:cubicBezTo>
                    <a:pt x="121852" y="925824"/>
                    <a:pt x="97116" y="945029"/>
                    <a:pt x="69161" y="965968"/>
                  </a:cubicBezTo>
                  <a:cubicBezTo>
                    <a:pt x="68635" y="969544"/>
                    <a:pt x="67415" y="972741"/>
                    <a:pt x="65501" y="975560"/>
                  </a:cubicBezTo>
                  <a:cubicBezTo>
                    <a:pt x="63587" y="978379"/>
                    <a:pt x="61105" y="980566"/>
                    <a:pt x="58055" y="982123"/>
                  </a:cubicBezTo>
                  <a:lnTo>
                    <a:pt x="5048" y="912457"/>
                  </a:lnTo>
                  <a:cubicBezTo>
                    <a:pt x="23211" y="906346"/>
                    <a:pt x="49610" y="896355"/>
                    <a:pt x="84243" y="882483"/>
                  </a:cubicBezTo>
                  <a:cubicBezTo>
                    <a:pt x="118876" y="868611"/>
                    <a:pt x="157264" y="852688"/>
                    <a:pt x="199406" y="834714"/>
                  </a:cubicBezTo>
                  <a:lnTo>
                    <a:pt x="199406" y="737787"/>
                  </a:lnTo>
                  <a:lnTo>
                    <a:pt x="7572" y="737787"/>
                  </a:lnTo>
                  <a:lnTo>
                    <a:pt x="3534" y="723652"/>
                  </a:lnTo>
                  <a:lnTo>
                    <a:pt x="294818" y="723652"/>
                  </a:lnTo>
                  <a:lnTo>
                    <a:pt x="297847" y="664588"/>
                  </a:lnTo>
                  <a:lnTo>
                    <a:pt x="75724" y="664588"/>
                  </a:lnTo>
                  <a:lnTo>
                    <a:pt x="71180" y="650453"/>
                  </a:lnTo>
                  <a:lnTo>
                    <a:pt x="298116" y="650453"/>
                  </a:lnTo>
                  <a:lnTo>
                    <a:pt x="301639" y="586845"/>
                  </a:lnTo>
                  <a:lnTo>
                    <a:pt x="60074" y="586845"/>
                  </a:lnTo>
                  <a:lnTo>
                    <a:pt x="55531" y="572710"/>
                  </a:lnTo>
                  <a:lnTo>
                    <a:pt x="297342" y="572710"/>
                  </a:lnTo>
                  <a:close/>
                  <a:moveTo>
                    <a:pt x="145895" y="299361"/>
                  </a:moveTo>
                  <a:lnTo>
                    <a:pt x="145895" y="411432"/>
                  </a:lnTo>
                  <a:lnTo>
                    <a:pt x="331165" y="411432"/>
                  </a:lnTo>
                  <a:lnTo>
                    <a:pt x="331165" y="299361"/>
                  </a:lnTo>
                  <a:close/>
                  <a:moveTo>
                    <a:pt x="145895" y="176184"/>
                  </a:moveTo>
                  <a:lnTo>
                    <a:pt x="145895" y="285226"/>
                  </a:lnTo>
                  <a:lnTo>
                    <a:pt x="331165" y="285226"/>
                  </a:lnTo>
                  <a:lnTo>
                    <a:pt x="331165" y="176184"/>
                  </a:lnTo>
                  <a:close/>
                  <a:moveTo>
                    <a:pt x="145895" y="55026"/>
                  </a:moveTo>
                  <a:lnTo>
                    <a:pt x="145895" y="162049"/>
                  </a:lnTo>
                  <a:lnTo>
                    <a:pt x="331165" y="162049"/>
                  </a:lnTo>
                  <a:lnTo>
                    <a:pt x="331165" y="55026"/>
                  </a:lnTo>
                  <a:close/>
                  <a:moveTo>
                    <a:pt x="362464" y="0"/>
                  </a:moveTo>
                  <a:lnTo>
                    <a:pt x="432635" y="56540"/>
                  </a:lnTo>
                  <a:cubicBezTo>
                    <a:pt x="430658" y="59096"/>
                    <a:pt x="427923" y="61431"/>
                    <a:pt x="424432" y="63545"/>
                  </a:cubicBezTo>
                  <a:cubicBezTo>
                    <a:pt x="420940" y="65659"/>
                    <a:pt x="416439" y="67362"/>
                    <a:pt x="410928" y="68656"/>
                  </a:cubicBezTo>
                  <a:lnTo>
                    <a:pt x="410928" y="446265"/>
                  </a:lnTo>
                  <a:cubicBezTo>
                    <a:pt x="410326" y="448300"/>
                    <a:pt x="406537" y="451130"/>
                    <a:pt x="399560" y="454754"/>
                  </a:cubicBezTo>
                  <a:cubicBezTo>
                    <a:pt x="392583" y="458378"/>
                    <a:pt x="384007" y="461694"/>
                    <a:pt x="373832" y="464701"/>
                  </a:cubicBezTo>
                  <a:cubicBezTo>
                    <a:pt x="363658" y="467708"/>
                    <a:pt x="353474" y="469303"/>
                    <a:pt x="343281" y="469487"/>
                  </a:cubicBezTo>
                  <a:lnTo>
                    <a:pt x="331165" y="469487"/>
                  </a:lnTo>
                  <a:lnTo>
                    <a:pt x="331165" y="425567"/>
                  </a:lnTo>
                  <a:lnTo>
                    <a:pt x="145895" y="425567"/>
                  </a:lnTo>
                  <a:lnTo>
                    <a:pt x="145895" y="447780"/>
                  </a:lnTo>
                  <a:cubicBezTo>
                    <a:pt x="145316" y="453154"/>
                    <a:pt x="138774" y="459065"/>
                    <a:pt x="126269" y="465512"/>
                  </a:cubicBezTo>
                  <a:cubicBezTo>
                    <a:pt x="113765" y="471959"/>
                    <a:pt x="98767" y="475471"/>
                    <a:pt x="81277" y="476050"/>
                  </a:cubicBezTo>
                  <a:lnTo>
                    <a:pt x="68656" y="476050"/>
                  </a:lnTo>
                  <a:lnTo>
                    <a:pt x="68656" y="8582"/>
                  </a:lnTo>
                  <a:lnTo>
                    <a:pt x="150438" y="40891"/>
                  </a:lnTo>
                  <a:lnTo>
                    <a:pt x="325612" y="40891"/>
                  </a:lnTo>
                  <a:close/>
                </a:path>
              </a:pathLst>
            </a:custGeom>
            <a:gradFill>
              <a:gsLst>
                <a:gs pos="0">
                  <a:srgbClr val="FBF1DB"/>
                </a:gs>
                <a:gs pos="56000">
                  <a:srgbClr val="EDD182"/>
                </a:gs>
                <a:gs pos="100000">
                  <a:srgbClr val="D1AF71"/>
                </a:gs>
              </a:gsLst>
              <a:lin ang="5400000" scaled="1"/>
            </a:gradFill>
            <a:ln>
              <a:noFill/>
            </a:ln>
            <a:effectLst>
              <a:outerShdw blurRad="12700" dist="38100" dir="5400000" algn="t" rotWithShape="0">
                <a:prstClr val="black">
                  <a:alpha val="6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dist"/>
              <a:endParaRPr lang="zh-CN" altLang="en-US" sz="40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381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pic>
          <p:nvPicPr>
            <p:cNvPr id="15" name="PA-图片 14" descr="杯子里有咖啡&#10;&#10;中度可信度描述已自动生成">
              <a:extLst>
                <a:ext uri="{FF2B5EF4-FFF2-40B4-BE49-F238E27FC236}">
                  <a16:creationId xmlns:a16="http://schemas.microsoft.com/office/drawing/2014/main" id="{608ECE7C-A43E-4BE0-BDBD-B52FE9B1619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22668" y="4385764"/>
              <a:ext cx="278130" cy="121482"/>
            </a:xfrm>
            <a:prstGeom prst="rect">
              <a:avLst/>
            </a:prstGeom>
          </p:spPr>
        </p:pic>
        <p:pic>
          <p:nvPicPr>
            <p:cNvPr id="18" name="PA-图片 17" descr="杯子里有咖啡&#10;&#10;中度可信度描述已自动生成">
              <a:extLst>
                <a:ext uri="{FF2B5EF4-FFF2-40B4-BE49-F238E27FC236}">
                  <a16:creationId xmlns:a16="http://schemas.microsoft.com/office/drawing/2014/main" id="{6ED3AAF1-A649-4C34-B4F7-1AF8D6FE97C8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997" y="2588384"/>
              <a:ext cx="278130" cy="121482"/>
            </a:xfrm>
            <a:prstGeom prst="rect">
              <a:avLst/>
            </a:prstGeom>
          </p:spPr>
        </p:pic>
      </p:grpSp>
      <p:grpSp>
        <p:nvGrpSpPr>
          <p:cNvPr id="49" name="1-2">
            <a:extLst>
              <a:ext uri="{FF2B5EF4-FFF2-40B4-BE49-F238E27FC236}">
                <a16:creationId xmlns:a16="http://schemas.microsoft.com/office/drawing/2014/main" id="{C2BAC61C-D060-4451-A73A-EC01287EF7BD}"/>
              </a:ext>
            </a:extLst>
          </p:cNvPr>
          <p:cNvGrpSpPr/>
          <p:nvPr/>
        </p:nvGrpSpPr>
        <p:grpSpPr>
          <a:xfrm>
            <a:off x="6065613" y="1505624"/>
            <a:ext cx="3760378" cy="990885"/>
            <a:chOff x="6065613" y="1505624"/>
            <a:chExt cx="3760378" cy="990885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156F047-F7C4-45F5-8891-F746B5839826}"/>
                </a:ext>
              </a:extLst>
            </p:cNvPr>
            <p:cNvSpPr txBox="1"/>
            <p:nvPr/>
          </p:nvSpPr>
          <p:spPr>
            <a:xfrm>
              <a:off x="6065613" y="1505624"/>
              <a:ext cx="23714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gradFill>
                    <a:gsLst>
                      <a:gs pos="0">
                        <a:srgbClr val="FBF1DB"/>
                      </a:gs>
                      <a:gs pos="58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第一部分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3304CE7-964C-4B9F-909D-2E0E31BA74B8}"/>
                </a:ext>
              </a:extLst>
            </p:cNvPr>
            <p:cNvSpPr txBox="1"/>
            <p:nvPr/>
          </p:nvSpPr>
          <p:spPr>
            <a:xfrm>
              <a:off x="6065613" y="1973289"/>
              <a:ext cx="37603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在此输入文本标题</a:t>
              </a:r>
            </a:p>
          </p:txBody>
        </p:sp>
      </p:grpSp>
      <p:grpSp>
        <p:nvGrpSpPr>
          <p:cNvPr id="48" name="1-3">
            <a:extLst>
              <a:ext uri="{FF2B5EF4-FFF2-40B4-BE49-F238E27FC236}">
                <a16:creationId xmlns:a16="http://schemas.microsoft.com/office/drawing/2014/main" id="{AEF64DDB-4994-4027-9248-1CDA626DDCF3}"/>
              </a:ext>
            </a:extLst>
          </p:cNvPr>
          <p:cNvGrpSpPr/>
          <p:nvPr/>
        </p:nvGrpSpPr>
        <p:grpSpPr>
          <a:xfrm>
            <a:off x="6065613" y="3124935"/>
            <a:ext cx="3760378" cy="990885"/>
            <a:chOff x="6065613" y="3139788"/>
            <a:chExt cx="3760378" cy="990885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7AE8E05F-094E-4B02-A1B5-685DBF5A38E0}"/>
                </a:ext>
              </a:extLst>
            </p:cNvPr>
            <p:cNvSpPr txBox="1"/>
            <p:nvPr/>
          </p:nvSpPr>
          <p:spPr>
            <a:xfrm>
              <a:off x="6065613" y="3139788"/>
              <a:ext cx="23714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gradFill>
                    <a:gsLst>
                      <a:gs pos="0">
                        <a:srgbClr val="FBF1DB"/>
                      </a:gs>
                      <a:gs pos="58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第二部分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95BA723-0FF7-4971-8134-1EB300B28D01}"/>
                </a:ext>
              </a:extLst>
            </p:cNvPr>
            <p:cNvSpPr txBox="1"/>
            <p:nvPr/>
          </p:nvSpPr>
          <p:spPr>
            <a:xfrm>
              <a:off x="6065613" y="3607453"/>
              <a:ext cx="37603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在此输入文本标题</a:t>
              </a:r>
            </a:p>
          </p:txBody>
        </p:sp>
      </p:grpSp>
      <p:grpSp>
        <p:nvGrpSpPr>
          <p:cNvPr id="47" name="1-4">
            <a:extLst>
              <a:ext uri="{FF2B5EF4-FFF2-40B4-BE49-F238E27FC236}">
                <a16:creationId xmlns:a16="http://schemas.microsoft.com/office/drawing/2014/main" id="{37250EFB-0FAC-46AB-9AA3-40FA8A9275C4}"/>
              </a:ext>
            </a:extLst>
          </p:cNvPr>
          <p:cNvGrpSpPr/>
          <p:nvPr/>
        </p:nvGrpSpPr>
        <p:grpSpPr>
          <a:xfrm>
            <a:off x="6065613" y="4744247"/>
            <a:ext cx="3760378" cy="990885"/>
            <a:chOff x="6065613" y="4744247"/>
            <a:chExt cx="3760378" cy="990885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F051DAE7-F7FC-4CC2-84ED-ABE2BD61D1D8}"/>
                </a:ext>
              </a:extLst>
            </p:cNvPr>
            <p:cNvSpPr txBox="1"/>
            <p:nvPr/>
          </p:nvSpPr>
          <p:spPr>
            <a:xfrm>
              <a:off x="6065613" y="4744247"/>
              <a:ext cx="23714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gradFill>
                    <a:gsLst>
                      <a:gs pos="0">
                        <a:srgbClr val="FBF1DB"/>
                      </a:gs>
                      <a:gs pos="58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第三部分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C7A38059-242C-4FCA-A298-B234CC37D800}"/>
                </a:ext>
              </a:extLst>
            </p:cNvPr>
            <p:cNvSpPr txBox="1"/>
            <p:nvPr/>
          </p:nvSpPr>
          <p:spPr>
            <a:xfrm>
              <a:off x="6065613" y="5211912"/>
              <a:ext cx="37603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在此输入文本标题</a:t>
              </a:r>
            </a:p>
          </p:txBody>
        </p:sp>
      </p:grpSp>
      <p:grpSp>
        <p:nvGrpSpPr>
          <p:cNvPr id="50" name="1-5">
            <a:extLst>
              <a:ext uri="{FF2B5EF4-FFF2-40B4-BE49-F238E27FC236}">
                <a16:creationId xmlns:a16="http://schemas.microsoft.com/office/drawing/2014/main" id="{F9E08B7E-AA91-43F1-A916-A482A4AF5F1A}"/>
              </a:ext>
            </a:extLst>
          </p:cNvPr>
          <p:cNvGrpSpPr/>
          <p:nvPr/>
        </p:nvGrpSpPr>
        <p:grpSpPr>
          <a:xfrm>
            <a:off x="6096000" y="2570480"/>
            <a:ext cx="4958080" cy="3239920"/>
            <a:chOff x="6096000" y="2570480"/>
            <a:chExt cx="4958080" cy="3239920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0EC018E2-4B74-4202-8EE5-F9077B206ED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570480"/>
              <a:ext cx="4958080" cy="0"/>
            </a:xfrm>
            <a:prstGeom prst="line">
              <a:avLst/>
            </a:prstGeom>
            <a:ln w="9525">
              <a:solidFill>
                <a:srgbClr val="F5E6B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EF8F44F5-B070-4A6B-8B91-CA27CB30EA86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190440"/>
              <a:ext cx="4958080" cy="0"/>
            </a:xfrm>
            <a:prstGeom prst="line">
              <a:avLst/>
            </a:prstGeom>
            <a:ln w="9525">
              <a:solidFill>
                <a:srgbClr val="F5E6B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C2E641E0-69DF-46A2-BEB2-85409D832F2F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810400"/>
              <a:ext cx="4958080" cy="0"/>
            </a:xfrm>
            <a:prstGeom prst="line">
              <a:avLst/>
            </a:prstGeom>
            <a:ln w="9525">
              <a:solidFill>
                <a:srgbClr val="F5E6B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2024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-1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grpSp>
        <p:nvGrpSpPr>
          <p:cNvPr id="3" name="1-2">
            <a:extLst>
              <a:ext uri="{FF2B5EF4-FFF2-40B4-BE49-F238E27FC236}">
                <a16:creationId xmlns:a16="http://schemas.microsoft.com/office/drawing/2014/main" id="{0D66B4BA-A824-4DB6-A424-4A8EA097FC96}"/>
              </a:ext>
            </a:extLst>
          </p:cNvPr>
          <p:cNvGrpSpPr/>
          <p:nvPr/>
        </p:nvGrpSpPr>
        <p:grpSpPr>
          <a:xfrm>
            <a:off x="609070" y="1535640"/>
            <a:ext cx="10962748" cy="3837517"/>
            <a:chOff x="609070" y="1535640"/>
            <a:chExt cx="10962748" cy="3837517"/>
          </a:xfrm>
          <a:gradFill>
            <a:gsLst>
              <a:gs pos="0">
                <a:srgbClr val="EFD691"/>
              </a:gs>
              <a:gs pos="100000">
                <a:srgbClr val="FFCC29"/>
              </a:gs>
            </a:gsLst>
            <a:lin ang="5400000" scaled="0"/>
          </a:gradFill>
        </p:grpSpPr>
        <p:sp>
          <p:nvSpPr>
            <p:cNvPr id="4" name="1-1">
              <a:extLst>
                <a:ext uri="{FF2B5EF4-FFF2-40B4-BE49-F238E27FC236}">
                  <a16:creationId xmlns:a16="http://schemas.microsoft.com/office/drawing/2014/main" id="{7E84A609-39CE-41AD-A169-CAE9431EF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1425" y="1535640"/>
              <a:ext cx="1189567" cy="3837517"/>
            </a:xfrm>
            <a:custGeom>
              <a:avLst/>
              <a:gdLst>
                <a:gd name="T0" fmla="*/ 25 w 405"/>
                <a:gd name="T1" fmla="*/ 1290 h 1305"/>
                <a:gd name="T2" fmla="*/ 53 w 405"/>
                <a:gd name="T3" fmla="*/ 1272 h 1305"/>
                <a:gd name="T4" fmla="*/ 137 w 405"/>
                <a:gd name="T5" fmla="*/ 1200 h 1305"/>
                <a:gd name="T6" fmla="*/ 154 w 405"/>
                <a:gd name="T7" fmla="*/ 1182 h 1305"/>
                <a:gd name="T8" fmla="*/ 171 w 405"/>
                <a:gd name="T9" fmla="*/ 1163 h 1305"/>
                <a:gd name="T10" fmla="*/ 221 w 405"/>
                <a:gd name="T11" fmla="*/ 1095 h 1305"/>
                <a:gd name="T12" fmla="*/ 263 w 405"/>
                <a:gd name="T13" fmla="*/ 1022 h 1305"/>
                <a:gd name="T14" fmla="*/ 279 w 405"/>
                <a:gd name="T15" fmla="*/ 986 h 1305"/>
                <a:gd name="T16" fmla="*/ 292 w 405"/>
                <a:gd name="T17" fmla="*/ 956 h 1305"/>
                <a:gd name="T18" fmla="*/ 303 w 405"/>
                <a:gd name="T19" fmla="*/ 925 h 1305"/>
                <a:gd name="T20" fmla="*/ 316 w 405"/>
                <a:gd name="T21" fmla="*/ 885 h 1305"/>
                <a:gd name="T22" fmla="*/ 326 w 405"/>
                <a:gd name="T23" fmla="*/ 843 h 1305"/>
                <a:gd name="T24" fmla="*/ 333 w 405"/>
                <a:gd name="T25" fmla="*/ 809 h 1305"/>
                <a:gd name="T26" fmla="*/ 339 w 405"/>
                <a:gd name="T27" fmla="*/ 775 h 1305"/>
                <a:gd name="T28" fmla="*/ 344 w 405"/>
                <a:gd name="T29" fmla="*/ 731 h 1305"/>
                <a:gd name="T30" fmla="*/ 346 w 405"/>
                <a:gd name="T31" fmla="*/ 687 h 1305"/>
                <a:gd name="T32" fmla="*/ 347 w 405"/>
                <a:gd name="T33" fmla="*/ 653 h 1305"/>
                <a:gd name="T34" fmla="*/ 346 w 405"/>
                <a:gd name="T35" fmla="*/ 617 h 1305"/>
                <a:gd name="T36" fmla="*/ 344 w 405"/>
                <a:gd name="T37" fmla="*/ 573 h 1305"/>
                <a:gd name="T38" fmla="*/ 339 w 405"/>
                <a:gd name="T39" fmla="*/ 529 h 1305"/>
                <a:gd name="T40" fmla="*/ 333 w 405"/>
                <a:gd name="T41" fmla="*/ 495 h 1305"/>
                <a:gd name="T42" fmla="*/ 326 w 405"/>
                <a:gd name="T43" fmla="*/ 461 h 1305"/>
                <a:gd name="T44" fmla="*/ 316 w 405"/>
                <a:gd name="T45" fmla="*/ 420 h 1305"/>
                <a:gd name="T46" fmla="*/ 303 w 405"/>
                <a:gd name="T47" fmla="*/ 380 h 1305"/>
                <a:gd name="T48" fmla="*/ 292 w 405"/>
                <a:gd name="T49" fmla="*/ 348 h 1305"/>
                <a:gd name="T50" fmla="*/ 279 w 405"/>
                <a:gd name="T51" fmla="*/ 318 h 1305"/>
                <a:gd name="T52" fmla="*/ 263 w 405"/>
                <a:gd name="T53" fmla="*/ 282 h 1305"/>
                <a:gd name="T54" fmla="*/ 221 w 405"/>
                <a:gd name="T55" fmla="*/ 209 h 1305"/>
                <a:gd name="T56" fmla="*/ 171 w 405"/>
                <a:gd name="T57" fmla="*/ 142 h 1305"/>
                <a:gd name="T58" fmla="*/ 146 w 405"/>
                <a:gd name="T59" fmla="*/ 113 h 1305"/>
                <a:gd name="T60" fmla="*/ 120 w 405"/>
                <a:gd name="T61" fmla="*/ 88 h 1305"/>
                <a:gd name="T62" fmla="*/ 46 w 405"/>
                <a:gd name="T63" fmla="*/ 28 h 1305"/>
                <a:gd name="T64" fmla="*/ 16 w 405"/>
                <a:gd name="T65" fmla="*/ 9 h 1305"/>
                <a:gd name="T66" fmla="*/ 17 w 405"/>
                <a:gd name="T67" fmla="*/ 6 h 1305"/>
                <a:gd name="T68" fmla="*/ 51 w 405"/>
                <a:gd name="T69" fmla="*/ 21 h 1305"/>
                <a:gd name="T70" fmla="*/ 82 w 405"/>
                <a:gd name="T71" fmla="*/ 37 h 1305"/>
                <a:gd name="T72" fmla="*/ 107 w 405"/>
                <a:gd name="T73" fmla="*/ 53 h 1305"/>
                <a:gd name="T74" fmla="*/ 214 w 405"/>
                <a:gd name="T75" fmla="*/ 144 h 1305"/>
                <a:gd name="T76" fmla="*/ 234 w 405"/>
                <a:gd name="T77" fmla="*/ 166 h 1305"/>
                <a:gd name="T78" fmla="*/ 290 w 405"/>
                <a:gd name="T79" fmla="*/ 242 h 1305"/>
                <a:gd name="T80" fmla="*/ 307 w 405"/>
                <a:gd name="T81" fmla="*/ 271 h 1305"/>
                <a:gd name="T82" fmla="*/ 327 w 405"/>
                <a:gd name="T83" fmla="*/ 309 h 1305"/>
                <a:gd name="T84" fmla="*/ 345 w 405"/>
                <a:gd name="T85" fmla="*/ 348 h 1305"/>
                <a:gd name="T86" fmla="*/ 358 w 405"/>
                <a:gd name="T87" fmla="*/ 381 h 1305"/>
                <a:gd name="T88" fmla="*/ 369 w 405"/>
                <a:gd name="T89" fmla="*/ 415 h 1305"/>
                <a:gd name="T90" fmla="*/ 393 w 405"/>
                <a:gd name="T91" fmla="*/ 513 h 1305"/>
                <a:gd name="T92" fmla="*/ 401 w 405"/>
                <a:gd name="T93" fmla="*/ 578 h 1305"/>
                <a:gd name="T94" fmla="*/ 404 w 405"/>
                <a:gd name="T95" fmla="*/ 625 h 1305"/>
                <a:gd name="T96" fmla="*/ 404 w 405"/>
                <a:gd name="T97" fmla="*/ 671 h 1305"/>
                <a:gd name="T98" fmla="*/ 403 w 405"/>
                <a:gd name="T99" fmla="*/ 708 h 1305"/>
                <a:gd name="T100" fmla="*/ 394 w 405"/>
                <a:gd name="T101" fmla="*/ 782 h 1305"/>
                <a:gd name="T102" fmla="*/ 374 w 405"/>
                <a:gd name="T103" fmla="*/ 872 h 1305"/>
                <a:gd name="T104" fmla="*/ 363 w 405"/>
                <a:gd name="T105" fmla="*/ 906 h 1305"/>
                <a:gd name="T106" fmla="*/ 348 w 405"/>
                <a:gd name="T107" fmla="*/ 948 h 1305"/>
                <a:gd name="T108" fmla="*/ 330 w 405"/>
                <a:gd name="T109" fmla="*/ 988 h 1305"/>
                <a:gd name="T110" fmla="*/ 315 w 405"/>
                <a:gd name="T111" fmla="*/ 1019 h 1305"/>
                <a:gd name="T112" fmla="*/ 298 w 405"/>
                <a:gd name="T113" fmla="*/ 1048 h 1305"/>
                <a:gd name="T114" fmla="*/ 135 w 405"/>
                <a:gd name="T115" fmla="*/ 1231 h 1305"/>
                <a:gd name="T116" fmla="*/ 103 w 405"/>
                <a:gd name="T117" fmla="*/ 1254 h 1305"/>
                <a:gd name="T118" fmla="*/ 66 w 405"/>
                <a:gd name="T119" fmla="*/ 1276 h 1305"/>
                <a:gd name="T120" fmla="*/ 38 w 405"/>
                <a:gd name="T121" fmla="*/ 1289 h 1305"/>
                <a:gd name="T122" fmla="*/ 0 w 405"/>
                <a:gd name="T123" fmla="*/ 1305 h 1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305">
                  <a:moveTo>
                    <a:pt x="0" y="1305"/>
                  </a:moveTo>
                  <a:cubicBezTo>
                    <a:pt x="0" y="1305"/>
                    <a:pt x="5" y="1302"/>
                    <a:pt x="16" y="1295"/>
                  </a:cubicBezTo>
                  <a:cubicBezTo>
                    <a:pt x="19" y="1294"/>
                    <a:pt x="21" y="1292"/>
                    <a:pt x="25" y="1290"/>
                  </a:cubicBezTo>
                  <a:cubicBezTo>
                    <a:pt x="28" y="1288"/>
                    <a:pt x="31" y="1286"/>
                    <a:pt x="35" y="1284"/>
                  </a:cubicBezTo>
                  <a:cubicBezTo>
                    <a:pt x="38" y="1282"/>
                    <a:pt x="42" y="1279"/>
                    <a:pt x="46" y="1276"/>
                  </a:cubicBezTo>
                  <a:cubicBezTo>
                    <a:pt x="48" y="1275"/>
                    <a:pt x="50" y="1273"/>
                    <a:pt x="53" y="1272"/>
                  </a:cubicBezTo>
                  <a:cubicBezTo>
                    <a:pt x="55" y="1270"/>
                    <a:pt x="57" y="1269"/>
                    <a:pt x="59" y="1267"/>
                  </a:cubicBezTo>
                  <a:cubicBezTo>
                    <a:pt x="77" y="1254"/>
                    <a:pt x="98" y="1237"/>
                    <a:pt x="120" y="1216"/>
                  </a:cubicBezTo>
                  <a:cubicBezTo>
                    <a:pt x="126" y="1211"/>
                    <a:pt x="131" y="1206"/>
                    <a:pt x="137" y="1200"/>
                  </a:cubicBezTo>
                  <a:cubicBezTo>
                    <a:pt x="139" y="1199"/>
                    <a:pt x="140" y="1197"/>
                    <a:pt x="141" y="1196"/>
                  </a:cubicBezTo>
                  <a:cubicBezTo>
                    <a:pt x="143" y="1194"/>
                    <a:pt x="144" y="1193"/>
                    <a:pt x="146" y="1191"/>
                  </a:cubicBezTo>
                  <a:cubicBezTo>
                    <a:pt x="148" y="1188"/>
                    <a:pt x="151" y="1185"/>
                    <a:pt x="154" y="1182"/>
                  </a:cubicBezTo>
                  <a:cubicBezTo>
                    <a:pt x="156" y="1180"/>
                    <a:pt x="157" y="1179"/>
                    <a:pt x="158" y="1177"/>
                  </a:cubicBezTo>
                  <a:cubicBezTo>
                    <a:pt x="160" y="1176"/>
                    <a:pt x="161" y="1174"/>
                    <a:pt x="163" y="1172"/>
                  </a:cubicBezTo>
                  <a:cubicBezTo>
                    <a:pt x="165" y="1169"/>
                    <a:pt x="168" y="1166"/>
                    <a:pt x="171" y="1163"/>
                  </a:cubicBezTo>
                  <a:cubicBezTo>
                    <a:pt x="174" y="1159"/>
                    <a:pt x="177" y="1156"/>
                    <a:pt x="180" y="1152"/>
                  </a:cubicBezTo>
                  <a:cubicBezTo>
                    <a:pt x="182" y="1149"/>
                    <a:pt x="185" y="1145"/>
                    <a:pt x="188" y="1142"/>
                  </a:cubicBezTo>
                  <a:cubicBezTo>
                    <a:pt x="199" y="1127"/>
                    <a:pt x="210" y="1112"/>
                    <a:pt x="221" y="1095"/>
                  </a:cubicBezTo>
                  <a:cubicBezTo>
                    <a:pt x="232" y="1079"/>
                    <a:pt x="242" y="1061"/>
                    <a:pt x="252" y="1043"/>
                  </a:cubicBezTo>
                  <a:cubicBezTo>
                    <a:pt x="254" y="1039"/>
                    <a:pt x="257" y="1034"/>
                    <a:pt x="259" y="1029"/>
                  </a:cubicBezTo>
                  <a:cubicBezTo>
                    <a:pt x="260" y="1027"/>
                    <a:pt x="261" y="1025"/>
                    <a:pt x="263" y="1022"/>
                  </a:cubicBezTo>
                  <a:cubicBezTo>
                    <a:pt x="264" y="1020"/>
                    <a:pt x="265" y="1018"/>
                    <a:pt x="266" y="1015"/>
                  </a:cubicBezTo>
                  <a:cubicBezTo>
                    <a:pt x="268" y="1011"/>
                    <a:pt x="271" y="1006"/>
                    <a:pt x="273" y="1001"/>
                  </a:cubicBezTo>
                  <a:cubicBezTo>
                    <a:pt x="275" y="996"/>
                    <a:pt x="277" y="991"/>
                    <a:pt x="279" y="986"/>
                  </a:cubicBezTo>
                  <a:cubicBezTo>
                    <a:pt x="280" y="984"/>
                    <a:pt x="282" y="981"/>
                    <a:pt x="283" y="979"/>
                  </a:cubicBezTo>
                  <a:cubicBezTo>
                    <a:pt x="284" y="976"/>
                    <a:pt x="285" y="974"/>
                    <a:pt x="286" y="971"/>
                  </a:cubicBezTo>
                  <a:cubicBezTo>
                    <a:pt x="288" y="966"/>
                    <a:pt x="290" y="961"/>
                    <a:pt x="292" y="956"/>
                  </a:cubicBezTo>
                  <a:cubicBezTo>
                    <a:pt x="294" y="951"/>
                    <a:pt x="296" y="946"/>
                    <a:pt x="298" y="941"/>
                  </a:cubicBezTo>
                  <a:cubicBezTo>
                    <a:pt x="298" y="938"/>
                    <a:pt x="299" y="935"/>
                    <a:pt x="300" y="933"/>
                  </a:cubicBezTo>
                  <a:cubicBezTo>
                    <a:pt x="301" y="930"/>
                    <a:pt x="302" y="927"/>
                    <a:pt x="303" y="925"/>
                  </a:cubicBezTo>
                  <a:cubicBezTo>
                    <a:pt x="305" y="920"/>
                    <a:pt x="307" y="914"/>
                    <a:pt x="308" y="909"/>
                  </a:cubicBezTo>
                  <a:cubicBezTo>
                    <a:pt x="310" y="904"/>
                    <a:pt x="312" y="898"/>
                    <a:pt x="313" y="893"/>
                  </a:cubicBezTo>
                  <a:cubicBezTo>
                    <a:pt x="314" y="890"/>
                    <a:pt x="315" y="887"/>
                    <a:pt x="316" y="885"/>
                  </a:cubicBezTo>
                  <a:cubicBezTo>
                    <a:pt x="316" y="882"/>
                    <a:pt x="317" y="879"/>
                    <a:pt x="318" y="876"/>
                  </a:cubicBezTo>
                  <a:cubicBezTo>
                    <a:pt x="319" y="871"/>
                    <a:pt x="321" y="865"/>
                    <a:pt x="322" y="860"/>
                  </a:cubicBezTo>
                  <a:cubicBezTo>
                    <a:pt x="323" y="854"/>
                    <a:pt x="325" y="849"/>
                    <a:pt x="326" y="843"/>
                  </a:cubicBezTo>
                  <a:cubicBezTo>
                    <a:pt x="327" y="840"/>
                    <a:pt x="327" y="838"/>
                    <a:pt x="328" y="835"/>
                  </a:cubicBezTo>
                  <a:cubicBezTo>
                    <a:pt x="328" y="832"/>
                    <a:pt x="329" y="829"/>
                    <a:pt x="330" y="826"/>
                  </a:cubicBezTo>
                  <a:cubicBezTo>
                    <a:pt x="331" y="821"/>
                    <a:pt x="332" y="815"/>
                    <a:pt x="333" y="809"/>
                  </a:cubicBezTo>
                  <a:cubicBezTo>
                    <a:pt x="334" y="804"/>
                    <a:pt x="335" y="798"/>
                    <a:pt x="336" y="792"/>
                  </a:cubicBezTo>
                  <a:cubicBezTo>
                    <a:pt x="336" y="789"/>
                    <a:pt x="337" y="787"/>
                    <a:pt x="337" y="784"/>
                  </a:cubicBezTo>
                  <a:cubicBezTo>
                    <a:pt x="339" y="775"/>
                    <a:pt x="339" y="775"/>
                    <a:pt x="339" y="775"/>
                  </a:cubicBezTo>
                  <a:cubicBezTo>
                    <a:pt x="339" y="769"/>
                    <a:pt x="340" y="763"/>
                    <a:pt x="341" y="758"/>
                  </a:cubicBezTo>
                  <a:cubicBezTo>
                    <a:pt x="341" y="752"/>
                    <a:pt x="342" y="746"/>
                    <a:pt x="343" y="740"/>
                  </a:cubicBezTo>
                  <a:cubicBezTo>
                    <a:pt x="343" y="737"/>
                    <a:pt x="343" y="734"/>
                    <a:pt x="344" y="731"/>
                  </a:cubicBezTo>
                  <a:cubicBezTo>
                    <a:pt x="344" y="723"/>
                    <a:pt x="344" y="723"/>
                    <a:pt x="344" y="723"/>
                  </a:cubicBezTo>
                  <a:cubicBezTo>
                    <a:pt x="345" y="717"/>
                    <a:pt x="345" y="711"/>
                    <a:pt x="346" y="705"/>
                  </a:cubicBezTo>
                  <a:cubicBezTo>
                    <a:pt x="346" y="699"/>
                    <a:pt x="346" y="693"/>
                    <a:pt x="346" y="687"/>
                  </a:cubicBezTo>
                  <a:cubicBezTo>
                    <a:pt x="347" y="679"/>
                    <a:pt x="347" y="679"/>
                    <a:pt x="347" y="679"/>
                  </a:cubicBezTo>
                  <a:cubicBezTo>
                    <a:pt x="347" y="670"/>
                    <a:pt x="347" y="670"/>
                    <a:pt x="347" y="670"/>
                  </a:cubicBezTo>
                  <a:cubicBezTo>
                    <a:pt x="347" y="653"/>
                    <a:pt x="347" y="653"/>
                    <a:pt x="347" y="653"/>
                  </a:cubicBezTo>
                  <a:cubicBezTo>
                    <a:pt x="347" y="634"/>
                    <a:pt x="347" y="634"/>
                    <a:pt x="347" y="634"/>
                  </a:cubicBezTo>
                  <a:cubicBezTo>
                    <a:pt x="347" y="625"/>
                    <a:pt x="347" y="625"/>
                    <a:pt x="347" y="625"/>
                  </a:cubicBezTo>
                  <a:cubicBezTo>
                    <a:pt x="346" y="617"/>
                    <a:pt x="346" y="617"/>
                    <a:pt x="346" y="617"/>
                  </a:cubicBezTo>
                  <a:cubicBezTo>
                    <a:pt x="346" y="611"/>
                    <a:pt x="346" y="605"/>
                    <a:pt x="346" y="599"/>
                  </a:cubicBezTo>
                  <a:cubicBezTo>
                    <a:pt x="345" y="593"/>
                    <a:pt x="345" y="588"/>
                    <a:pt x="344" y="582"/>
                  </a:cubicBezTo>
                  <a:cubicBezTo>
                    <a:pt x="344" y="573"/>
                    <a:pt x="344" y="573"/>
                    <a:pt x="344" y="573"/>
                  </a:cubicBezTo>
                  <a:cubicBezTo>
                    <a:pt x="343" y="570"/>
                    <a:pt x="343" y="567"/>
                    <a:pt x="343" y="564"/>
                  </a:cubicBezTo>
                  <a:cubicBezTo>
                    <a:pt x="342" y="558"/>
                    <a:pt x="341" y="553"/>
                    <a:pt x="341" y="547"/>
                  </a:cubicBezTo>
                  <a:cubicBezTo>
                    <a:pt x="340" y="541"/>
                    <a:pt x="339" y="535"/>
                    <a:pt x="339" y="529"/>
                  </a:cubicBezTo>
                  <a:cubicBezTo>
                    <a:pt x="337" y="521"/>
                    <a:pt x="337" y="521"/>
                    <a:pt x="337" y="521"/>
                  </a:cubicBezTo>
                  <a:cubicBezTo>
                    <a:pt x="337" y="518"/>
                    <a:pt x="336" y="515"/>
                    <a:pt x="336" y="512"/>
                  </a:cubicBezTo>
                  <a:cubicBezTo>
                    <a:pt x="335" y="506"/>
                    <a:pt x="334" y="501"/>
                    <a:pt x="333" y="495"/>
                  </a:cubicBezTo>
                  <a:cubicBezTo>
                    <a:pt x="332" y="489"/>
                    <a:pt x="331" y="484"/>
                    <a:pt x="330" y="478"/>
                  </a:cubicBezTo>
                  <a:cubicBezTo>
                    <a:pt x="329" y="475"/>
                    <a:pt x="328" y="472"/>
                    <a:pt x="328" y="470"/>
                  </a:cubicBezTo>
                  <a:cubicBezTo>
                    <a:pt x="327" y="467"/>
                    <a:pt x="327" y="464"/>
                    <a:pt x="326" y="461"/>
                  </a:cubicBezTo>
                  <a:cubicBezTo>
                    <a:pt x="325" y="456"/>
                    <a:pt x="323" y="450"/>
                    <a:pt x="322" y="444"/>
                  </a:cubicBezTo>
                  <a:cubicBezTo>
                    <a:pt x="321" y="439"/>
                    <a:pt x="319" y="433"/>
                    <a:pt x="318" y="428"/>
                  </a:cubicBezTo>
                  <a:cubicBezTo>
                    <a:pt x="317" y="425"/>
                    <a:pt x="316" y="422"/>
                    <a:pt x="316" y="420"/>
                  </a:cubicBezTo>
                  <a:cubicBezTo>
                    <a:pt x="315" y="417"/>
                    <a:pt x="314" y="414"/>
                    <a:pt x="313" y="412"/>
                  </a:cubicBezTo>
                  <a:cubicBezTo>
                    <a:pt x="311" y="406"/>
                    <a:pt x="310" y="401"/>
                    <a:pt x="308" y="395"/>
                  </a:cubicBezTo>
                  <a:cubicBezTo>
                    <a:pt x="306" y="390"/>
                    <a:pt x="305" y="385"/>
                    <a:pt x="303" y="380"/>
                  </a:cubicBezTo>
                  <a:cubicBezTo>
                    <a:pt x="302" y="377"/>
                    <a:pt x="301" y="374"/>
                    <a:pt x="300" y="372"/>
                  </a:cubicBezTo>
                  <a:cubicBezTo>
                    <a:pt x="299" y="369"/>
                    <a:pt x="298" y="366"/>
                    <a:pt x="297" y="364"/>
                  </a:cubicBezTo>
                  <a:cubicBezTo>
                    <a:pt x="296" y="359"/>
                    <a:pt x="294" y="353"/>
                    <a:pt x="292" y="348"/>
                  </a:cubicBezTo>
                  <a:cubicBezTo>
                    <a:pt x="290" y="343"/>
                    <a:pt x="288" y="338"/>
                    <a:pt x="286" y="333"/>
                  </a:cubicBezTo>
                  <a:cubicBezTo>
                    <a:pt x="285" y="331"/>
                    <a:pt x="284" y="328"/>
                    <a:pt x="283" y="326"/>
                  </a:cubicBezTo>
                  <a:cubicBezTo>
                    <a:pt x="281" y="323"/>
                    <a:pt x="280" y="321"/>
                    <a:pt x="279" y="318"/>
                  </a:cubicBezTo>
                  <a:cubicBezTo>
                    <a:pt x="277" y="313"/>
                    <a:pt x="275" y="308"/>
                    <a:pt x="273" y="303"/>
                  </a:cubicBezTo>
                  <a:cubicBezTo>
                    <a:pt x="271" y="299"/>
                    <a:pt x="268" y="294"/>
                    <a:pt x="266" y="289"/>
                  </a:cubicBezTo>
                  <a:cubicBezTo>
                    <a:pt x="265" y="287"/>
                    <a:pt x="264" y="284"/>
                    <a:pt x="263" y="282"/>
                  </a:cubicBezTo>
                  <a:cubicBezTo>
                    <a:pt x="261" y="280"/>
                    <a:pt x="260" y="277"/>
                    <a:pt x="259" y="275"/>
                  </a:cubicBezTo>
                  <a:cubicBezTo>
                    <a:pt x="256" y="270"/>
                    <a:pt x="254" y="266"/>
                    <a:pt x="252" y="261"/>
                  </a:cubicBezTo>
                  <a:cubicBezTo>
                    <a:pt x="242" y="243"/>
                    <a:pt x="232" y="226"/>
                    <a:pt x="221" y="209"/>
                  </a:cubicBezTo>
                  <a:cubicBezTo>
                    <a:pt x="210" y="193"/>
                    <a:pt x="199" y="177"/>
                    <a:pt x="188" y="163"/>
                  </a:cubicBezTo>
                  <a:cubicBezTo>
                    <a:pt x="185" y="159"/>
                    <a:pt x="182" y="156"/>
                    <a:pt x="180" y="152"/>
                  </a:cubicBezTo>
                  <a:cubicBezTo>
                    <a:pt x="177" y="149"/>
                    <a:pt x="174" y="145"/>
                    <a:pt x="171" y="142"/>
                  </a:cubicBezTo>
                  <a:cubicBezTo>
                    <a:pt x="168" y="138"/>
                    <a:pt x="165" y="135"/>
                    <a:pt x="163" y="132"/>
                  </a:cubicBezTo>
                  <a:cubicBezTo>
                    <a:pt x="160" y="129"/>
                    <a:pt x="157" y="125"/>
                    <a:pt x="154" y="122"/>
                  </a:cubicBezTo>
                  <a:cubicBezTo>
                    <a:pt x="151" y="119"/>
                    <a:pt x="148" y="116"/>
                    <a:pt x="146" y="113"/>
                  </a:cubicBezTo>
                  <a:cubicBezTo>
                    <a:pt x="144" y="112"/>
                    <a:pt x="143" y="110"/>
                    <a:pt x="141" y="109"/>
                  </a:cubicBezTo>
                  <a:cubicBezTo>
                    <a:pt x="140" y="107"/>
                    <a:pt x="139" y="106"/>
                    <a:pt x="137" y="104"/>
                  </a:cubicBezTo>
                  <a:cubicBezTo>
                    <a:pt x="131" y="99"/>
                    <a:pt x="126" y="93"/>
                    <a:pt x="120" y="88"/>
                  </a:cubicBezTo>
                  <a:cubicBezTo>
                    <a:pt x="98" y="67"/>
                    <a:pt x="77" y="50"/>
                    <a:pt x="59" y="37"/>
                  </a:cubicBezTo>
                  <a:cubicBezTo>
                    <a:pt x="57" y="36"/>
                    <a:pt x="55" y="34"/>
                    <a:pt x="53" y="33"/>
                  </a:cubicBezTo>
                  <a:cubicBezTo>
                    <a:pt x="50" y="31"/>
                    <a:pt x="48" y="30"/>
                    <a:pt x="46" y="28"/>
                  </a:cubicBezTo>
                  <a:cubicBezTo>
                    <a:pt x="42" y="26"/>
                    <a:pt x="38" y="23"/>
                    <a:pt x="35" y="21"/>
                  </a:cubicBezTo>
                  <a:cubicBezTo>
                    <a:pt x="31" y="18"/>
                    <a:pt x="28" y="16"/>
                    <a:pt x="24" y="14"/>
                  </a:cubicBezTo>
                  <a:cubicBezTo>
                    <a:pt x="21" y="12"/>
                    <a:pt x="18" y="10"/>
                    <a:pt x="16" y="9"/>
                  </a:cubicBezTo>
                  <a:cubicBezTo>
                    <a:pt x="5" y="3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7" y="2"/>
                    <a:pt x="12" y="4"/>
                    <a:pt x="17" y="6"/>
                  </a:cubicBezTo>
                  <a:cubicBezTo>
                    <a:pt x="20" y="7"/>
                    <a:pt x="23" y="9"/>
                    <a:pt x="27" y="10"/>
                  </a:cubicBezTo>
                  <a:cubicBezTo>
                    <a:pt x="30" y="12"/>
                    <a:pt x="34" y="13"/>
                    <a:pt x="38" y="15"/>
                  </a:cubicBezTo>
                  <a:cubicBezTo>
                    <a:pt x="42" y="17"/>
                    <a:pt x="47" y="19"/>
                    <a:pt x="51" y="21"/>
                  </a:cubicBezTo>
                  <a:cubicBezTo>
                    <a:pt x="54" y="22"/>
                    <a:pt x="56" y="24"/>
                    <a:pt x="58" y="25"/>
                  </a:cubicBezTo>
                  <a:cubicBezTo>
                    <a:pt x="61" y="26"/>
                    <a:pt x="63" y="27"/>
                    <a:pt x="66" y="29"/>
                  </a:cubicBezTo>
                  <a:cubicBezTo>
                    <a:pt x="71" y="31"/>
                    <a:pt x="76" y="34"/>
                    <a:pt x="82" y="37"/>
                  </a:cubicBezTo>
                  <a:cubicBezTo>
                    <a:pt x="87" y="41"/>
                    <a:pt x="93" y="44"/>
                    <a:pt x="99" y="48"/>
                  </a:cubicBezTo>
                  <a:cubicBezTo>
                    <a:pt x="100" y="49"/>
                    <a:pt x="102" y="50"/>
                    <a:pt x="103" y="51"/>
                  </a:cubicBezTo>
                  <a:cubicBezTo>
                    <a:pt x="105" y="51"/>
                    <a:pt x="106" y="52"/>
                    <a:pt x="107" y="53"/>
                  </a:cubicBezTo>
                  <a:cubicBezTo>
                    <a:pt x="110" y="55"/>
                    <a:pt x="113" y="58"/>
                    <a:pt x="117" y="60"/>
                  </a:cubicBezTo>
                  <a:cubicBezTo>
                    <a:pt x="123" y="64"/>
                    <a:pt x="129" y="68"/>
                    <a:pt x="135" y="73"/>
                  </a:cubicBezTo>
                  <a:cubicBezTo>
                    <a:pt x="161" y="92"/>
                    <a:pt x="188" y="116"/>
                    <a:pt x="214" y="144"/>
                  </a:cubicBezTo>
                  <a:cubicBezTo>
                    <a:pt x="217" y="148"/>
                    <a:pt x="221" y="151"/>
                    <a:pt x="224" y="155"/>
                  </a:cubicBezTo>
                  <a:cubicBezTo>
                    <a:pt x="226" y="157"/>
                    <a:pt x="227" y="159"/>
                    <a:pt x="229" y="160"/>
                  </a:cubicBezTo>
                  <a:cubicBezTo>
                    <a:pt x="231" y="162"/>
                    <a:pt x="232" y="164"/>
                    <a:pt x="234" y="166"/>
                  </a:cubicBezTo>
                  <a:cubicBezTo>
                    <a:pt x="237" y="170"/>
                    <a:pt x="240" y="174"/>
                    <a:pt x="244" y="178"/>
                  </a:cubicBezTo>
                  <a:cubicBezTo>
                    <a:pt x="247" y="182"/>
                    <a:pt x="250" y="186"/>
                    <a:pt x="253" y="190"/>
                  </a:cubicBezTo>
                  <a:cubicBezTo>
                    <a:pt x="266" y="206"/>
                    <a:pt x="278" y="224"/>
                    <a:pt x="290" y="242"/>
                  </a:cubicBezTo>
                  <a:cubicBezTo>
                    <a:pt x="293" y="247"/>
                    <a:pt x="296" y="252"/>
                    <a:pt x="298" y="257"/>
                  </a:cubicBezTo>
                  <a:cubicBezTo>
                    <a:pt x="300" y="259"/>
                    <a:pt x="301" y="261"/>
                    <a:pt x="303" y="264"/>
                  </a:cubicBezTo>
                  <a:cubicBezTo>
                    <a:pt x="304" y="266"/>
                    <a:pt x="305" y="269"/>
                    <a:pt x="307" y="271"/>
                  </a:cubicBezTo>
                  <a:cubicBezTo>
                    <a:pt x="310" y="276"/>
                    <a:pt x="312" y="281"/>
                    <a:pt x="315" y="286"/>
                  </a:cubicBezTo>
                  <a:cubicBezTo>
                    <a:pt x="318" y="291"/>
                    <a:pt x="320" y="296"/>
                    <a:pt x="323" y="301"/>
                  </a:cubicBezTo>
                  <a:cubicBezTo>
                    <a:pt x="324" y="304"/>
                    <a:pt x="325" y="306"/>
                    <a:pt x="327" y="309"/>
                  </a:cubicBezTo>
                  <a:cubicBezTo>
                    <a:pt x="328" y="311"/>
                    <a:pt x="329" y="314"/>
                    <a:pt x="330" y="316"/>
                  </a:cubicBezTo>
                  <a:cubicBezTo>
                    <a:pt x="333" y="322"/>
                    <a:pt x="335" y="327"/>
                    <a:pt x="338" y="332"/>
                  </a:cubicBezTo>
                  <a:cubicBezTo>
                    <a:pt x="340" y="338"/>
                    <a:pt x="342" y="343"/>
                    <a:pt x="345" y="348"/>
                  </a:cubicBezTo>
                  <a:cubicBezTo>
                    <a:pt x="346" y="351"/>
                    <a:pt x="347" y="354"/>
                    <a:pt x="348" y="356"/>
                  </a:cubicBezTo>
                  <a:cubicBezTo>
                    <a:pt x="349" y="359"/>
                    <a:pt x="350" y="362"/>
                    <a:pt x="351" y="365"/>
                  </a:cubicBezTo>
                  <a:cubicBezTo>
                    <a:pt x="353" y="370"/>
                    <a:pt x="355" y="376"/>
                    <a:pt x="358" y="381"/>
                  </a:cubicBezTo>
                  <a:cubicBezTo>
                    <a:pt x="360" y="387"/>
                    <a:pt x="361" y="393"/>
                    <a:pt x="363" y="398"/>
                  </a:cubicBezTo>
                  <a:cubicBezTo>
                    <a:pt x="364" y="401"/>
                    <a:pt x="365" y="404"/>
                    <a:pt x="366" y="407"/>
                  </a:cubicBezTo>
                  <a:cubicBezTo>
                    <a:pt x="367" y="410"/>
                    <a:pt x="368" y="412"/>
                    <a:pt x="369" y="415"/>
                  </a:cubicBezTo>
                  <a:cubicBezTo>
                    <a:pt x="371" y="421"/>
                    <a:pt x="372" y="427"/>
                    <a:pt x="374" y="433"/>
                  </a:cubicBezTo>
                  <a:cubicBezTo>
                    <a:pt x="381" y="456"/>
                    <a:pt x="387" y="480"/>
                    <a:pt x="391" y="504"/>
                  </a:cubicBezTo>
                  <a:cubicBezTo>
                    <a:pt x="391" y="507"/>
                    <a:pt x="392" y="510"/>
                    <a:pt x="393" y="513"/>
                  </a:cubicBezTo>
                  <a:cubicBezTo>
                    <a:pt x="394" y="522"/>
                    <a:pt x="394" y="522"/>
                    <a:pt x="394" y="522"/>
                  </a:cubicBezTo>
                  <a:cubicBezTo>
                    <a:pt x="395" y="528"/>
                    <a:pt x="396" y="534"/>
                    <a:pt x="397" y="541"/>
                  </a:cubicBezTo>
                  <a:cubicBezTo>
                    <a:pt x="398" y="553"/>
                    <a:pt x="400" y="565"/>
                    <a:pt x="401" y="578"/>
                  </a:cubicBezTo>
                  <a:cubicBezTo>
                    <a:pt x="402" y="584"/>
                    <a:pt x="402" y="590"/>
                    <a:pt x="403" y="596"/>
                  </a:cubicBezTo>
                  <a:cubicBezTo>
                    <a:pt x="403" y="602"/>
                    <a:pt x="403" y="609"/>
                    <a:pt x="404" y="615"/>
                  </a:cubicBezTo>
                  <a:cubicBezTo>
                    <a:pt x="404" y="625"/>
                    <a:pt x="404" y="625"/>
                    <a:pt x="404" y="625"/>
                  </a:cubicBezTo>
                  <a:cubicBezTo>
                    <a:pt x="404" y="634"/>
                    <a:pt x="404" y="634"/>
                    <a:pt x="404" y="634"/>
                  </a:cubicBezTo>
                  <a:cubicBezTo>
                    <a:pt x="405" y="652"/>
                    <a:pt x="405" y="652"/>
                    <a:pt x="405" y="652"/>
                  </a:cubicBezTo>
                  <a:cubicBezTo>
                    <a:pt x="404" y="671"/>
                    <a:pt x="404" y="671"/>
                    <a:pt x="404" y="671"/>
                  </a:cubicBezTo>
                  <a:cubicBezTo>
                    <a:pt x="404" y="680"/>
                    <a:pt x="404" y="680"/>
                    <a:pt x="404" y="680"/>
                  </a:cubicBezTo>
                  <a:cubicBezTo>
                    <a:pt x="404" y="690"/>
                    <a:pt x="404" y="690"/>
                    <a:pt x="404" y="690"/>
                  </a:cubicBezTo>
                  <a:cubicBezTo>
                    <a:pt x="403" y="696"/>
                    <a:pt x="403" y="702"/>
                    <a:pt x="403" y="708"/>
                  </a:cubicBezTo>
                  <a:cubicBezTo>
                    <a:pt x="402" y="714"/>
                    <a:pt x="402" y="721"/>
                    <a:pt x="401" y="727"/>
                  </a:cubicBezTo>
                  <a:cubicBezTo>
                    <a:pt x="400" y="739"/>
                    <a:pt x="398" y="751"/>
                    <a:pt x="397" y="764"/>
                  </a:cubicBezTo>
                  <a:cubicBezTo>
                    <a:pt x="396" y="770"/>
                    <a:pt x="395" y="776"/>
                    <a:pt x="394" y="782"/>
                  </a:cubicBezTo>
                  <a:cubicBezTo>
                    <a:pt x="393" y="791"/>
                    <a:pt x="393" y="791"/>
                    <a:pt x="393" y="791"/>
                  </a:cubicBezTo>
                  <a:cubicBezTo>
                    <a:pt x="392" y="794"/>
                    <a:pt x="391" y="797"/>
                    <a:pt x="391" y="800"/>
                  </a:cubicBezTo>
                  <a:cubicBezTo>
                    <a:pt x="387" y="825"/>
                    <a:pt x="381" y="848"/>
                    <a:pt x="374" y="872"/>
                  </a:cubicBezTo>
                  <a:cubicBezTo>
                    <a:pt x="372" y="877"/>
                    <a:pt x="371" y="883"/>
                    <a:pt x="369" y="889"/>
                  </a:cubicBezTo>
                  <a:cubicBezTo>
                    <a:pt x="368" y="892"/>
                    <a:pt x="367" y="895"/>
                    <a:pt x="366" y="898"/>
                  </a:cubicBezTo>
                  <a:cubicBezTo>
                    <a:pt x="365" y="900"/>
                    <a:pt x="364" y="903"/>
                    <a:pt x="363" y="906"/>
                  </a:cubicBezTo>
                  <a:cubicBezTo>
                    <a:pt x="361" y="912"/>
                    <a:pt x="359" y="917"/>
                    <a:pt x="358" y="923"/>
                  </a:cubicBezTo>
                  <a:cubicBezTo>
                    <a:pt x="355" y="929"/>
                    <a:pt x="353" y="934"/>
                    <a:pt x="351" y="940"/>
                  </a:cubicBezTo>
                  <a:cubicBezTo>
                    <a:pt x="350" y="942"/>
                    <a:pt x="349" y="945"/>
                    <a:pt x="348" y="948"/>
                  </a:cubicBezTo>
                  <a:cubicBezTo>
                    <a:pt x="347" y="951"/>
                    <a:pt x="346" y="953"/>
                    <a:pt x="345" y="956"/>
                  </a:cubicBezTo>
                  <a:cubicBezTo>
                    <a:pt x="342" y="961"/>
                    <a:pt x="340" y="967"/>
                    <a:pt x="338" y="972"/>
                  </a:cubicBezTo>
                  <a:cubicBezTo>
                    <a:pt x="335" y="977"/>
                    <a:pt x="333" y="983"/>
                    <a:pt x="330" y="988"/>
                  </a:cubicBezTo>
                  <a:cubicBezTo>
                    <a:pt x="329" y="990"/>
                    <a:pt x="328" y="993"/>
                    <a:pt x="327" y="996"/>
                  </a:cubicBezTo>
                  <a:cubicBezTo>
                    <a:pt x="325" y="998"/>
                    <a:pt x="324" y="1001"/>
                    <a:pt x="323" y="1003"/>
                  </a:cubicBezTo>
                  <a:cubicBezTo>
                    <a:pt x="320" y="1008"/>
                    <a:pt x="318" y="1013"/>
                    <a:pt x="315" y="1019"/>
                  </a:cubicBezTo>
                  <a:cubicBezTo>
                    <a:pt x="312" y="1023"/>
                    <a:pt x="309" y="1028"/>
                    <a:pt x="307" y="1033"/>
                  </a:cubicBezTo>
                  <a:cubicBezTo>
                    <a:pt x="305" y="1036"/>
                    <a:pt x="304" y="1038"/>
                    <a:pt x="303" y="1041"/>
                  </a:cubicBezTo>
                  <a:cubicBezTo>
                    <a:pt x="301" y="1043"/>
                    <a:pt x="300" y="1045"/>
                    <a:pt x="298" y="1048"/>
                  </a:cubicBezTo>
                  <a:cubicBezTo>
                    <a:pt x="295" y="1052"/>
                    <a:pt x="293" y="1057"/>
                    <a:pt x="290" y="1062"/>
                  </a:cubicBezTo>
                  <a:cubicBezTo>
                    <a:pt x="266" y="1099"/>
                    <a:pt x="240" y="1132"/>
                    <a:pt x="214" y="1160"/>
                  </a:cubicBezTo>
                  <a:cubicBezTo>
                    <a:pt x="188" y="1189"/>
                    <a:pt x="161" y="1212"/>
                    <a:pt x="135" y="1231"/>
                  </a:cubicBezTo>
                  <a:cubicBezTo>
                    <a:pt x="129" y="1236"/>
                    <a:pt x="123" y="1241"/>
                    <a:pt x="117" y="1245"/>
                  </a:cubicBezTo>
                  <a:cubicBezTo>
                    <a:pt x="113" y="1247"/>
                    <a:pt x="110" y="1249"/>
                    <a:pt x="107" y="1251"/>
                  </a:cubicBezTo>
                  <a:cubicBezTo>
                    <a:pt x="106" y="1252"/>
                    <a:pt x="104" y="1253"/>
                    <a:pt x="103" y="1254"/>
                  </a:cubicBezTo>
                  <a:cubicBezTo>
                    <a:pt x="102" y="1255"/>
                    <a:pt x="100" y="1256"/>
                    <a:pt x="99" y="1257"/>
                  </a:cubicBezTo>
                  <a:cubicBezTo>
                    <a:pt x="93" y="1260"/>
                    <a:pt x="87" y="1264"/>
                    <a:pt x="82" y="1267"/>
                  </a:cubicBezTo>
                  <a:cubicBezTo>
                    <a:pt x="76" y="1270"/>
                    <a:pt x="71" y="1273"/>
                    <a:pt x="66" y="1276"/>
                  </a:cubicBezTo>
                  <a:cubicBezTo>
                    <a:pt x="63" y="1277"/>
                    <a:pt x="61" y="1278"/>
                    <a:pt x="58" y="1280"/>
                  </a:cubicBezTo>
                  <a:cubicBezTo>
                    <a:pt x="56" y="1281"/>
                    <a:pt x="54" y="1282"/>
                    <a:pt x="51" y="1283"/>
                  </a:cubicBezTo>
                  <a:cubicBezTo>
                    <a:pt x="47" y="1285"/>
                    <a:pt x="42" y="1287"/>
                    <a:pt x="38" y="1289"/>
                  </a:cubicBezTo>
                  <a:cubicBezTo>
                    <a:pt x="34" y="1291"/>
                    <a:pt x="30" y="1293"/>
                    <a:pt x="27" y="1294"/>
                  </a:cubicBezTo>
                  <a:cubicBezTo>
                    <a:pt x="23" y="1296"/>
                    <a:pt x="20" y="1297"/>
                    <a:pt x="17" y="1298"/>
                  </a:cubicBezTo>
                  <a:cubicBezTo>
                    <a:pt x="6" y="1303"/>
                    <a:pt x="0" y="1305"/>
                    <a:pt x="0" y="13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5" name="1-2">
              <a:extLst>
                <a:ext uri="{FF2B5EF4-FFF2-40B4-BE49-F238E27FC236}">
                  <a16:creationId xmlns:a16="http://schemas.microsoft.com/office/drawing/2014/main" id="{204C244B-8AB7-468C-B59E-949ABCA97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341" y="1692273"/>
              <a:ext cx="1092200" cy="3524251"/>
            </a:xfrm>
            <a:custGeom>
              <a:avLst/>
              <a:gdLst>
                <a:gd name="T0" fmla="*/ 23 w 372"/>
                <a:gd name="T1" fmla="*/ 1185 h 1199"/>
                <a:gd name="T2" fmla="*/ 49 w 372"/>
                <a:gd name="T3" fmla="*/ 1168 h 1199"/>
                <a:gd name="T4" fmla="*/ 142 w 372"/>
                <a:gd name="T5" fmla="*/ 1086 h 1199"/>
                <a:gd name="T6" fmla="*/ 165 w 372"/>
                <a:gd name="T7" fmla="*/ 1058 h 1199"/>
                <a:gd name="T8" fmla="*/ 231 w 372"/>
                <a:gd name="T9" fmla="*/ 958 h 1199"/>
                <a:gd name="T10" fmla="*/ 244 w 372"/>
                <a:gd name="T11" fmla="*/ 933 h 1199"/>
                <a:gd name="T12" fmla="*/ 260 w 372"/>
                <a:gd name="T13" fmla="*/ 899 h 1199"/>
                <a:gd name="T14" fmla="*/ 273 w 372"/>
                <a:gd name="T15" fmla="*/ 864 h 1199"/>
                <a:gd name="T16" fmla="*/ 283 w 372"/>
                <a:gd name="T17" fmla="*/ 835 h 1199"/>
                <a:gd name="T18" fmla="*/ 292 w 372"/>
                <a:gd name="T19" fmla="*/ 805 h 1199"/>
                <a:gd name="T20" fmla="*/ 301 w 372"/>
                <a:gd name="T21" fmla="*/ 767 h 1199"/>
                <a:gd name="T22" fmla="*/ 309 w 372"/>
                <a:gd name="T23" fmla="*/ 728 h 1199"/>
                <a:gd name="T24" fmla="*/ 313 w 372"/>
                <a:gd name="T25" fmla="*/ 696 h 1199"/>
                <a:gd name="T26" fmla="*/ 316 w 372"/>
                <a:gd name="T27" fmla="*/ 664 h 1199"/>
                <a:gd name="T28" fmla="*/ 319 w 372"/>
                <a:gd name="T29" fmla="*/ 624 h 1199"/>
                <a:gd name="T30" fmla="*/ 319 w 372"/>
                <a:gd name="T31" fmla="*/ 583 h 1199"/>
                <a:gd name="T32" fmla="*/ 317 w 372"/>
                <a:gd name="T33" fmla="*/ 551 h 1199"/>
                <a:gd name="T34" fmla="*/ 315 w 372"/>
                <a:gd name="T35" fmla="*/ 518 h 1199"/>
                <a:gd name="T36" fmla="*/ 310 w 372"/>
                <a:gd name="T37" fmla="*/ 478 h 1199"/>
                <a:gd name="T38" fmla="*/ 303 w 372"/>
                <a:gd name="T39" fmla="*/ 439 h 1199"/>
                <a:gd name="T40" fmla="*/ 296 w 372"/>
                <a:gd name="T41" fmla="*/ 408 h 1199"/>
                <a:gd name="T42" fmla="*/ 288 w 372"/>
                <a:gd name="T43" fmla="*/ 378 h 1199"/>
                <a:gd name="T44" fmla="*/ 276 w 372"/>
                <a:gd name="T45" fmla="*/ 342 h 1199"/>
                <a:gd name="T46" fmla="*/ 262 w 372"/>
                <a:gd name="T47" fmla="*/ 306 h 1199"/>
                <a:gd name="T48" fmla="*/ 251 w 372"/>
                <a:gd name="T49" fmla="*/ 279 h 1199"/>
                <a:gd name="T50" fmla="*/ 238 w 372"/>
                <a:gd name="T51" fmla="*/ 253 h 1199"/>
                <a:gd name="T52" fmla="*/ 173 w 372"/>
                <a:gd name="T53" fmla="*/ 150 h 1199"/>
                <a:gd name="T54" fmla="*/ 149 w 372"/>
                <a:gd name="T55" fmla="*/ 121 h 1199"/>
                <a:gd name="T56" fmla="*/ 55 w 372"/>
                <a:gd name="T57" fmla="*/ 35 h 1199"/>
                <a:gd name="T58" fmla="*/ 32 w 372"/>
                <a:gd name="T59" fmla="*/ 19 h 1199"/>
                <a:gd name="T60" fmla="*/ 0 w 372"/>
                <a:gd name="T61" fmla="*/ 0 h 1199"/>
                <a:gd name="T62" fmla="*/ 25 w 372"/>
                <a:gd name="T63" fmla="*/ 9 h 1199"/>
                <a:gd name="T64" fmla="*/ 54 w 372"/>
                <a:gd name="T65" fmla="*/ 23 h 1199"/>
                <a:gd name="T66" fmla="*/ 91 w 372"/>
                <a:gd name="T67" fmla="*/ 44 h 1199"/>
                <a:gd name="T68" fmla="*/ 107 w 372"/>
                <a:gd name="T69" fmla="*/ 55 h 1199"/>
                <a:gd name="T70" fmla="*/ 206 w 372"/>
                <a:gd name="T71" fmla="*/ 142 h 1199"/>
                <a:gd name="T72" fmla="*/ 224 w 372"/>
                <a:gd name="T73" fmla="*/ 163 h 1199"/>
                <a:gd name="T74" fmla="*/ 275 w 372"/>
                <a:gd name="T75" fmla="*/ 236 h 1199"/>
                <a:gd name="T76" fmla="*/ 290 w 372"/>
                <a:gd name="T77" fmla="*/ 263 h 1199"/>
                <a:gd name="T78" fmla="*/ 304 w 372"/>
                <a:gd name="T79" fmla="*/ 291 h 1199"/>
                <a:gd name="T80" fmla="*/ 320 w 372"/>
                <a:gd name="T81" fmla="*/ 327 h 1199"/>
                <a:gd name="T82" fmla="*/ 361 w 372"/>
                <a:gd name="T83" fmla="*/ 471 h 1199"/>
                <a:gd name="T84" fmla="*/ 369 w 372"/>
                <a:gd name="T85" fmla="*/ 531 h 1199"/>
                <a:gd name="T86" fmla="*/ 372 w 372"/>
                <a:gd name="T87" fmla="*/ 574 h 1199"/>
                <a:gd name="T88" fmla="*/ 372 w 372"/>
                <a:gd name="T89" fmla="*/ 616 h 1199"/>
                <a:gd name="T90" fmla="*/ 371 w 372"/>
                <a:gd name="T91" fmla="*/ 651 h 1199"/>
                <a:gd name="T92" fmla="*/ 363 w 372"/>
                <a:gd name="T93" fmla="*/ 719 h 1199"/>
                <a:gd name="T94" fmla="*/ 344 w 372"/>
                <a:gd name="T95" fmla="*/ 801 h 1199"/>
                <a:gd name="T96" fmla="*/ 335 w 372"/>
                <a:gd name="T97" fmla="*/ 833 h 1199"/>
                <a:gd name="T98" fmla="*/ 320 w 372"/>
                <a:gd name="T99" fmla="*/ 871 h 1199"/>
                <a:gd name="T100" fmla="*/ 304 w 372"/>
                <a:gd name="T101" fmla="*/ 908 h 1199"/>
                <a:gd name="T102" fmla="*/ 290 w 372"/>
                <a:gd name="T103" fmla="*/ 936 h 1199"/>
                <a:gd name="T104" fmla="*/ 275 w 372"/>
                <a:gd name="T105" fmla="*/ 963 h 1199"/>
                <a:gd name="T106" fmla="*/ 125 w 372"/>
                <a:gd name="T107" fmla="*/ 1131 h 1199"/>
                <a:gd name="T108" fmla="*/ 95 w 372"/>
                <a:gd name="T109" fmla="*/ 1152 h 1199"/>
                <a:gd name="T110" fmla="*/ 61 w 372"/>
                <a:gd name="T111" fmla="*/ 1172 h 1199"/>
                <a:gd name="T112" fmla="*/ 35 w 372"/>
                <a:gd name="T113" fmla="*/ 1184 h 1199"/>
                <a:gd name="T114" fmla="*/ 0 w 372"/>
                <a:gd name="T115" fmla="*/ 1199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72" h="1199">
                  <a:moveTo>
                    <a:pt x="0" y="1199"/>
                  </a:moveTo>
                  <a:cubicBezTo>
                    <a:pt x="0" y="1199"/>
                    <a:pt x="5" y="1196"/>
                    <a:pt x="15" y="1190"/>
                  </a:cubicBezTo>
                  <a:cubicBezTo>
                    <a:pt x="17" y="1189"/>
                    <a:pt x="20" y="1187"/>
                    <a:pt x="23" y="1185"/>
                  </a:cubicBezTo>
                  <a:cubicBezTo>
                    <a:pt x="26" y="1183"/>
                    <a:pt x="29" y="1181"/>
                    <a:pt x="32" y="1179"/>
                  </a:cubicBezTo>
                  <a:cubicBezTo>
                    <a:pt x="36" y="1177"/>
                    <a:pt x="39" y="1175"/>
                    <a:pt x="43" y="1172"/>
                  </a:cubicBezTo>
                  <a:cubicBezTo>
                    <a:pt x="45" y="1171"/>
                    <a:pt x="47" y="1170"/>
                    <a:pt x="49" y="1168"/>
                  </a:cubicBezTo>
                  <a:cubicBezTo>
                    <a:pt x="51" y="1167"/>
                    <a:pt x="53" y="1165"/>
                    <a:pt x="55" y="1164"/>
                  </a:cubicBezTo>
                  <a:cubicBezTo>
                    <a:pt x="71" y="1152"/>
                    <a:pt x="91" y="1136"/>
                    <a:pt x="111" y="1117"/>
                  </a:cubicBezTo>
                  <a:cubicBezTo>
                    <a:pt x="121" y="1108"/>
                    <a:pt x="131" y="1097"/>
                    <a:pt x="142" y="1086"/>
                  </a:cubicBezTo>
                  <a:cubicBezTo>
                    <a:pt x="144" y="1083"/>
                    <a:pt x="147" y="1080"/>
                    <a:pt x="150" y="1077"/>
                  </a:cubicBezTo>
                  <a:cubicBezTo>
                    <a:pt x="152" y="1074"/>
                    <a:pt x="155" y="1071"/>
                    <a:pt x="157" y="1068"/>
                  </a:cubicBezTo>
                  <a:cubicBezTo>
                    <a:pt x="160" y="1065"/>
                    <a:pt x="163" y="1062"/>
                    <a:pt x="165" y="1058"/>
                  </a:cubicBezTo>
                  <a:cubicBezTo>
                    <a:pt x="168" y="1055"/>
                    <a:pt x="170" y="1052"/>
                    <a:pt x="173" y="1049"/>
                  </a:cubicBezTo>
                  <a:cubicBezTo>
                    <a:pt x="183" y="1035"/>
                    <a:pt x="193" y="1021"/>
                    <a:pt x="203" y="1006"/>
                  </a:cubicBezTo>
                  <a:cubicBezTo>
                    <a:pt x="213" y="991"/>
                    <a:pt x="222" y="975"/>
                    <a:pt x="231" y="958"/>
                  </a:cubicBezTo>
                  <a:cubicBezTo>
                    <a:pt x="234" y="954"/>
                    <a:pt x="236" y="950"/>
                    <a:pt x="238" y="946"/>
                  </a:cubicBezTo>
                  <a:cubicBezTo>
                    <a:pt x="239" y="943"/>
                    <a:pt x="240" y="941"/>
                    <a:pt x="241" y="939"/>
                  </a:cubicBezTo>
                  <a:cubicBezTo>
                    <a:pt x="242" y="937"/>
                    <a:pt x="243" y="935"/>
                    <a:pt x="244" y="933"/>
                  </a:cubicBezTo>
                  <a:cubicBezTo>
                    <a:pt x="246" y="928"/>
                    <a:pt x="249" y="924"/>
                    <a:pt x="251" y="919"/>
                  </a:cubicBezTo>
                  <a:cubicBezTo>
                    <a:pt x="253" y="915"/>
                    <a:pt x="255" y="910"/>
                    <a:pt x="257" y="906"/>
                  </a:cubicBezTo>
                  <a:cubicBezTo>
                    <a:pt x="258" y="904"/>
                    <a:pt x="259" y="901"/>
                    <a:pt x="260" y="899"/>
                  </a:cubicBezTo>
                  <a:cubicBezTo>
                    <a:pt x="261" y="897"/>
                    <a:pt x="261" y="894"/>
                    <a:pt x="262" y="892"/>
                  </a:cubicBezTo>
                  <a:cubicBezTo>
                    <a:pt x="264" y="888"/>
                    <a:pt x="266" y="883"/>
                    <a:pt x="268" y="878"/>
                  </a:cubicBezTo>
                  <a:cubicBezTo>
                    <a:pt x="270" y="873"/>
                    <a:pt x="272" y="869"/>
                    <a:pt x="273" y="864"/>
                  </a:cubicBezTo>
                  <a:cubicBezTo>
                    <a:pt x="274" y="862"/>
                    <a:pt x="275" y="859"/>
                    <a:pt x="276" y="857"/>
                  </a:cubicBezTo>
                  <a:cubicBezTo>
                    <a:pt x="277" y="854"/>
                    <a:pt x="278" y="852"/>
                    <a:pt x="278" y="850"/>
                  </a:cubicBezTo>
                  <a:cubicBezTo>
                    <a:pt x="280" y="845"/>
                    <a:pt x="282" y="840"/>
                    <a:pt x="283" y="835"/>
                  </a:cubicBezTo>
                  <a:cubicBezTo>
                    <a:pt x="285" y="830"/>
                    <a:pt x="286" y="825"/>
                    <a:pt x="288" y="820"/>
                  </a:cubicBezTo>
                  <a:cubicBezTo>
                    <a:pt x="288" y="818"/>
                    <a:pt x="289" y="815"/>
                    <a:pt x="290" y="813"/>
                  </a:cubicBezTo>
                  <a:cubicBezTo>
                    <a:pt x="290" y="810"/>
                    <a:pt x="291" y="808"/>
                    <a:pt x="292" y="805"/>
                  </a:cubicBezTo>
                  <a:cubicBezTo>
                    <a:pt x="293" y="800"/>
                    <a:pt x="295" y="795"/>
                    <a:pt x="296" y="790"/>
                  </a:cubicBezTo>
                  <a:cubicBezTo>
                    <a:pt x="297" y="785"/>
                    <a:pt x="298" y="780"/>
                    <a:pt x="299" y="775"/>
                  </a:cubicBezTo>
                  <a:cubicBezTo>
                    <a:pt x="300" y="772"/>
                    <a:pt x="301" y="769"/>
                    <a:pt x="301" y="767"/>
                  </a:cubicBezTo>
                  <a:cubicBezTo>
                    <a:pt x="302" y="764"/>
                    <a:pt x="302" y="762"/>
                    <a:pt x="303" y="759"/>
                  </a:cubicBezTo>
                  <a:cubicBezTo>
                    <a:pt x="304" y="754"/>
                    <a:pt x="305" y="749"/>
                    <a:pt x="306" y="744"/>
                  </a:cubicBezTo>
                  <a:cubicBezTo>
                    <a:pt x="307" y="738"/>
                    <a:pt x="308" y="733"/>
                    <a:pt x="309" y="728"/>
                  </a:cubicBezTo>
                  <a:cubicBezTo>
                    <a:pt x="309" y="725"/>
                    <a:pt x="309" y="723"/>
                    <a:pt x="310" y="720"/>
                  </a:cubicBezTo>
                  <a:cubicBezTo>
                    <a:pt x="311" y="712"/>
                    <a:pt x="311" y="712"/>
                    <a:pt x="311" y="712"/>
                  </a:cubicBezTo>
                  <a:cubicBezTo>
                    <a:pt x="312" y="707"/>
                    <a:pt x="312" y="701"/>
                    <a:pt x="313" y="696"/>
                  </a:cubicBezTo>
                  <a:cubicBezTo>
                    <a:pt x="314" y="691"/>
                    <a:pt x="314" y="685"/>
                    <a:pt x="315" y="680"/>
                  </a:cubicBezTo>
                  <a:cubicBezTo>
                    <a:pt x="315" y="677"/>
                    <a:pt x="315" y="675"/>
                    <a:pt x="316" y="672"/>
                  </a:cubicBezTo>
                  <a:cubicBezTo>
                    <a:pt x="316" y="664"/>
                    <a:pt x="316" y="664"/>
                    <a:pt x="316" y="664"/>
                  </a:cubicBezTo>
                  <a:cubicBezTo>
                    <a:pt x="317" y="659"/>
                    <a:pt x="317" y="653"/>
                    <a:pt x="317" y="648"/>
                  </a:cubicBezTo>
                  <a:cubicBezTo>
                    <a:pt x="318" y="642"/>
                    <a:pt x="318" y="637"/>
                    <a:pt x="318" y="632"/>
                  </a:cubicBezTo>
                  <a:cubicBezTo>
                    <a:pt x="319" y="624"/>
                    <a:pt x="319" y="624"/>
                    <a:pt x="319" y="624"/>
                  </a:cubicBezTo>
                  <a:cubicBezTo>
                    <a:pt x="319" y="615"/>
                    <a:pt x="319" y="615"/>
                    <a:pt x="319" y="615"/>
                  </a:cubicBezTo>
                  <a:cubicBezTo>
                    <a:pt x="319" y="600"/>
                    <a:pt x="319" y="600"/>
                    <a:pt x="319" y="600"/>
                  </a:cubicBezTo>
                  <a:cubicBezTo>
                    <a:pt x="319" y="583"/>
                    <a:pt x="319" y="583"/>
                    <a:pt x="319" y="583"/>
                  </a:cubicBezTo>
                  <a:cubicBezTo>
                    <a:pt x="318" y="574"/>
                    <a:pt x="318" y="574"/>
                    <a:pt x="318" y="574"/>
                  </a:cubicBezTo>
                  <a:cubicBezTo>
                    <a:pt x="318" y="566"/>
                    <a:pt x="318" y="566"/>
                    <a:pt x="318" y="566"/>
                  </a:cubicBezTo>
                  <a:cubicBezTo>
                    <a:pt x="318" y="561"/>
                    <a:pt x="318" y="556"/>
                    <a:pt x="317" y="551"/>
                  </a:cubicBezTo>
                  <a:cubicBezTo>
                    <a:pt x="317" y="545"/>
                    <a:pt x="317" y="540"/>
                    <a:pt x="316" y="534"/>
                  </a:cubicBezTo>
                  <a:cubicBezTo>
                    <a:pt x="316" y="526"/>
                    <a:pt x="316" y="526"/>
                    <a:pt x="316" y="526"/>
                  </a:cubicBezTo>
                  <a:cubicBezTo>
                    <a:pt x="315" y="524"/>
                    <a:pt x="315" y="521"/>
                    <a:pt x="315" y="518"/>
                  </a:cubicBezTo>
                  <a:cubicBezTo>
                    <a:pt x="314" y="513"/>
                    <a:pt x="314" y="508"/>
                    <a:pt x="313" y="502"/>
                  </a:cubicBezTo>
                  <a:cubicBezTo>
                    <a:pt x="312" y="497"/>
                    <a:pt x="312" y="492"/>
                    <a:pt x="311" y="486"/>
                  </a:cubicBezTo>
                  <a:cubicBezTo>
                    <a:pt x="310" y="478"/>
                    <a:pt x="310" y="478"/>
                    <a:pt x="310" y="478"/>
                  </a:cubicBezTo>
                  <a:cubicBezTo>
                    <a:pt x="309" y="476"/>
                    <a:pt x="309" y="473"/>
                    <a:pt x="308" y="471"/>
                  </a:cubicBezTo>
                  <a:cubicBezTo>
                    <a:pt x="308" y="465"/>
                    <a:pt x="307" y="460"/>
                    <a:pt x="306" y="455"/>
                  </a:cubicBezTo>
                  <a:cubicBezTo>
                    <a:pt x="305" y="450"/>
                    <a:pt x="304" y="444"/>
                    <a:pt x="303" y="439"/>
                  </a:cubicBezTo>
                  <a:cubicBezTo>
                    <a:pt x="302" y="437"/>
                    <a:pt x="302" y="434"/>
                    <a:pt x="301" y="431"/>
                  </a:cubicBezTo>
                  <a:cubicBezTo>
                    <a:pt x="301" y="429"/>
                    <a:pt x="300" y="426"/>
                    <a:pt x="299" y="424"/>
                  </a:cubicBezTo>
                  <a:cubicBezTo>
                    <a:pt x="298" y="419"/>
                    <a:pt x="297" y="414"/>
                    <a:pt x="296" y="408"/>
                  </a:cubicBezTo>
                  <a:cubicBezTo>
                    <a:pt x="294" y="403"/>
                    <a:pt x="293" y="398"/>
                    <a:pt x="292" y="393"/>
                  </a:cubicBezTo>
                  <a:cubicBezTo>
                    <a:pt x="291" y="391"/>
                    <a:pt x="290" y="388"/>
                    <a:pt x="290" y="386"/>
                  </a:cubicBezTo>
                  <a:cubicBezTo>
                    <a:pt x="289" y="383"/>
                    <a:pt x="288" y="381"/>
                    <a:pt x="288" y="378"/>
                  </a:cubicBezTo>
                  <a:cubicBezTo>
                    <a:pt x="286" y="373"/>
                    <a:pt x="285" y="368"/>
                    <a:pt x="283" y="363"/>
                  </a:cubicBezTo>
                  <a:cubicBezTo>
                    <a:pt x="281" y="359"/>
                    <a:pt x="280" y="354"/>
                    <a:pt x="278" y="349"/>
                  </a:cubicBezTo>
                  <a:cubicBezTo>
                    <a:pt x="277" y="346"/>
                    <a:pt x="277" y="344"/>
                    <a:pt x="276" y="342"/>
                  </a:cubicBezTo>
                  <a:cubicBezTo>
                    <a:pt x="275" y="339"/>
                    <a:pt x="274" y="337"/>
                    <a:pt x="273" y="334"/>
                  </a:cubicBezTo>
                  <a:cubicBezTo>
                    <a:pt x="271" y="330"/>
                    <a:pt x="270" y="325"/>
                    <a:pt x="268" y="320"/>
                  </a:cubicBezTo>
                  <a:cubicBezTo>
                    <a:pt x="266" y="316"/>
                    <a:pt x="264" y="311"/>
                    <a:pt x="262" y="306"/>
                  </a:cubicBezTo>
                  <a:cubicBezTo>
                    <a:pt x="261" y="304"/>
                    <a:pt x="260" y="302"/>
                    <a:pt x="260" y="299"/>
                  </a:cubicBezTo>
                  <a:cubicBezTo>
                    <a:pt x="259" y="297"/>
                    <a:pt x="258" y="295"/>
                    <a:pt x="257" y="292"/>
                  </a:cubicBezTo>
                  <a:cubicBezTo>
                    <a:pt x="255" y="288"/>
                    <a:pt x="253" y="283"/>
                    <a:pt x="251" y="279"/>
                  </a:cubicBezTo>
                  <a:cubicBezTo>
                    <a:pt x="249" y="275"/>
                    <a:pt x="246" y="270"/>
                    <a:pt x="244" y="266"/>
                  </a:cubicBezTo>
                  <a:cubicBezTo>
                    <a:pt x="243" y="264"/>
                    <a:pt x="242" y="261"/>
                    <a:pt x="241" y="259"/>
                  </a:cubicBezTo>
                  <a:cubicBezTo>
                    <a:pt x="240" y="257"/>
                    <a:pt x="239" y="255"/>
                    <a:pt x="238" y="253"/>
                  </a:cubicBezTo>
                  <a:cubicBezTo>
                    <a:pt x="236" y="249"/>
                    <a:pt x="233" y="244"/>
                    <a:pt x="231" y="240"/>
                  </a:cubicBezTo>
                  <a:cubicBezTo>
                    <a:pt x="222" y="223"/>
                    <a:pt x="213" y="207"/>
                    <a:pt x="203" y="192"/>
                  </a:cubicBezTo>
                  <a:cubicBezTo>
                    <a:pt x="193" y="177"/>
                    <a:pt x="183" y="163"/>
                    <a:pt x="173" y="150"/>
                  </a:cubicBezTo>
                  <a:cubicBezTo>
                    <a:pt x="170" y="146"/>
                    <a:pt x="168" y="143"/>
                    <a:pt x="165" y="140"/>
                  </a:cubicBezTo>
                  <a:cubicBezTo>
                    <a:pt x="162" y="137"/>
                    <a:pt x="160" y="134"/>
                    <a:pt x="157" y="130"/>
                  </a:cubicBezTo>
                  <a:cubicBezTo>
                    <a:pt x="155" y="127"/>
                    <a:pt x="152" y="124"/>
                    <a:pt x="149" y="121"/>
                  </a:cubicBezTo>
                  <a:cubicBezTo>
                    <a:pt x="147" y="118"/>
                    <a:pt x="144" y="115"/>
                    <a:pt x="142" y="113"/>
                  </a:cubicBezTo>
                  <a:cubicBezTo>
                    <a:pt x="131" y="101"/>
                    <a:pt x="121" y="91"/>
                    <a:pt x="111" y="81"/>
                  </a:cubicBezTo>
                  <a:cubicBezTo>
                    <a:pt x="90" y="62"/>
                    <a:pt x="71" y="46"/>
                    <a:pt x="55" y="35"/>
                  </a:cubicBezTo>
                  <a:cubicBezTo>
                    <a:pt x="53" y="33"/>
                    <a:pt x="51" y="32"/>
                    <a:pt x="49" y="30"/>
                  </a:cubicBezTo>
                  <a:cubicBezTo>
                    <a:pt x="47" y="29"/>
                    <a:pt x="45" y="28"/>
                    <a:pt x="43" y="26"/>
                  </a:cubicBezTo>
                  <a:cubicBezTo>
                    <a:pt x="39" y="24"/>
                    <a:pt x="36" y="21"/>
                    <a:pt x="32" y="19"/>
                  </a:cubicBezTo>
                  <a:cubicBezTo>
                    <a:pt x="29" y="17"/>
                    <a:pt x="26" y="15"/>
                    <a:pt x="23" y="13"/>
                  </a:cubicBezTo>
                  <a:cubicBezTo>
                    <a:pt x="20" y="11"/>
                    <a:pt x="17" y="10"/>
                    <a:pt x="15" y="8"/>
                  </a:cubicBezTo>
                  <a:cubicBezTo>
                    <a:pt x="5" y="3"/>
                    <a:pt x="0" y="0"/>
                    <a:pt x="0" y="0"/>
                  </a:cubicBezTo>
                  <a:cubicBezTo>
                    <a:pt x="0" y="0"/>
                    <a:pt x="2" y="0"/>
                    <a:pt x="4" y="1"/>
                  </a:cubicBezTo>
                  <a:cubicBezTo>
                    <a:pt x="7" y="2"/>
                    <a:pt x="11" y="4"/>
                    <a:pt x="16" y="6"/>
                  </a:cubicBezTo>
                  <a:cubicBezTo>
                    <a:pt x="19" y="7"/>
                    <a:pt x="22" y="8"/>
                    <a:pt x="25" y="9"/>
                  </a:cubicBezTo>
                  <a:cubicBezTo>
                    <a:pt x="28" y="11"/>
                    <a:pt x="32" y="12"/>
                    <a:pt x="35" y="14"/>
                  </a:cubicBezTo>
                  <a:cubicBezTo>
                    <a:pt x="39" y="16"/>
                    <a:pt x="43" y="18"/>
                    <a:pt x="47" y="20"/>
                  </a:cubicBezTo>
                  <a:cubicBezTo>
                    <a:pt x="50" y="21"/>
                    <a:pt x="52" y="22"/>
                    <a:pt x="54" y="23"/>
                  </a:cubicBezTo>
                  <a:cubicBezTo>
                    <a:pt x="56" y="24"/>
                    <a:pt x="58" y="25"/>
                    <a:pt x="61" y="26"/>
                  </a:cubicBezTo>
                  <a:cubicBezTo>
                    <a:pt x="65" y="29"/>
                    <a:pt x="70" y="32"/>
                    <a:pt x="75" y="34"/>
                  </a:cubicBezTo>
                  <a:cubicBezTo>
                    <a:pt x="80" y="37"/>
                    <a:pt x="86" y="41"/>
                    <a:pt x="91" y="44"/>
                  </a:cubicBezTo>
                  <a:cubicBezTo>
                    <a:pt x="92" y="45"/>
                    <a:pt x="94" y="46"/>
                    <a:pt x="95" y="46"/>
                  </a:cubicBezTo>
                  <a:cubicBezTo>
                    <a:pt x="96" y="47"/>
                    <a:pt x="98" y="48"/>
                    <a:pt x="99" y="49"/>
                  </a:cubicBezTo>
                  <a:cubicBezTo>
                    <a:pt x="102" y="51"/>
                    <a:pt x="105" y="53"/>
                    <a:pt x="107" y="55"/>
                  </a:cubicBezTo>
                  <a:cubicBezTo>
                    <a:pt x="113" y="58"/>
                    <a:pt x="119" y="63"/>
                    <a:pt x="125" y="67"/>
                  </a:cubicBezTo>
                  <a:cubicBezTo>
                    <a:pt x="148" y="85"/>
                    <a:pt x="173" y="106"/>
                    <a:pt x="197" y="132"/>
                  </a:cubicBezTo>
                  <a:cubicBezTo>
                    <a:pt x="200" y="136"/>
                    <a:pt x="203" y="139"/>
                    <a:pt x="206" y="142"/>
                  </a:cubicBezTo>
                  <a:cubicBezTo>
                    <a:pt x="208" y="144"/>
                    <a:pt x="209" y="146"/>
                    <a:pt x="211" y="147"/>
                  </a:cubicBezTo>
                  <a:cubicBezTo>
                    <a:pt x="212" y="149"/>
                    <a:pt x="214" y="151"/>
                    <a:pt x="215" y="153"/>
                  </a:cubicBezTo>
                  <a:cubicBezTo>
                    <a:pt x="218" y="156"/>
                    <a:pt x="221" y="160"/>
                    <a:pt x="224" y="163"/>
                  </a:cubicBezTo>
                  <a:cubicBezTo>
                    <a:pt x="227" y="167"/>
                    <a:pt x="230" y="171"/>
                    <a:pt x="233" y="174"/>
                  </a:cubicBezTo>
                  <a:cubicBezTo>
                    <a:pt x="245" y="189"/>
                    <a:pt x="256" y="206"/>
                    <a:pt x="267" y="223"/>
                  </a:cubicBezTo>
                  <a:cubicBezTo>
                    <a:pt x="269" y="227"/>
                    <a:pt x="272" y="231"/>
                    <a:pt x="275" y="236"/>
                  </a:cubicBezTo>
                  <a:cubicBezTo>
                    <a:pt x="276" y="238"/>
                    <a:pt x="277" y="240"/>
                    <a:pt x="279" y="242"/>
                  </a:cubicBezTo>
                  <a:cubicBezTo>
                    <a:pt x="280" y="244"/>
                    <a:pt x="281" y="247"/>
                    <a:pt x="282" y="249"/>
                  </a:cubicBezTo>
                  <a:cubicBezTo>
                    <a:pt x="285" y="253"/>
                    <a:pt x="287" y="258"/>
                    <a:pt x="290" y="263"/>
                  </a:cubicBezTo>
                  <a:cubicBezTo>
                    <a:pt x="292" y="267"/>
                    <a:pt x="295" y="272"/>
                    <a:pt x="297" y="276"/>
                  </a:cubicBezTo>
                  <a:cubicBezTo>
                    <a:pt x="298" y="279"/>
                    <a:pt x="300" y="281"/>
                    <a:pt x="301" y="283"/>
                  </a:cubicBezTo>
                  <a:cubicBezTo>
                    <a:pt x="302" y="286"/>
                    <a:pt x="303" y="288"/>
                    <a:pt x="304" y="291"/>
                  </a:cubicBezTo>
                  <a:cubicBezTo>
                    <a:pt x="306" y="295"/>
                    <a:pt x="309" y="300"/>
                    <a:pt x="311" y="305"/>
                  </a:cubicBezTo>
                  <a:cubicBezTo>
                    <a:pt x="313" y="310"/>
                    <a:pt x="315" y="315"/>
                    <a:pt x="317" y="320"/>
                  </a:cubicBezTo>
                  <a:cubicBezTo>
                    <a:pt x="318" y="322"/>
                    <a:pt x="319" y="325"/>
                    <a:pt x="320" y="327"/>
                  </a:cubicBezTo>
                  <a:cubicBezTo>
                    <a:pt x="321" y="330"/>
                    <a:pt x="322" y="332"/>
                    <a:pt x="323" y="335"/>
                  </a:cubicBezTo>
                  <a:cubicBezTo>
                    <a:pt x="339" y="375"/>
                    <a:pt x="352" y="419"/>
                    <a:pt x="360" y="463"/>
                  </a:cubicBezTo>
                  <a:cubicBezTo>
                    <a:pt x="360" y="466"/>
                    <a:pt x="361" y="469"/>
                    <a:pt x="361" y="471"/>
                  </a:cubicBezTo>
                  <a:cubicBezTo>
                    <a:pt x="363" y="480"/>
                    <a:pt x="363" y="480"/>
                    <a:pt x="363" y="480"/>
                  </a:cubicBezTo>
                  <a:cubicBezTo>
                    <a:pt x="364" y="485"/>
                    <a:pt x="365" y="491"/>
                    <a:pt x="365" y="497"/>
                  </a:cubicBezTo>
                  <a:cubicBezTo>
                    <a:pt x="367" y="508"/>
                    <a:pt x="368" y="519"/>
                    <a:pt x="369" y="531"/>
                  </a:cubicBezTo>
                  <a:cubicBezTo>
                    <a:pt x="370" y="536"/>
                    <a:pt x="370" y="542"/>
                    <a:pt x="371" y="548"/>
                  </a:cubicBezTo>
                  <a:cubicBezTo>
                    <a:pt x="371" y="554"/>
                    <a:pt x="371" y="559"/>
                    <a:pt x="371" y="565"/>
                  </a:cubicBezTo>
                  <a:cubicBezTo>
                    <a:pt x="372" y="574"/>
                    <a:pt x="372" y="574"/>
                    <a:pt x="372" y="574"/>
                  </a:cubicBezTo>
                  <a:cubicBezTo>
                    <a:pt x="372" y="582"/>
                    <a:pt x="372" y="582"/>
                    <a:pt x="372" y="582"/>
                  </a:cubicBezTo>
                  <a:cubicBezTo>
                    <a:pt x="372" y="599"/>
                    <a:pt x="372" y="599"/>
                    <a:pt x="372" y="599"/>
                  </a:cubicBezTo>
                  <a:cubicBezTo>
                    <a:pt x="372" y="616"/>
                    <a:pt x="372" y="616"/>
                    <a:pt x="372" y="616"/>
                  </a:cubicBezTo>
                  <a:cubicBezTo>
                    <a:pt x="372" y="625"/>
                    <a:pt x="372" y="625"/>
                    <a:pt x="372" y="625"/>
                  </a:cubicBezTo>
                  <a:cubicBezTo>
                    <a:pt x="371" y="634"/>
                    <a:pt x="371" y="634"/>
                    <a:pt x="371" y="634"/>
                  </a:cubicBezTo>
                  <a:cubicBezTo>
                    <a:pt x="371" y="639"/>
                    <a:pt x="371" y="645"/>
                    <a:pt x="371" y="651"/>
                  </a:cubicBezTo>
                  <a:cubicBezTo>
                    <a:pt x="370" y="656"/>
                    <a:pt x="370" y="662"/>
                    <a:pt x="369" y="668"/>
                  </a:cubicBezTo>
                  <a:cubicBezTo>
                    <a:pt x="368" y="679"/>
                    <a:pt x="367" y="690"/>
                    <a:pt x="365" y="702"/>
                  </a:cubicBezTo>
                  <a:cubicBezTo>
                    <a:pt x="364" y="707"/>
                    <a:pt x="364" y="713"/>
                    <a:pt x="363" y="719"/>
                  </a:cubicBezTo>
                  <a:cubicBezTo>
                    <a:pt x="361" y="727"/>
                    <a:pt x="361" y="727"/>
                    <a:pt x="361" y="727"/>
                  </a:cubicBezTo>
                  <a:cubicBezTo>
                    <a:pt x="361" y="730"/>
                    <a:pt x="360" y="733"/>
                    <a:pt x="360" y="735"/>
                  </a:cubicBezTo>
                  <a:cubicBezTo>
                    <a:pt x="356" y="758"/>
                    <a:pt x="350" y="779"/>
                    <a:pt x="344" y="801"/>
                  </a:cubicBezTo>
                  <a:cubicBezTo>
                    <a:pt x="343" y="806"/>
                    <a:pt x="341" y="811"/>
                    <a:pt x="340" y="817"/>
                  </a:cubicBezTo>
                  <a:cubicBezTo>
                    <a:pt x="339" y="819"/>
                    <a:pt x="338" y="822"/>
                    <a:pt x="337" y="825"/>
                  </a:cubicBezTo>
                  <a:cubicBezTo>
                    <a:pt x="336" y="827"/>
                    <a:pt x="335" y="830"/>
                    <a:pt x="335" y="833"/>
                  </a:cubicBezTo>
                  <a:cubicBezTo>
                    <a:pt x="333" y="838"/>
                    <a:pt x="331" y="843"/>
                    <a:pt x="329" y="848"/>
                  </a:cubicBezTo>
                  <a:cubicBezTo>
                    <a:pt x="327" y="853"/>
                    <a:pt x="325" y="858"/>
                    <a:pt x="323" y="863"/>
                  </a:cubicBezTo>
                  <a:cubicBezTo>
                    <a:pt x="322" y="866"/>
                    <a:pt x="321" y="868"/>
                    <a:pt x="320" y="871"/>
                  </a:cubicBezTo>
                  <a:cubicBezTo>
                    <a:pt x="319" y="873"/>
                    <a:pt x="318" y="876"/>
                    <a:pt x="317" y="878"/>
                  </a:cubicBezTo>
                  <a:cubicBezTo>
                    <a:pt x="315" y="883"/>
                    <a:pt x="313" y="888"/>
                    <a:pt x="311" y="893"/>
                  </a:cubicBezTo>
                  <a:cubicBezTo>
                    <a:pt x="309" y="898"/>
                    <a:pt x="306" y="903"/>
                    <a:pt x="304" y="908"/>
                  </a:cubicBezTo>
                  <a:cubicBezTo>
                    <a:pt x="303" y="910"/>
                    <a:pt x="302" y="912"/>
                    <a:pt x="301" y="915"/>
                  </a:cubicBezTo>
                  <a:cubicBezTo>
                    <a:pt x="300" y="917"/>
                    <a:pt x="298" y="920"/>
                    <a:pt x="297" y="922"/>
                  </a:cubicBezTo>
                  <a:cubicBezTo>
                    <a:pt x="295" y="927"/>
                    <a:pt x="292" y="931"/>
                    <a:pt x="290" y="936"/>
                  </a:cubicBezTo>
                  <a:cubicBezTo>
                    <a:pt x="287" y="940"/>
                    <a:pt x="285" y="945"/>
                    <a:pt x="282" y="949"/>
                  </a:cubicBezTo>
                  <a:cubicBezTo>
                    <a:pt x="281" y="952"/>
                    <a:pt x="280" y="954"/>
                    <a:pt x="279" y="956"/>
                  </a:cubicBezTo>
                  <a:cubicBezTo>
                    <a:pt x="277" y="958"/>
                    <a:pt x="276" y="961"/>
                    <a:pt x="275" y="963"/>
                  </a:cubicBezTo>
                  <a:cubicBezTo>
                    <a:pt x="272" y="967"/>
                    <a:pt x="269" y="971"/>
                    <a:pt x="267" y="976"/>
                  </a:cubicBezTo>
                  <a:cubicBezTo>
                    <a:pt x="245" y="1010"/>
                    <a:pt x="221" y="1040"/>
                    <a:pt x="197" y="1066"/>
                  </a:cubicBezTo>
                  <a:cubicBezTo>
                    <a:pt x="173" y="1092"/>
                    <a:pt x="148" y="1114"/>
                    <a:pt x="125" y="1131"/>
                  </a:cubicBezTo>
                  <a:cubicBezTo>
                    <a:pt x="119" y="1136"/>
                    <a:pt x="113" y="1140"/>
                    <a:pt x="107" y="1144"/>
                  </a:cubicBezTo>
                  <a:cubicBezTo>
                    <a:pt x="105" y="1145"/>
                    <a:pt x="102" y="1147"/>
                    <a:pt x="99" y="1149"/>
                  </a:cubicBezTo>
                  <a:cubicBezTo>
                    <a:pt x="98" y="1150"/>
                    <a:pt x="96" y="1151"/>
                    <a:pt x="95" y="1152"/>
                  </a:cubicBezTo>
                  <a:cubicBezTo>
                    <a:pt x="94" y="1153"/>
                    <a:pt x="92" y="1154"/>
                    <a:pt x="91" y="1154"/>
                  </a:cubicBezTo>
                  <a:cubicBezTo>
                    <a:pt x="86" y="1158"/>
                    <a:pt x="80" y="1161"/>
                    <a:pt x="75" y="1164"/>
                  </a:cubicBezTo>
                  <a:cubicBezTo>
                    <a:pt x="70" y="1167"/>
                    <a:pt x="65" y="1169"/>
                    <a:pt x="61" y="1172"/>
                  </a:cubicBezTo>
                  <a:cubicBezTo>
                    <a:pt x="58" y="1173"/>
                    <a:pt x="56" y="1174"/>
                    <a:pt x="54" y="1176"/>
                  </a:cubicBezTo>
                  <a:cubicBezTo>
                    <a:pt x="52" y="1177"/>
                    <a:pt x="50" y="1178"/>
                    <a:pt x="47" y="1179"/>
                  </a:cubicBezTo>
                  <a:cubicBezTo>
                    <a:pt x="43" y="1181"/>
                    <a:pt x="39" y="1183"/>
                    <a:pt x="35" y="1184"/>
                  </a:cubicBezTo>
                  <a:cubicBezTo>
                    <a:pt x="32" y="1186"/>
                    <a:pt x="28" y="1188"/>
                    <a:pt x="25" y="1189"/>
                  </a:cubicBezTo>
                  <a:cubicBezTo>
                    <a:pt x="22" y="1190"/>
                    <a:pt x="19" y="1192"/>
                    <a:pt x="16" y="1193"/>
                  </a:cubicBezTo>
                  <a:cubicBezTo>
                    <a:pt x="6" y="1197"/>
                    <a:pt x="0" y="1199"/>
                    <a:pt x="0" y="11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7" name="1-3">
              <a:extLst>
                <a:ext uri="{FF2B5EF4-FFF2-40B4-BE49-F238E27FC236}">
                  <a16:creationId xmlns:a16="http://schemas.microsoft.com/office/drawing/2014/main" id="{6995874B-BB95-40BC-A067-8B50B5912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357" y="1846792"/>
              <a:ext cx="999067" cy="3215217"/>
            </a:xfrm>
            <a:custGeom>
              <a:avLst/>
              <a:gdLst>
                <a:gd name="T0" fmla="*/ 21 w 340"/>
                <a:gd name="T1" fmla="*/ 1080 h 1093"/>
                <a:gd name="T2" fmla="*/ 44 w 340"/>
                <a:gd name="T3" fmla="*/ 1065 h 1093"/>
                <a:gd name="T4" fmla="*/ 157 w 340"/>
                <a:gd name="T5" fmla="*/ 956 h 1093"/>
                <a:gd name="T6" fmla="*/ 217 w 340"/>
                <a:gd name="T7" fmla="*/ 862 h 1093"/>
                <a:gd name="T8" fmla="*/ 228 w 340"/>
                <a:gd name="T9" fmla="*/ 838 h 1093"/>
                <a:gd name="T10" fmla="*/ 239 w 340"/>
                <a:gd name="T11" fmla="*/ 813 h 1093"/>
                <a:gd name="T12" fmla="*/ 251 w 340"/>
                <a:gd name="T13" fmla="*/ 781 h 1093"/>
                <a:gd name="T14" fmla="*/ 262 w 340"/>
                <a:gd name="T15" fmla="*/ 747 h 1093"/>
                <a:gd name="T16" fmla="*/ 269 w 340"/>
                <a:gd name="T17" fmla="*/ 720 h 1093"/>
                <a:gd name="T18" fmla="*/ 276 w 340"/>
                <a:gd name="T19" fmla="*/ 692 h 1093"/>
                <a:gd name="T20" fmla="*/ 282 w 340"/>
                <a:gd name="T21" fmla="*/ 656 h 1093"/>
                <a:gd name="T22" fmla="*/ 286 w 340"/>
                <a:gd name="T23" fmla="*/ 620 h 1093"/>
                <a:gd name="T24" fmla="*/ 289 w 340"/>
                <a:gd name="T25" fmla="*/ 590 h 1093"/>
                <a:gd name="T26" fmla="*/ 290 w 340"/>
                <a:gd name="T27" fmla="*/ 561 h 1093"/>
                <a:gd name="T28" fmla="*/ 290 w 340"/>
                <a:gd name="T29" fmla="*/ 524 h 1093"/>
                <a:gd name="T30" fmla="*/ 288 w 340"/>
                <a:gd name="T31" fmla="*/ 487 h 1093"/>
                <a:gd name="T32" fmla="*/ 285 w 340"/>
                <a:gd name="T33" fmla="*/ 458 h 1093"/>
                <a:gd name="T34" fmla="*/ 281 w 340"/>
                <a:gd name="T35" fmla="*/ 429 h 1093"/>
                <a:gd name="T36" fmla="*/ 274 w 340"/>
                <a:gd name="T37" fmla="*/ 393 h 1093"/>
                <a:gd name="T38" fmla="*/ 266 w 340"/>
                <a:gd name="T39" fmla="*/ 359 h 1093"/>
                <a:gd name="T40" fmla="*/ 258 w 340"/>
                <a:gd name="T41" fmla="*/ 331 h 1093"/>
                <a:gd name="T42" fmla="*/ 249 w 340"/>
                <a:gd name="T43" fmla="*/ 305 h 1093"/>
                <a:gd name="T44" fmla="*/ 236 w 340"/>
                <a:gd name="T45" fmla="*/ 273 h 1093"/>
                <a:gd name="T46" fmla="*/ 222 w 340"/>
                <a:gd name="T47" fmla="*/ 242 h 1093"/>
                <a:gd name="T48" fmla="*/ 211 w 340"/>
                <a:gd name="T49" fmla="*/ 219 h 1093"/>
                <a:gd name="T50" fmla="*/ 150 w 340"/>
                <a:gd name="T51" fmla="*/ 128 h 1093"/>
                <a:gd name="T52" fmla="*/ 129 w 340"/>
                <a:gd name="T53" fmla="*/ 103 h 1093"/>
                <a:gd name="T54" fmla="*/ 44 w 340"/>
                <a:gd name="T55" fmla="*/ 28 h 1093"/>
                <a:gd name="T56" fmla="*/ 21 w 340"/>
                <a:gd name="T57" fmla="*/ 12 h 1093"/>
                <a:gd name="T58" fmla="*/ 4 w 340"/>
                <a:gd name="T59" fmla="*/ 1 h 1093"/>
                <a:gd name="T60" fmla="*/ 32 w 340"/>
                <a:gd name="T61" fmla="*/ 13 h 1093"/>
                <a:gd name="T62" fmla="*/ 56 w 340"/>
                <a:gd name="T63" fmla="*/ 24 h 1093"/>
                <a:gd name="T64" fmla="*/ 87 w 340"/>
                <a:gd name="T65" fmla="*/ 42 h 1093"/>
                <a:gd name="T66" fmla="*/ 114 w 340"/>
                <a:gd name="T67" fmla="*/ 61 h 1093"/>
                <a:gd name="T68" fmla="*/ 193 w 340"/>
                <a:gd name="T69" fmla="*/ 134 h 1093"/>
                <a:gd name="T70" fmla="*/ 213 w 340"/>
                <a:gd name="T71" fmla="*/ 159 h 1093"/>
                <a:gd name="T72" fmla="*/ 254 w 340"/>
                <a:gd name="T73" fmla="*/ 221 h 1093"/>
                <a:gd name="T74" fmla="*/ 271 w 340"/>
                <a:gd name="T75" fmla="*/ 252 h 1093"/>
                <a:gd name="T76" fmla="*/ 284 w 340"/>
                <a:gd name="T77" fmla="*/ 278 h 1093"/>
                <a:gd name="T78" fmla="*/ 295 w 340"/>
                <a:gd name="T79" fmla="*/ 305 h 1093"/>
                <a:gd name="T80" fmla="*/ 331 w 340"/>
                <a:gd name="T81" fmla="*/ 437 h 1093"/>
                <a:gd name="T82" fmla="*/ 338 w 340"/>
                <a:gd name="T83" fmla="*/ 499 h 1093"/>
                <a:gd name="T84" fmla="*/ 340 w 340"/>
                <a:gd name="T85" fmla="*/ 531 h 1093"/>
                <a:gd name="T86" fmla="*/ 339 w 340"/>
                <a:gd name="T87" fmla="*/ 570 h 1093"/>
                <a:gd name="T88" fmla="*/ 337 w 340"/>
                <a:gd name="T89" fmla="*/ 609 h 1093"/>
                <a:gd name="T90" fmla="*/ 330 w 340"/>
                <a:gd name="T91" fmla="*/ 663 h 1093"/>
                <a:gd name="T92" fmla="*/ 292 w 340"/>
                <a:gd name="T93" fmla="*/ 794 h 1093"/>
                <a:gd name="T94" fmla="*/ 278 w 340"/>
                <a:gd name="T95" fmla="*/ 827 h 1093"/>
                <a:gd name="T96" fmla="*/ 265 w 340"/>
                <a:gd name="T97" fmla="*/ 853 h 1093"/>
                <a:gd name="T98" fmla="*/ 251 w 340"/>
                <a:gd name="T99" fmla="*/ 878 h 1093"/>
                <a:gd name="T100" fmla="*/ 114 w 340"/>
                <a:gd name="T101" fmla="*/ 1031 h 1093"/>
                <a:gd name="T102" fmla="*/ 87 w 340"/>
                <a:gd name="T103" fmla="*/ 1050 h 1093"/>
                <a:gd name="T104" fmla="*/ 56 w 340"/>
                <a:gd name="T105" fmla="*/ 1068 h 1093"/>
                <a:gd name="T106" fmla="*/ 32 w 340"/>
                <a:gd name="T107" fmla="*/ 1080 h 1093"/>
                <a:gd name="T108" fmla="*/ 0 w 340"/>
                <a:gd name="T109" fmla="*/ 1093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0" h="1093">
                  <a:moveTo>
                    <a:pt x="0" y="1093"/>
                  </a:moveTo>
                  <a:cubicBezTo>
                    <a:pt x="0" y="1093"/>
                    <a:pt x="5" y="1090"/>
                    <a:pt x="14" y="1085"/>
                  </a:cubicBezTo>
                  <a:cubicBezTo>
                    <a:pt x="16" y="1084"/>
                    <a:pt x="18" y="1082"/>
                    <a:pt x="21" y="1080"/>
                  </a:cubicBezTo>
                  <a:cubicBezTo>
                    <a:pt x="23" y="1079"/>
                    <a:pt x="26" y="1077"/>
                    <a:pt x="29" y="1075"/>
                  </a:cubicBezTo>
                  <a:cubicBezTo>
                    <a:pt x="33" y="1073"/>
                    <a:pt x="36" y="1071"/>
                    <a:pt x="39" y="1068"/>
                  </a:cubicBezTo>
                  <a:cubicBezTo>
                    <a:pt x="41" y="1067"/>
                    <a:pt x="43" y="1066"/>
                    <a:pt x="44" y="1065"/>
                  </a:cubicBezTo>
                  <a:cubicBezTo>
                    <a:pt x="46" y="1063"/>
                    <a:pt x="48" y="1062"/>
                    <a:pt x="50" y="1061"/>
                  </a:cubicBezTo>
                  <a:cubicBezTo>
                    <a:pt x="65" y="1050"/>
                    <a:pt x="83" y="1036"/>
                    <a:pt x="101" y="1018"/>
                  </a:cubicBezTo>
                  <a:cubicBezTo>
                    <a:pt x="119" y="1001"/>
                    <a:pt x="139" y="980"/>
                    <a:pt x="157" y="956"/>
                  </a:cubicBezTo>
                  <a:cubicBezTo>
                    <a:pt x="167" y="943"/>
                    <a:pt x="176" y="931"/>
                    <a:pt x="185" y="917"/>
                  </a:cubicBezTo>
                  <a:cubicBezTo>
                    <a:pt x="194" y="903"/>
                    <a:pt x="202" y="888"/>
                    <a:pt x="211" y="873"/>
                  </a:cubicBezTo>
                  <a:cubicBezTo>
                    <a:pt x="213" y="869"/>
                    <a:pt x="215" y="866"/>
                    <a:pt x="217" y="862"/>
                  </a:cubicBezTo>
                  <a:cubicBezTo>
                    <a:pt x="218" y="860"/>
                    <a:pt x="219" y="858"/>
                    <a:pt x="220" y="856"/>
                  </a:cubicBezTo>
                  <a:cubicBezTo>
                    <a:pt x="221" y="854"/>
                    <a:pt x="222" y="852"/>
                    <a:pt x="223" y="850"/>
                  </a:cubicBezTo>
                  <a:cubicBezTo>
                    <a:pt x="224" y="846"/>
                    <a:pt x="226" y="842"/>
                    <a:pt x="228" y="838"/>
                  </a:cubicBezTo>
                  <a:cubicBezTo>
                    <a:pt x="230" y="834"/>
                    <a:pt x="232" y="830"/>
                    <a:pt x="234" y="826"/>
                  </a:cubicBezTo>
                  <a:cubicBezTo>
                    <a:pt x="235" y="824"/>
                    <a:pt x="235" y="821"/>
                    <a:pt x="236" y="819"/>
                  </a:cubicBezTo>
                  <a:cubicBezTo>
                    <a:pt x="237" y="817"/>
                    <a:pt x="238" y="815"/>
                    <a:pt x="239" y="813"/>
                  </a:cubicBezTo>
                  <a:cubicBezTo>
                    <a:pt x="241" y="809"/>
                    <a:pt x="242" y="805"/>
                    <a:pt x="244" y="800"/>
                  </a:cubicBezTo>
                  <a:cubicBezTo>
                    <a:pt x="246" y="796"/>
                    <a:pt x="247" y="792"/>
                    <a:pt x="249" y="787"/>
                  </a:cubicBezTo>
                  <a:cubicBezTo>
                    <a:pt x="250" y="785"/>
                    <a:pt x="250" y="783"/>
                    <a:pt x="251" y="781"/>
                  </a:cubicBezTo>
                  <a:cubicBezTo>
                    <a:pt x="252" y="779"/>
                    <a:pt x="253" y="776"/>
                    <a:pt x="253" y="774"/>
                  </a:cubicBezTo>
                  <a:cubicBezTo>
                    <a:pt x="255" y="770"/>
                    <a:pt x="256" y="765"/>
                    <a:pt x="258" y="761"/>
                  </a:cubicBezTo>
                  <a:cubicBezTo>
                    <a:pt x="259" y="756"/>
                    <a:pt x="260" y="752"/>
                    <a:pt x="262" y="747"/>
                  </a:cubicBezTo>
                  <a:cubicBezTo>
                    <a:pt x="262" y="745"/>
                    <a:pt x="263" y="743"/>
                    <a:pt x="264" y="741"/>
                  </a:cubicBezTo>
                  <a:cubicBezTo>
                    <a:pt x="264" y="738"/>
                    <a:pt x="265" y="736"/>
                    <a:pt x="266" y="734"/>
                  </a:cubicBezTo>
                  <a:cubicBezTo>
                    <a:pt x="267" y="729"/>
                    <a:pt x="268" y="725"/>
                    <a:pt x="269" y="720"/>
                  </a:cubicBezTo>
                  <a:cubicBezTo>
                    <a:pt x="270" y="715"/>
                    <a:pt x="271" y="711"/>
                    <a:pt x="273" y="706"/>
                  </a:cubicBezTo>
                  <a:cubicBezTo>
                    <a:pt x="273" y="704"/>
                    <a:pt x="274" y="701"/>
                    <a:pt x="274" y="699"/>
                  </a:cubicBezTo>
                  <a:cubicBezTo>
                    <a:pt x="275" y="697"/>
                    <a:pt x="275" y="694"/>
                    <a:pt x="276" y="692"/>
                  </a:cubicBezTo>
                  <a:cubicBezTo>
                    <a:pt x="276" y="687"/>
                    <a:pt x="277" y="682"/>
                    <a:pt x="278" y="678"/>
                  </a:cubicBezTo>
                  <a:cubicBezTo>
                    <a:pt x="279" y="673"/>
                    <a:pt x="280" y="668"/>
                    <a:pt x="281" y="663"/>
                  </a:cubicBezTo>
                  <a:cubicBezTo>
                    <a:pt x="281" y="661"/>
                    <a:pt x="282" y="659"/>
                    <a:pt x="282" y="656"/>
                  </a:cubicBezTo>
                  <a:cubicBezTo>
                    <a:pt x="283" y="649"/>
                    <a:pt x="283" y="649"/>
                    <a:pt x="283" y="649"/>
                  </a:cubicBezTo>
                  <a:cubicBezTo>
                    <a:pt x="284" y="644"/>
                    <a:pt x="284" y="639"/>
                    <a:pt x="285" y="634"/>
                  </a:cubicBezTo>
                  <a:cubicBezTo>
                    <a:pt x="285" y="630"/>
                    <a:pt x="286" y="625"/>
                    <a:pt x="286" y="620"/>
                  </a:cubicBezTo>
                  <a:cubicBezTo>
                    <a:pt x="287" y="617"/>
                    <a:pt x="287" y="615"/>
                    <a:pt x="287" y="612"/>
                  </a:cubicBezTo>
                  <a:cubicBezTo>
                    <a:pt x="288" y="605"/>
                    <a:pt x="288" y="605"/>
                    <a:pt x="288" y="605"/>
                  </a:cubicBezTo>
                  <a:cubicBezTo>
                    <a:pt x="288" y="600"/>
                    <a:pt x="289" y="595"/>
                    <a:pt x="289" y="590"/>
                  </a:cubicBezTo>
                  <a:cubicBezTo>
                    <a:pt x="289" y="586"/>
                    <a:pt x="289" y="581"/>
                    <a:pt x="290" y="576"/>
                  </a:cubicBezTo>
                  <a:cubicBezTo>
                    <a:pt x="290" y="568"/>
                    <a:pt x="290" y="568"/>
                    <a:pt x="290" y="568"/>
                  </a:cubicBezTo>
                  <a:cubicBezTo>
                    <a:pt x="290" y="561"/>
                    <a:pt x="290" y="561"/>
                    <a:pt x="290" y="561"/>
                  </a:cubicBezTo>
                  <a:cubicBezTo>
                    <a:pt x="290" y="547"/>
                    <a:pt x="290" y="547"/>
                    <a:pt x="290" y="547"/>
                  </a:cubicBezTo>
                  <a:cubicBezTo>
                    <a:pt x="290" y="531"/>
                    <a:pt x="290" y="531"/>
                    <a:pt x="290" y="531"/>
                  </a:cubicBezTo>
                  <a:cubicBezTo>
                    <a:pt x="290" y="524"/>
                    <a:pt x="290" y="524"/>
                    <a:pt x="290" y="524"/>
                  </a:cubicBezTo>
                  <a:cubicBezTo>
                    <a:pt x="290" y="516"/>
                    <a:pt x="290" y="516"/>
                    <a:pt x="290" y="516"/>
                  </a:cubicBezTo>
                  <a:cubicBezTo>
                    <a:pt x="289" y="512"/>
                    <a:pt x="289" y="507"/>
                    <a:pt x="289" y="502"/>
                  </a:cubicBezTo>
                  <a:cubicBezTo>
                    <a:pt x="289" y="497"/>
                    <a:pt x="288" y="492"/>
                    <a:pt x="288" y="487"/>
                  </a:cubicBezTo>
                  <a:cubicBezTo>
                    <a:pt x="287" y="480"/>
                    <a:pt x="287" y="480"/>
                    <a:pt x="287" y="480"/>
                  </a:cubicBezTo>
                  <a:cubicBezTo>
                    <a:pt x="287" y="477"/>
                    <a:pt x="287" y="475"/>
                    <a:pt x="286" y="473"/>
                  </a:cubicBezTo>
                  <a:cubicBezTo>
                    <a:pt x="286" y="468"/>
                    <a:pt x="285" y="463"/>
                    <a:pt x="285" y="458"/>
                  </a:cubicBezTo>
                  <a:cubicBezTo>
                    <a:pt x="284" y="453"/>
                    <a:pt x="284" y="448"/>
                    <a:pt x="283" y="443"/>
                  </a:cubicBezTo>
                  <a:cubicBezTo>
                    <a:pt x="282" y="436"/>
                    <a:pt x="282" y="436"/>
                    <a:pt x="282" y="436"/>
                  </a:cubicBezTo>
                  <a:cubicBezTo>
                    <a:pt x="282" y="434"/>
                    <a:pt x="281" y="431"/>
                    <a:pt x="281" y="429"/>
                  </a:cubicBezTo>
                  <a:cubicBezTo>
                    <a:pt x="280" y="424"/>
                    <a:pt x="279" y="419"/>
                    <a:pt x="278" y="415"/>
                  </a:cubicBezTo>
                  <a:cubicBezTo>
                    <a:pt x="277" y="410"/>
                    <a:pt x="276" y="405"/>
                    <a:pt x="275" y="401"/>
                  </a:cubicBezTo>
                  <a:cubicBezTo>
                    <a:pt x="275" y="398"/>
                    <a:pt x="275" y="396"/>
                    <a:pt x="274" y="393"/>
                  </a:cubicBezTo>
                  <a:cubicBezTo>
                    <a:pt x="274" y="391"/>
                    <a:pt x="273" y="389"/>
                    <a:pt x="272" y="386"/>
                  </a:cubicBezTo>
                  <a:cubicBezTo>
                    <a:pt x="271" y="382"/>
                    <a:pt x="270" y="377"/>
                    <a:pt x="269" y="372"/>
                  </a:cubicBezTo>
                  <a:cubicBezTo>
                    <a:pt x="268" y="368"/>
                    <a:pt x="267" y="363"/>
                    <a:pt x="266" y="359"/>
                  </a:cubicBezTo>
                  <a:cubicBezTo>
                    <a:pt x="265" y="356"/>
                    <a:pt x="264" y="354"/>
                    <a:pt x="264" y="352"/>
                  </a:cubicBezTo>
                  <a:cubicBezTo>
                    <a:pt x="263" y="349"/>
                    <a:pt x="262" y="347"/>
                    <a:pt x="262" y="345"/>
                  </a:cubicBezTo>
                  <a:cubicBezTo>
                    <a:pt x="260" y="340"/>
                    <a:pt x="259" y="336"/>
                    <a:pt x="258" y="331"/>
                  </a:cubicBezTo>
                  <a:cubicBezTo>
                    <a:pt x="256" y="327"/>
                    <a:pt x="255" y="323"/>
                    <a:pt x="253" y="318"/>
                  </a:cubicBezTo>
                  <a:cubicBezTo>
                    <a:pt x="253" y="316"/>
                    <a:pt x="252" y="314"/>
                    <a:pt x="251" y="311"/>
                  </a:cubicBezTo>
                  <a:cubicBezTo>
                    <a:pt x="250" y="309"/>
                    <a:pt x="250" y="307"/>
                    <a:pt x="249" y="305"/>
                  </a:cubicBezTo>
                  <a:cubicBezTo>
                    <a:pt x="247" y="301"/>
                    <a:pt x="246" y="296"/>
                    <a:pt x="244" y="292"/>
                  </a:cubicBezTo>
                  <a:cubicBezTo>
                    <a:pt x="242" y="288"/>
                    <a:pt x="241" y="284"/>
                    <a:pt x="239" y="279"/>
                  </a:cubicBezTo>
                  <a:cubicBezTo>
                    <a:pt x="238" y="277"/>
                    <a:pt x="237" y="275"/>
                    <a:pt x="236" y="273"/>
                  </a:cubicBezTo>
                  <a:cubicBezTo>
                    <a:pt x="235" y="271"/>
                    <a:pt x="234" y="269"/>
                    <a:pt x="234" y="267"/>
                  </a:cubicBezTo>
                  <a:cubicBezTo>
                    <a:pt x="232" y="263"/>
                    <a:pt x="230" y="259"/>
                    <a:pt x="228" y="254"/>
                  </a:cubicBezTo>
                  <a:cubicBezTo>
                    <a:pt x="226" y="250"/>
                    <a:pt x="224" y="246"/>
                    <a:pt x="222" y="242"/>
                  </a:cubicBezTo>
                  <a:cubicBezTo>
                    <a:pt x="221" y="240"/>
                    <a:pt x="221" y="238"/>
                    <a:pt x="220" y="237"/>
                  </a:cubicBezTo>
                  <a:cubicBezTo>
                    <a:pt x="219" y="235"/>
                    <a:pt x="218" y="233"/>
                    <a:pt x="217" y="231"/>
                  </a:cubicBezTo>
                  <a:cubicBezTo>
                    <a:pt x="215" y="227"/>
                    <a:pt x="213" y="223"/>
                    <a:pt x="211" y="219"/>
                  </a:cubicBezTo>
                  <a:cubicBezTo>
                    <a:pt x="202" y="204"/>
                    <a:pt x="194" y="189"/>
                    <a:pt x="185" y="176"/>
                  </a:cubicBezTo>
                  <a:cubicBezTo>
                    <a:pt x="176" y="162"/>
                    <a:pt x="167" y="149"/>
                    <a:pt x="157" y="137"/>
                  </a:cubicBezTo>
                  <a:cubicBezTo>
                    <a:pt x="155" y="134"/>
                    <a:pt x="153" y="131"/>
                    <a:pt x="150" y="128"/>
                  </a:cubicBezTo>
                  <a:cubicBezTo>
                    <a:pt x="148" y="125"/>
                    <a:pt x="146" y="122"/>
                    <a:pt x="143" y="119"/>
                  </a:cubicBezTo>
                  <a:cubicBezTo>
                    <a:pt x="141" y="116"/>
                    <a:pt x="139" y="114"/>
                    <a:pt x="136" y="111"/>
                  </a:cubicBezTo>
                  <a:cubicBezTo>
                    <a:pt x="134" y="108"/>
                    <a:pt x="132" y="105"/>
                    <a:pt x="129" y="103"/>
                  </a:cubicBezTo>
                  <a:cubicBezTo>
                    <a:pt x="120" y="92"/>
                    <a:pt x="110" y="83"/>
                    <a:pt x="101" y="74"/>
                  </a:cubicBezTo>
                  <a:cubicBezTo>
                    <a:pt x="82" y="57"/>
                    <a:pt x="65" y="43"/>
                    <a:pt x="50" y="32"/>
                  </a:cubicBezTo>
                  <a:cubicBezTo>
                    <a:pt x="48" y="30"/>
                    <a:pt x="46" y="29"/>
                    <a:pt x="44" y="28"/>
                  </a:cubicBezTo>
                  <a:cubicBezTo>
                    <a:pt x="43" y="26"/>
                    <a:pt x="41" y="25"/>
                    <a:pt x="39" y="24"/>
                  </a:cubicBezTo>
                  <a:cubicBezTo>
                    <a:pt x="36" y="22"/>
                    <a:pt x="33" y="19"/>
                    <a:pt x="29" y="17"/>
                  </a:cubicBezTo>
                  <a:cubicBezTo>
                    <a:pt x="26" y="16"/>
                    <a:pt x="23" y="14"/>
                    <a:pt x="21" y="12"/>
                  </a:cubicBezTo>
                  <a:cubicBezTo>
                    <a:pt x="18" y="10"/>
                    <a:pt x="16" y="9"/>
                    <a:pt x="14" y="8"/>
                  </a:cubicBezTo>
                  <a:cubicBezTo>
                    <a:pt x="5" y="2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2"/>
                    <a:pt x="10" y="3"/>
                    <a:pt x="15" y="5"/>
                  </a:cubicBezTo>
                  <a:cubicBezTo>
                    <a:pt x="17" y="6"/>
                    <a:pt x="20" y="7"/>
                    <a:pt x="23" y="9"/>
                  </a:cubicBezTo>
                  <a:cubicBezTo>
                    <a:pt x="26" y="10"/>
                    <a:pt x="29" y="11"/>
                    <a:pt x="32" y="13"/>
                  </a:cubicBezTo>
                  <a:cubicBezTo>
                    <a:pt x="36" y="14"/>
                    <a:pt x="39" y="16"/>
                    <a:pt x="43" y="18"/>
                  </a:cubicBezTo>
                  <a:cubicBezTo>
                    <a:pt x="45" y="19"/>
                    <a:pt x="47" y="20"/>
                    <a:pt x="49" y="21"/>
                  </a:cubicBezTo>
                  <a:cubicBezTo>
                    <a:pt x="51" y="22"/>
                    <a:pt x="53" y="23"/>
                    <a:pt x="56" y="24"/>
                  </a:cubicBezTo>
                  <a:cubicBezTo>
                    <a:pt x="60" y="26"/>
                    <a:pt x="64" y="29"/>
                    <a:pt x="69" y="31"/>
                  </a:cubicBezTo>
                  <a:cubicBezTo>
                    <a:pt x="73" y="34"/>
                    <a:pt x="78" y="37"/>
                    <a:pt x="83" y="40"/>
                  </a:cubicBezTo>
                  <a:cubicBezTo>
                    <a:pt x="84" y="41"/>
                    <a:pt x="86" y="41"/>
                    <a:pt x="87" y="42"/>
                  </a:cubicBezTo>
                  <a:cubicBezTo>
                    <a:pt x="88" y="43"/>
                    <a:pt x="89" y="44"/>
                    <a:pt x="91" y="45"/>
                  </a:cubicBezTo>
                  <a:cubicBezTo>
                    <a:pt x="93" y="46"/>
                    <a:pt x="96" y="48"/>
                    <a:pt x="98" y="50"/>
                  </a:cubicBezTo>
                  <a:cubicBezTo>
                    <a:pt x="103" y="53"/>
                    <a:pt x="109" y="57"/>
                    <a:pt x="114" y="61"/>
                  </a:cubicBezTo>
                  <a:cubicBezTo>
                    <a:pt x="135" y="77"/>
                    <a:pt x="158" y="97"/>
                    <a:pt x="180" y="120"/>
                  </a:cubicBezTo>
                  <a:cubicBezTo>
                    <a:pt x="183" y="123"/>
                    <a:pt x="186" y="127"/>
                    <a:pt x="188" y="130"/>
                  </a:cubicBezTo>
                  <a:cubicBezTo>
                    <a:pt x="190" y="131"/>
                    <a:pt x="191" y="133"/>
                    <a:pt x="193" y="134"/>
                  </a:cubicBezTo>
                  <a:cubicBezTo>
                    <a:pt x="194" y="136"/>
                    <a:pt x="195" y="137"/>
                    <a:pt x="197" y="139"/>
                  </a:cubicBezTo>
                  <a:cubicBezTo>
                    <a:pt x="199" y="142"/>
                    <a:pt x="202" y="146"/>
                    <a:pt x="205" y="149"/>
                  </a:cubicBezTo>
                  <a:cubicBezTo>
                    <a:pt x="208" y="152"/>
                    <a:pt x="210" y="156"/>
                    <a:pt x="213" y="159"/>
                  </a:cubicBezTo>
                  <a:cubicBezTo>
                    <a:pt x="224" y="173"/>
                    <a:pt x="234" y="187"/>
                    <a:pt x="244" y="203"/>
                  </a:cubicBezTo>
                  <a:cubicBezTo>
                    <a:pt x="246" y="207"/>
                    <a:pt x="248" y="211"/>
                    <a:pt x="251" y="215"/>
                  </a:cubicBezTo>
                  <a:cubicBezTo>
                    <a:pt x="252" y="217"/>
                    <a:pt x="253" y="219"/>
                    <a:pt x="254" y="221"/>
                  </a:cubicBezTo>
                  <a:cubicBezTo>
                    <a:pt x="256" y="223"/>
                    <a:pt x="257" y="225"/>
                    <a:pt x="258" y="227"/>
                  </a:cubicBezTo>
                  <a:cubicBezTo>
                    <a:pt x="260" y="231"/>
                    <a:pt x="262" y="235"/>
                    <a:pt x="265" y="239"/>
                  </a:cubicBezTo>
                  <a:cubicBezTo>
                    <a:pt x="267" y="243"/>
                    <a:pt x="269" y="248"/>
                    <a:pt x="271" y="252"/>
                  </a:cubicBezTo>
                  <a:cubicBezTo>
                    <a:pt x="272" y="254"/>
                    <a:pt x="274" y="256"/>
                    <a:pt x="275" y="258"/>
                  </a:cubicBezTo>
                  <a:cubicBezTo>
                    <a:pt x="276" y="260"/>
                    <a:pt x="277" y="263"/>
                    <a:pt x="278" y="265"/>
                  </a:cubicBezTo>
                  <a:cubicBezTo>
                    <a:pt x="280" y="269"/>
                    <a:pt x="282" y="274"/>
                    <a:pt x="284" y="278"/>
                  </a:cubicBezTo>
                  <a:cubicBezTo>
                    <a:pt x="286" y="283"/>
                    <a:pt x="288" y="287"/>
                    <a:pt x="290" y="292"/>
                  </a:cubicBezTo>
                  <a:cubicBezTo>
                    <a:pt x="291" y="294"/>
                    <a:pt x="292" y="296"/>
                    <a:pt x="292" y="298"/>
                  </a:cubicBezTo>
                  <a:cubicBezTo>
                    <a:pt x="293" y="301"/>
                    <a:pt x="294" y="303"/>
                    <a:pt x="295" y="305"/>
                  </a:cubicBezTo>
                  <a:cubicBezTo>
                    <a:pt x="310" y="342"/>
                    <a:pt x="321" y="381"/>
                    <a:pt x="328" y="422"/>
                  </a:cubicBezTo>
                  <a:cubicBezTo>
                    <a:pt x="329" y="425"/>
                    <a:pt x="329" y="427"/>
                    <a:pt x="330" y="430"/>
                  </a:cubicBezTo>
                  <a:cubicBezTo>
                    <a:pt x="331" y="437"/>
                    <a:pt x="331" y="437"/>
                    <a:pt x="331" y="437"/>
                  </a:cubicBezTo>
                  <a:cubicBezTo>
                    <a:pt x="332" y="442"/>
                    <a:pt x="333" y="448"/>
                    <a:pt x="333" y="453"/>
                  </a:cubicBezTo>
                  <a:cubicBezTo>
                    <a:pt x="335" y="463"/>
                    <a:pt x="336" y="473"/>
                    <a:pt x="337" y="484"/>
                  </a:cubicBezTo>
                  <a:cubicBezTo>
                    <a:pt x="337" y="489"/>
                    <a:pt x="338" y="494"/>
                    <a:pt x="338" y="499"/>
                  </a:cubicBezTo>
                  <a:cubicBezTo>
                    <a:pt x="339" y="505"/>
                    <a:pt x="339" y="510"/>
                    <a:pt x="339" y="515"/>
                  </a:cubicBezTo>
                  <a:cubicBezTo>
                    <a:pt x="339" y="523"/>
                    <a:pt x="339" y="523"/>
                    <a:pt x="339" y="523"/>
                  </a:cubicBezTo>
                  <a:cubicBezTo>
                    <a:pt x="340" y="531"/>
                    <a:pt x="340" y="531"/>
                    <a:pt x="340" y="531"/>
                  </a:cubicBezTo>
                  <a:cubicBezTo>
                    <a:pt x="340" y="546"/>
                    <a:pt x="340" y="546"/>
                    <a:pt x="340" y="546"/>
                  </a:cubicBezTo>
                  <a:cubicBezTo>
                    <a:pt x="340" y="562"/>
                    <a:pt x="340" y="562"/>
                    <a:pt x="340" y="562"/>
                  </a:cubicBezTo>
                  <a:cubicBezTo>
                    <a:pt x="339" y="570"/>
                    <a:pt x="339" y="570"/>
                    <a:pt x="339" y="570"/>
                  </a:cubicBezTo>
                  <a:cubicBezTo>
                    <a:pt x="339" y="577"/>
                    <a:pt x="339" y="577"/>
                    <a:pt x="339" y="577"/>
                  </a:cubicBezTo>
                  <a:cubicBezTo>
                    <a:pt x="339" y="583"/>
                    <a:pt x="339" y="588"/>
                    <a:pt x="338" y="593"/>
                  </a:cubicBezTo>
                  <a:cubicBezTo>
                    <a:pt x="338" y="598"/>
                    <a:pt x="337" y="604"/>
                    <a:pt x="337" y="609"/>
                  </a:cubicBezTo>
                  <a:cubicBezTo>
                    <a:pt x="336" y="619"/>
                    <a:pt x="335" y="629"/>
                    <a:pt x="333" y="640"/>
                  </a:cubicBezTo>
                  <a:cubicBezTo>
                    <a:pt x="333" y="645"/>
                    <a:pt x="332" y="650"/>
                    <a:pt x="331" y="655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29" y="665"/>
                    <a:pt x="329" y="668"/>
                    <a:pt x="328" y="670"/>
                  </a:cubicBezTo>
                  <a:cubicBezTo>
                    <a:pt x="321" y="711"/>
                    <a:pt x="310" y="750"/>
                    <a:pt x="295" y="787"/>
                  </a:cubicBezTo>
                  <a:cubicBezTo>
                    <a:pt x="294" y="789"/>
                    <a:pt x="293" y="792"/>
                    <a:pt x="292" y="794"/>
                  </a:cubicBezTo>
                  <a:cubicBezTo>
                    <a:pt x="291" y="796"/>
                    <a:pt x="290" y="799"/>
                    <a:pt x="290" y="801"/>
                  </a:cubicBezTo>
                  <a:cubicBezTo>
                    <a:pt x="288" y="805"/>
                    <a:pt x="286" y="810"/>
                    <a:pt x="284" y="814"/>
                  </a:cubicBezTo>
                  <a:cubicBezTo>
                    <a:pt x="282" y="819"/>
                    <a:pt x="280" y="823"/>
                    <a:pt x="278" y="827"/>
                  </a:cubicBezTo>
                  <a:cubicBezTo>
                    <a:pt x="277" y="830"/>
                    <a:pt x="276" y="832"/>
                    <a:pt x="275" y="834"/>
                  </a:cubicBezTo>
                  <a:cubicBezTo>
                    <a:pt x="273" y="836"/>
                    <a:pt x="272" y="838"/>
                    <a:pt x="271" y="840"/>
                  </a:cubicBezTo>
                  <a:cubicBezTo>
                    <a:pt x="269" y="845"/>
                    <a:pt x="267" y="849"/>
                    <a:pt x="265" y="853"/>
                  </a:cubicBezTo>
                  <a:cubicBezTo>
                    <a:pt x="262" y="857"/>
                    <a:pt x="260" y="861"/>
                    <a:pt x="258" y="866"/>
                  </a:cubicBezTo>
                  <a:cubicBezTo>
                    <a:pt x="257" y="868"/>
                    <a:pt x="256" y="870"/>
                    <a:pt x="254" y="872"/>
                  </a:cubicBezTo>
                  <a:cubicBezTo>
                    <a:pt x="253" y="874"/>
                    <a:pt x="252" y="876"/>
                    <a:pt x="251" y="878"/>
                  </a:cubicBezTo>
                  <a:cubicBezTo>
                    <a:pt x="248" y="882"/>
                    <a:pt x="246" y="886"/>
                    <a:pt x="244" y="889"/>
                  </a:cubicBezTo>
                  <a:cubicBezTo>
                    <a:pt x="224" y="920"/>
                    <a:pt x="202" y="948"/>
                    <a:pt x="180" y="972"/>
                  </a:cubicBezTo>
                  <a:cubicBezTo>
                    <a:pt x="158" y="996"/>
                    <a:pt x="135" y="1015"/>
                    <a:pt x="114" y="1031"/>
                  </a:cubicBezTo>
                  <a:cubicBezTo>
                    <a:pt x="108" y="1035"/>
                    <a:pt x="103" y="1039"/>
                    <a:pt x="98" y="1042"/>
                  </a:cubicBezTo>
                  <a:cubicBezTo>
                    <a:pt x="96" y="1044"/>
                    <a:pt x="93" y="1046"/>
                    <a:pt x="91" y="1048"/>
                  </a:cubicBezTo>
                  <a:cubicBezTo>
                    <a:pt x="89" y="1048"/>
                    <a:pt x="88" y="1049"/>
                    <a:pt x="87" y="1050"/>
                  </a:cubicBezTo>
                  <a:cubicBezTo>
                    <a:pt x="86" y="1051"/>
                    <a:pt x="84" y="1052"/>
                    <a:pt x="83" y="1052"/>
                  </a:cubicBezTo>
                  <a:cubicBezTo>
                    <a:pt x="78" y="1055"/>
                    <a:pt x="73" y="1058"/>
                    <a:pt x="69" y="1061"/>
                  </a:cubicBezTo>
                  <a:cubicBezTo>
                    <a:pt x="64" y="1064"/>
                    <a:pt x="60" y="1066"/>
                    <a:pt x="56" y="1068"/>
                  </a:cubicBezTo>
                  <a:cubicBezTo>
                    <a:pt x="53" y="1069"/>
                    <a:pt x="51" y="1071"/>
                    <a:pt x="49" y="1072"/>
                  </a:cubicBezTo>
                  <a:cubicBezTo>
                    <a:pt x="47" y="1073"/>
                    <a:pt x="45" y="1074"/>
                    <a:pt x="43" y="1074"/>
                  </a:cubicBezTo>
                  <a:cubicBezTo>
                    <a:pt x="39" y="1076"/>
                    <a:pt x="36" y="1078"/>
                    <a:pt x="32" y="1080"/>
                  </a:cubicBezTo>
                  <a:cubicBezTo>
                    <a:pt x="29" y="1081"/>
                    <a:pt x="26" y="1082"/>
                    <a:pt x="23" y="1084"/>
                  </a:cubicBezTo>
                  <a:cubicBezTo>
                    <a:pt x="20" y="1085"/>
                    <a:pt x="17" y="1086"/>
                    <a:pt x="15" y="1087"/>
                  </a:cubicBezTo>
                  <a:cubicBezTo>
                    <a:pt x="5" y="1091"/>
                    <a:pt x="0" y="1093"/>
                    <a:pt x="0" y="10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8" name="1-4">
              <a:extLst>
                <a:ext uri="{FF2B5EF4-FFF2-40B4-BE49-F238E27FC236}">
                  <a16:creationId xmlns:a16="http://schemas.microsoft.com/office/drawing/2014/main" id="{BCF39471-C4DB-4204-9F2A-706A24F8B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650" y="2191807"/>
              <a:ext cx="783167" cy="2525184"/>
            </a:xfrm>
            <a:custGeom>
              <a:avLst/>
              <a:gdLst>
                <a:gd name="T0" fmla="*/ 16 w 267"/>
                <a:gd name="T1" fmla="*/ 849 h 859"/>
                <a:gd name="T2" fmla="*/ 35 w 267"/>
                <a:gd name="T3" fmla="*/ 837 h 859"/>
                <a:gd name="T4" fmla="*/ 124 w 267"/>
                <a:gd name="T5" fmla="*/ 751 h 859"/>
                <a:gd name="T6" fmla="*/ 170 w 267"/>
                <a:gd name="T7" fmla="*/ 677 h 859"/>
                <a:gd name="T8" fmla="*/ 179 w 267"/>
                <a:gd name="T9" fmla="*/ 658 h 859"/>
                <a:gd name="T10" fmla="*/ 188 w 267"/>
                <a:gd name="T11" fmla="*/ 639 h 859"/>
                <a:gd name="T12" fmla="*/ 197 w 267"/>
                <a:gd name="T13" fmla="*/ 614 h 859"/>
                <a:gd name="T14" fmla="*/ 206 w 267"/>
                <a:gd name="T15" fmla="*/ 587 h 859"/>
                <a:gd name="T16" fmla="*/ 212 w 267"/>
                <a:gd name="T17" fmla="*/ 566 h 859"/>
                <a:gd name="T18" fmla="*/ 217 w 267"/>
                <a:gd name="T19" fmla="*/ 544 h 859"/>
                <a:gd name="T20" fmla="*/ 222 w 267"/>
                <a:gd name="T21" fmla="*/ 516 h 859"/>
                <a:gd name="T22" fmla="*/ 225 w 267"/>
                <a:gd name="T23" fmla="*/ 487 h 859"/>
                <a:gd name="T24" fmla="*/ 227 w 267"/>
                <a:gd name="T25" fmla="*/ 464 h 859"/>
                <a:gd name="T26" fmla="*/ 228 w 267"/>
                <a:gd name="T27" fmla="*/ 441 h 859"/>
                <a:gd name="T28" fmla="*/ 228 w 267"/>
                <a:gd name="T29" fmla="*/ 412 h 859"/>
                <a:gd name="T30" fmla="*/ 226 w 267"/>
                <a:gd name="T31" fmla="*/ 383 h 859"/>
                <a:gd name="T32" fmla="*/ 224 w 267"/>
                <a:gd name="T33" fmla="*/ 360 h 859"/>
                <a:gd name="T34" fmla="*/ 221 w 267"/>
                <a:gd name="T35" fmla="*/ 337 h 859"/>
                <a:gd name="T36" fmla="*/ 215 w 267"/>
                <a:gd name="T37" fmla="*/ 309 h 859"/>
                <a:gd name="T38" fmla="*/ 209 w 267"/>
                <a:gd name="T39" fmla="*/ 282 h 859"/>
                <a:gd name="T40" fmla="*/ 203 w 267"/>
                <a:gd name="T41" fmla="*/ 260 h 859"/>
                <a:gd name="T42" fmla="*/ 196 w 267"/>
                <a:gd name="T43" fmla="*/ 240 h 859"/>
                <a:gd name="T44" fmla="*/ 186 w 267"/>
                <a:gd name="T45" fmla="*/ 214 h 859"/>
                <a:gd name="T46" fmla="*/ 175 w 267"/>
                <a:gd name="T47" fmla="*/ 190 h 859"/>
                <a:gd name="T48" fmla="*/ 166 w 267"/>
                <a:gd name="T49" fmla="*/ 172 h 859"/>
                <a:gd name="T50" fmla="*/ 118 w 267"/>
                <a:gd name="T51" fmla="*/ 100 h 859"/>
                <a:gd name="T52" fmla="*/ 101 w 267"/>
                <a:gd name="T53" fmla="*/ 81 h 859"/>
                <a:gd name="T54" fmla="*/ 35 w 267"/>
                <a:gd name="T55" fmla="*/ 22 h 859"/>
                <a:gd name="T56" fmla="*/ 16 w 267"/>
                <a:gd name="T57" fmla="*/ 9 h 859"/>
                <a:gd name="T58" fmla="*/ 3 w 267"/>
                <a:gd name="T59" fmla="*/ 1 h 859"/>
                <a:gd name="T60" fmla="*/ 26 w 267"/>
                <a:gd name="T61" fmla="*/ 10 h 859"/>
                <a:gd name="T62" fmla="*/ 44 w 267"/>
                <a:gd name="T63" fmla="*/ 19 h 859"/>
                <a:gd name="T64" fmla="*/ 68 w 267"/>
                <a:gd name="T65" fmla="*/ 33 h 859"/>
                <a:gd name="T66" fmla="*/ 90 w 267"/>
                <a:gd name="T67" fmla="*/ 48 h 859"/>
                <a:gd name="T68" fmla="*/ 151 w 267"/>
                <a:gd name="T69" fmla="*/ 105 h 859"/>
                <a:gd name="T70" fmla="*/ 167 w 267"/>
                <a:gd name="T71" fmla="*/ 125 h 859"/>
                <a:gd name="T72" fmla="*/ 200 w 267"/>
                <a:gd name="T73" fmla="*/ 173 h 859"/>
                <a:gd name="T74" fmla="*/ 213 w 267"/>
                <a:gd name="T75" fmla="*/ 198 h 859"/>
                <a:gd name="T76" fmla="*/ 223 w 267"/>
                <a:gd name="T77" fmla="*/ 218 h 859"/>
                <a:gd name="T78" fmla="*/ 232 w 267"/>
                <a:gd name="T79" fmla="*/ 240 h 859"/>
                <a:gd name="T80" fmla="*/ 260 w 267"/>
                <a:gd name="T81" fmla="*/ 344 h 859"/>
                <a:gd name="T82" fmla="*/ 266 w 267"/>
                <a:gd name="T83" fmla="*/ 392 h 859"/>
                <a:gd name="T84" fmla="*/ 267 w 267"/>
                <a:gd name="T85" fmla="*/ 417 h 859"/>
                <a:gd name="T86" fmla="*/ 267 w 267"/>
                <a:gd name="T87" fmla="*/ 448 h 859"/>
                <a:gd name="T88" fmla="*/ 265 w 267"/>
                <a:gd name="T89" fmla="*/ 478 h 859"/>
                <a:gd name="T90" fmla="*/ 259 w 267"/>
                <a:gd name="T91" fmla="*/ 521 h 859"/>
                <a:gd name="T92" fmla="*/ 230 w 267"/>
                <a:gd name="T93" fmla="*/ 624 h 859"/>
                <a:gd name="T94" fmla="*/ 218 w 267"/>
                <a:gd name="T95" fmla="*/ 650 h 859"/>
                <a:gd name="T96" fmla="*/ 208 w 267"/>
                <a:gd name="T97" fmla="*/ 670 h 859"/>
                <a:gd name="T98" fmla="*/ 197 w 267"/>
                <a:gd name="T99" fmla="*/ 690 h 859"/>
                <a:gd name="T100" fmla="*/ 90 w 267"/>
                <a:gd name="T101" fmla="*/ 810 h 859"/>
                <a:gd name="T102" fmla="*/ 68 w 267"/>
                <a:gd name="T103" fmla="*/ 825 h 859"/>
                <a:gd name="T104" fmla="*/ 44 w 267"/>
                <a:gd name="T105" fmla="*/ 840 h 859"/>
                <a:gd name="T106" fmla="*/ 26 w 267"/>
                <a:gd name="T107" fmla="*/ 848 h 859"/>
                <a:gd name="T108" fmla="*/ 0 w 267"/>
                <a:gd name="T109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859">
                  <a:moveTo>
                    <a:pt x="0" y="859"/>
                  </a:moveTo>
                  <a:cubicBezTo>
                    <a:pt x="0" y="859"/>
                    <a:pt x="4" y="857"/>
                    <a:pt x="11" y="853"/>
                  </a:cubicBezTo>
                  <a:cubicBezTo>
                    <a:pt x="13" y="852"/>
                    <a:pt x="14" y="850"/>
                    <a:pt x="16" y="849"/>
                  </a:cubicBezTo>
                  <a:cubicBezTo>
                    <a:pt x="18" y="848"/>
                    <a:pt x="21" y="846"/>
                    <a:pt x="23" y="845"/>
                  </a:cubicBezTo>
                  <a:cubicBezTo>
                    <a:pt x="26" y="843"/>
                    <a:pt x="28" y="841"/>
                    <a:pt x="31" y="840"/>
                  </a:cubicBezTo>
                  <a:cubicBezTo>
                    <a:pt x="32" y="839"/>
                    <a:pt x="33" y="838"/>
                    <a:pt x="35" y="837"/>
                  </a:cubicBezTo>
                  <a:cubicBezTo>
                    <a:pt x="36" y="836"/>
                    <a:pt x="38" y="835"/>
                    <a:pt x="39" y="834"/>
                  </a:cubicBezTo>
                  <a:cubicBezTo>
                    <a:pt x="51" y="825"/>
                    <a:pt x="65" y="814"/>
                    <a:pt x="79" y="800"/>
                  </a:cubicBezTo>
                  <a:cubicBezTo>
                    <a:pt x="94" y="787"/>
                    <a:pt x="109" y="770"/>
                    <a:pt x="124" y="751"/>
                  </a:cubicBezTo>
                  <a:cubicBezTo>
                    <a:pt x="131" y="741"/>
                    <a:pt x="139" y="731"/>
                    <a:pt x="145" y="720"/>
                  </a:cubicBezTo>
                  <a:cubicBezTo>
                    <a:pt x="152" y="710"/>
                    <a:pt x="159" y="698"/>
                    <a:pt x="166" y="686"/>
                  </a:cubicBezTo>
                  <a:cubicBezTo>
                    <a:pt x="167" y="683"/>
                    <a:pt x="169" y="680"/>
                    <a:pt x="170" y="677"/>
                  </a:cubicBezTo>
                  <a:cubicBezTo>
                    <a:pt x="171" y="676"/>
                    <a:pt x="172" y="674"/>
                    <a:pt x="173" y="673"/>
                  </a:cubicBezTo>
                  <a:cubicBezTo>
                    <a:pt x="173" y="671"/>
                    <a:pt x="174" y="669"/>
                    <a:pt x="175" y="668"/>
                  </a:cubicBezTo>
                  <a:cubicBezTo>
                    <a:pt x="176" y="665"/>
                    <a:pt x="178" y="662"/>
                    <a:pt x="179" y="658"/>
                  </a:cubicBezTo>
                  <a:cubicBezTo>
                    <a:pt x="181" y="655"/>
                    <a:pt x="182" y="652"/>
                    <a:pt x="184" y="649"/>
                  </a:cubicBezTo>
                  <a:cubicBezTo>
                    <a:pt x="184" y="647"/>
                    <a:pt x="185" y="646"/>
                    <a:pt x="186" y="644"/>
                  </a:cubicBezTo>
                  <a:cubicBezTo>
                    <a:pt x="186" y="642"/>
                    <a:pt x="187" y="641"/>
                    <a:pt x="188" y="639"/>
                  </a:cubicBezTo>
                  <a:cubicBezTo>
                    <a:pt x="189" y="636"/>
                    <a:pt x="190" y="632"/>
                    <a:pt x="192" y="629"/>
                  </a:cubicBezTo>
                  <a:cubicBezTo>
                    <a:pt x="193" y="626"/>
                    <a:pt x="194" y="622"/>
                    <a:pt x="196" y="619"/>
                  </a:cubicBezTo>
                  <a:cubicBezTo>
                    <a:pt x="196" y="617"/>
                    <a:pt x="197" y="615"/>
                    <a:pt x="197" y="614"/>
                  </a:cubicBezTo>
                  <a:cubicBezTo>
                    <a:pt x="198" y="612"/>
                    <a:pt x="199" y="610"/>
                    <a:pt x="199" y="608"/>
                  </a:cubicBezTo>
                  <a:cubicBezTo>
                    <a:pt x="200" y="605"/>
                    <a:pt x="202" y="601"/>
                    <a:pt x="203" y="598"/>
                  </a:cubicBezTo>
                  <a:cubicBezTo>
                    <a:pt x="204" y="594"/>
                    <a:pt x="205" y="591"/>
                    <a:pt x="206" y="587"/>
                  </a:cubicBezTo>
                  <a:cubicBezTo>
                    <a:pt x="206" y="586"/>
                    <a:pt x="207" y="584"/>
                    <a:pt x="207" y="582"/>
                  </a:cubicBezTo>
                  <a:cubicBezTo>
                    <a:pt x="208" y="580"/>
                    <a:pt x="208" y="578"/>
                    <a:pt x="209" y="577"/>
                  </a:cubicBezTo>
                  <a:cubicBezTo>
                    <a:pt x="210" y="573"/>
                    <a:pt x="211" y="569"/>
                    <a:pt x="212" y="566"/>
                  </a:cubicBezTo>
                  <a:cubicBezTo>
                    <a:pt x="213" y="562"/>
                    <a:pt x="213" y="558"/>
                    <a:pt x="214" y="555"/>
                  </a:cubicBezTo>
                  <a:cubicBezTo>
                    <a:pt x="215" y="553"/>
                    <a:pt x="215" y="551"/>
                    <a:pt x="216" y="549"/>
                  </a:cubicBezTo>
                  <a:cubicBezTo>
                    <a:pt x="216" y="547"/>
                    <a:pt x="216" y="546"/>
                    <a:pt x="217" y="544"/>
                  </a:cubicBezTo>
                  <a:cubicBezTo>
                    <a:pt x="217" y="540"/>
                    <a:pt x="218" y="536"/>
                    <a:pt x="219" y="533"/>
                  </a:cubicBezTo>
                  <a:cubicBezTo>
                    <a:pt x="219" y="529"/>
                    <a:pt x="220" y="525"/>
                    <a:pt x="221" y="521"/>
                  </a:cubicBezTo>
                  <a:cubicBezTo>
                    <a:pt x="221" y="519"/>
                    <a:pt x="221" y="517"/>
                    <a:pt x="222" y="516"/>
                  </a:cubicBezTo>
                  <a:cubicBezTo>
                    <a:pt x="222" y="510"/>
                    <a:pt x="222" y="510"/>
                    <a:pt x="222" y="510"/>
                  </a:cubicBezTo>
                  <a:cubicBezTo>
                    <a:pt x="223" y="506"/>
                    <a:pt x="224" y="502"/>
                    <a:pt x="224" y="499"/>
                  </a:cubicBezTo>
                  <a:cubicBezTo>
                    <a:pt x="224" y="495"/>
                    <a:pt x="225" y="491"/>
                    <a:pt x="225" y="487"/>
                  </a:cubicBezTo>
                  <a:cubicBezTo>
                    <a:pt x="225" y="485"/>
                    <a:pt x="226" y="483"/>
                    <a:pt x="226" y="481"/>
                  </a:cubicBezTo>
                  <a:cubicBezTo>
                    <a:pt x="226" y="476"/>
                    <a:pt x="226" y="476"/>
                    <a:pt x="226" y="476"/>
                  </a:cubicBezTo>
                  <a:cubicBezTo>
                    <a:pt x="227" y="472"/>
                    <a:pt x="227" y="468"/>
                    <a:pt x="227" y="464"/>
                  </a:cubicBezTo>
                  <a:cubicBezTo>
                    <a:pt x="227" y="460"/>
                    <a:pt x="227" y="456"/>
                    <a:pt x="228" y="452"/>
                  </a:cubicBezTo>
                  <a:cubicBezTo>
                    <a:pt x="228" y="447"/>
                    <a:pt x="228" y="447"/>
                    <a:pt x="228" y="447"/>
                  </a:cubicBezTo>
                  <a:cubicBezTo>
                    <a:pt x="228" y="441"/>
                    <a:pt x="228" y="441"/>
                    <a:pt x="228" y="441"/>
                  </a:cubicBezTo>
                  <a:cubicBezTo>
                    <a:pt x="228" y="429"/>
                    <a:pt x="228" y="429"/>
                    <a:pt x="228" y="429"/>
                  </a:cubicBezTo>
                  <a:cubicBezTo>
                    <a:pt x="228" y="417"/>
                    <a:pt x="228" y="417"/>
                    <a:pt x="228" y="417"/>
                  </a:cubicBezTo>
                  <a:cubicBezTo>
                    <a:pt x="228" y="412"/>
                    <a:pt x="228" y="412"/>
                    <a:pt x="228" y="412"/>
                  </a:cubicBezTo>
                  <a:cubicBezTo>
                    <a:pt x="228" y="406"/>
                    <a:pt x="228" y="406"/>
                    <a:pt x="228" y="406"/>
                  </a:cubicBezTo>
                  <a:cubicBezTo>
                    <a:pt x="227" y="402"/>
                    <a:pt x="227" y="398"/>
                    <a:pt x="227" y="394"/>
                  </a:cubicBezTo>
                  <a:cubicBezTo>
                    <a:pt x="227" y="391"/>
                    <a:pt x="227" y="387"/>
                    <a:pt x="226" y="383"/>
                  </a:cubicBezTo>
                  <a:cubicBezTo>
                    <a:pt x="226" y="377"/>
                    <a:pt x="226" y="377"/>
                    <a:pt x="226" y="377"/>
                  </a:cubicBezTo>
                  <a:cubicBezTo>
                    <a:pt x="226" y="375"/>
                    <a:pt x="225" y="373"/>
                    <a:pt x="225" y="371"/>
                  </a:cubicBezTo>
                  <a:cubicBezTo>
                    <a:pt x="225" y="367"/>
                    <a:pt x="224" y="364"/>
                    <a:pt x="224" y="360"/>
                  </a:cubicBezTo>
                  <a:cubicBezTo>
                    <a:pt x="224" y="356"/>
                    <a:pt x="223" y="352"/>
                    <a:pt x="222" y="348"/>
                  </a:cubicBezTo>
                  <a:cubicBezTo>
                    <a:pt x="222" y="343"/>
                    <a:pt x="222" y="343"/>
                    <a:pt x="222" y="343"/>
                  </a:cubicBezTo>
                  <a:cubicBezTo>
                    <a:pt x="221" y="341"/>
                    <a:pt x="221" y="339"/>
                    <a:pt x="221" y="337"/>
                  </a:cubicBezTo>
                  <a:cubicBezTo>
                    <a:pt x="220" y="333"/>
                    <a:pt x="219" y="330"/>
                    <a:pt x="219" y="326"/>
                  </a:cubicBezTo>
                  <a:cubicBezTo>
                    <a:pt x="218" y="322"/>
                    <a:pt x="217" y="318"/>
                    <a:pt x="217" y="315"/>
                  </a:cubicBezTo>
                  <a:cubicBezTo>
                    <a:pt x="216" y="313"/>
                    <a:pt x="216" y="311"/>
                    <a:pt x="215" y="309"/>
                  </a:cubicBezTo>
                  <a:cubicBezTo>
                    <a:pt x="215" y="307"/>
                    <a:pt x="215" y="305"/>
                    <a:pt x="214" y="304"/>
                  </a:cubicBezTo>
                  <a:cubicBezTo>
                    <a:pt x="213" y="300"/>
                    <a:pt x="213" y="296"/>
                    <a:pt x="212" y="293"/>
                  </a:cubicBezTo>
                  <a:cubicBezTo>
                    <a:pt x="211" y="289"/>
                    <a:pt x="210" y="285"/>
                    <a:pt x="209" y="282"/>
                  </a:cubicBezTo>
                  <a:cubicBezTo>
                    <a:pt x="208" y="280"/>
                    <a:pt x="208" y="278"/>
                    <a:pt x="207" y="276"/>
                  </a:cubicBezTo>
                  <a:cubicBezTo>
                    <a:pt x="207" y="275"/>
                    <a:pt x="206" y="273"/>
                    <a:pt x="206" y="271"/>
                  </a:cubicBezTo>
                  <a:cubicBezTo>
                    <a:pt x="205" y="267"/>
                    <a:pt x="204" y="264"/>
                    <a:pt x="203" y="260"/>
                  </a:cubicBezTo>
                  <a:cubicBezTo>
                    <a:pt x="201" y="257"/>
                    <a:pt x="200" y="253"/>
                    <a:pt x="199" y="250"/>
                  </a:cubicBezTo>
                  <a:cubicBezTo>
                    <a:pt x="199" y="248"/>
                    <a:pt x="198" y="246"/>
                    <a:pt x="197" y="245"/>
                  </a:cubicBezTo>
                  <a:cubicBezTo>
                    <a:pt x="197" y="243"/>
                    <a:pt x="196" y="241"/>
                    <a:pt x="196" y="240"/>
                  </a:cubicBezTo>
                  <a:cubicBezTo>
                    <a:pt x="194" y="236"/>
                    <a:pt x="193" y="233"/>
                    <a:pt x="192" y="229"/>
                  </a:cubicBezTo>
                  <a:cubicBezTo>
                    <a:pt x="190" y="226"/>
                    <a:pt x="189" y="223"/>
                    <a:pt x="188" y="219"/>
                  </a:cubicBezTo>
                  <a:cubicBezTo>
                    <a:pt x="187" y="218"/>
                    <a:pt x="186" y="216"/>
                    <a:pt x="186" y="214"/>
                  </a:cubicBezTo>
                  <a:cubicBezTo>
                    <a:pt x="185" y="213"/>
                    <a:pt x="184" y="211"/>
                    <a:pt x="184" y="210"/>
                  </a:cubicBezTo>
                  <a:cubicBezTo>
                    <a:pt x="182" y="206"/>
                    <a:pt x="181" y="203"/>
                    <a:pt x="179" y="200"/>
                  </a:cubicBezTo>
                  <a:cubicBezTo>
                    <a:pt x="178" y="197"/>
                    <a:pt x="176" y="194"/>
                    <a:pt x="175" y="190"/>
                  </a:cubicBezTo>
                  <a:cubicBezTo>
                    <a:pt x="174" y="189"/>
                    <a:pt x="173" y="187"/>
                    <a:pt x="173" y="186"/>
                  </a:cubicBezTo>
                  <a:cubicBezTo>
                    <a:pt x="172" y="184"/>
                    <a:pt x="171" y="183"/>
                    <a:pt x="170" y="181"/>
                  </a:cubicBezTo>
                  <a:cubicBezTo>
                    <a:pt x="169" y="178"/>
                    <a:pt x="167" y="175"/>
                    <a:pt x="166" y="172"/>
                  </a:cubicBezTo>
                  <a:cubicBezTo>
                    <a:pt x="159" y="160"/>
                    <a:pt x="152" y="149"/>
                    <a:pt x="145" y="138"/>
                  </a:cubicBezTo>
                  <a:cubicBezTo>
                    <a:pt x="138" y="127"/>
                    <a:pt x="131" y="117"/>
                    <a:pt x="124" y="107"/>
                  </a:cubicBezTo>
                  <a:cubicBezTo>
                    <a:pt x="122" y="105"/>
                    <a:pt x="120" y="103"/>
                    <a:pt x="118" y="100"/>
                  </a:cubicBezTo>
                  <a:cubicBezTo>
                    <a:pt x="116" y="98"/>
                    <a:pt x="115" y="96"/>
                    <a:pt x="113" y="94"/>
                  </a:cubicBezTo>
                  <a:cubicBezTo>
                    <a:pt x="111" y="91"/>
                    <a:pt x="109" y="89"/>
                    <a:pt x="107" y="87"/>
                  </a:cubicBezTo>
                  <a:cubicBezTo>
                    <a:pt x="105" y="85"/>
                    <a:pt x="103" y="83"/>
                    <a:pt x="101" y="81"/>
                  </a:cubicBezTo>
                  <a:cubicBezTo>
                    <a:pt x="94" y="73"/>
                    <a:pt x="87" y="65"/>
                    <a:pt x="79" y="58"/>
                  </a:cubicBezTo>
                  <a:cubicBezTo>
                    <a:pt x="65" y="44"/>
                    <a:pt x="51" y="33"/>
                    <a:pt x="39" y="25"/>
                  </a:cubicBezTo>
                  <a:cubicBezTo>
                    <a:pt x="38" y="24"/>
                    <a:pt x="36" y="23"/>
                    <a:pt x="35" y="22"/>
                  </a:cubicBezTo>
                  <a:cubicBezTo>
                    <a:pt x="33" y="21"/>
                    <a:pt x="32" y="20"/>
                    <a:pt x="31" y="19"/>
                  </a:cubicBezTo>
                  <a:cubicBezTo>
                    <a:pt x="28" y="17"/>
                    <a:pt x="26" y="15"/>
                    <a:pt x="23" y="14"/>
                  </a:cubicBezTo>
                  <a:cubicBezTo>
                    <a:pt x="21" y="12"/>
                    <a:pt x="18" y="11"/>
                    <a:pt x="16" y="9"/>
                  </a:cubicBezTo>
                  <a:cubicBezTo>
                    <a:pt x="14" y="8"/>
                    <a:pt x="12" y="7"/>
                    <a:pt x="11" y="6"/>
                  </a:cubicBezTo>
                  <a:cubicBezTo>
                    <a:pt x="4" y="2"/>
                    <a:pt x="0" y="0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5" y="1"/>
                    <a:pt x="8" y="3"/>
                    <a:pt x="12" y="4"/>
                  </a:cubicBezTo>
                  <a:cubicBezTo>
                    <a:pt x="14" y="5"/>
                    <a:pt x="16" y="6"/>
                    <a:pt x="18" y="7"/>
                  </a:cubicBezTo>
                  <a:cubicBezTo>
                    <a:pt x="20" y="8"/>
                    <a:pt x="23" y="9"/>
                    <a:pt x="26" y="10"/>
                  </a:cubicBezTo>
                  <a:cubicBezTo>
                    <a:pt x="28" y="11"/>
                    <a:pt x="31" y="12"/>
                    <a:pt x="34" y="14"/>
                  </a:cubicBezTo>
                  <a:cubicBezTo>
                    <a:pt x="36" y="15"/>
                    <a:pt x="37" y="15"/>
                    <a:pt x="39" y="16"/>
                  </a:cubicBezTo>
                  <a:cubicBezTo>
                    <a:pt x="40" y="17"/>
                    <a:pt x="42" y="18"/>
                    <a:pt x="44" y="19"/>
                  </a:cubicBezTo>
                  <a:cubicBezTo>
                    <a:pt x="47" y="21"/>
                    <a:pt x="50" y="23"/>
                    <a:pt x="54" y="25"/>
                  </a:cubicBezTo>
                  <a:cubicBezTo>
                    <a:pt x="58" y="27"/>
                    <a:pt x="61" y="29"/>
                    <a:pt x="65" y="31"/>
                  </a:cubicBezTo>
                  <a:cubicBezTo>
                    <a:pt x="66" y="32"/>
                    <a:pt x="67" y="32"/>
                    <a:pt x="68" y="33"/>
                  </a:cubicBezTo>
                  <a:cubicBezTo>
                    <a:pt x="69" y="34"/>
                    <a:pt x="70" y="34"/>
                    <a:pt x="71" y="35"/>
                  </a:cubicBezTo>
                  <a:cubicBezTo>
                    <a:pt x="73" y="36"/>
                    <a:pt x="75" y="38"/>
                    <a:pt x="77" y="39"/>
                  </a:cubicBezTo>
                  <a:cubicBezTo>
                    <a:pt x="81" y="42"/>
                    <a:pt x="85" y="45"/>
                    <a:pt x="90" y="48"/>
                  </a:cubicBezTo>
                  <a:cubicBezTo>
                    <a:pt x="106" y="60"/>
                    <a:pt x="124" y="76"/>
                    <a:pt x="142" y="95"/>
                  </a:cubicBezTo>
                  <a:cubicBezTo>
                    <a:pt x="144" y="97"/>
                    <a:pt x="146" y="99"/>
                    <a:pt x="148" y="102"/>
                  </a:cubicBezTo>
                  <a:cubicBezTo>
                    <a:pt x="149" y="103"/>
                    <a:pt x="150" y="104"/>
                    <a:pt x="151" y="105"/>
                  </a:cubicBezTo>
                  <a:cubicBezTo>
                    <a:pt x="152" y="107"/>
                    <a:pt x="154" y="108"/>
                    <a:pt x="155" y="109"/>
                  </a:cubicBezTo>
                  <a:cubicBezTo>
                    <a:pt x="157" y="112"/>
                    <a:pt x="159" y="114"/>
                    <a:pt x="161" y="117"/>
                  </a:cubicBezTo>
                  <a:cubicBezTo>
                    <a:pt x="163" y="119"/>
                    <a:pt x="165" y="122"/>
                    <a:pt x="167" y="125"/>
                  </a:cubicBezTo>
                  <a:cubicBezTo>
                    <a:pt x="176" y="136"/>
                    <a:pt x="184" y="147"/>
                    <a:pt x="192" y="159"/>
                  </a:cubicBezTo>
                  <a:cubicBezTo>
                    <a:pt x="193" y="162"/>
                    <a:pt x="195" y="166"/>
                    <a:pt x="197" y="169"/>
                  </a:cubicBezTo>
                  <a:cubicBezTo>
                    <a:pt x="198" y="170"/>
                    <a:pt x="199" y="172"/>
                    <a:pt x="200" y="173"/>
                  </a:cubicBezTo>
                  <a:cubicBezTo>
                    <a:pt x="201" y="175"/>
                    <a:pt x="202" y="177"/>
                    <a:pt x="203" y="178"/>
                  </a:cubicBezTo>
                  <a:cubicBezTo>
                    <a:pt x="205" y="181"/>
                    <a:pt x="206" y="185"/>
                    <a:pt x="208" y="188"/>
                  </a:cubicBezTo>
                  <a:cubicBezTo>
                    <a:pt x="210" y="191"/>
                    <a:pt x="212" y="195"/>
                    <a:pt x="213" y="198"/>
                  </a:cubicBezTo>
                  <a:cubicBezTo>
                    <a:pt x="214" y="200"/>
                    <a:pt x="215" y="201"/>
                    <a:pt x="216" y="203"/>
                  </a:cubicBezTo>
                  <a:cubicBezTo>
                    <a:pt x="217" y="205"/>
                    <a:pt x="218" y="206"/>
                    <a:pt x="218" y="208"/>
                  </a:cubicBezTo>
                  <a:cubicBezTo>
                    <a:pt x="220" y="211"/>
                    <a:pt x="222" y="215"/>
                    <a:pt x="223" y="218"/>
                  </a:cubicBezTo>
                  <a:cubicBezTo>
                    <a:pt x="225" y="222"/>
                    <a:pt x="226" y="225"/>
                    <a:pt x="228" y="229"/>
                  </a:cubicBezTo>
                  <a:cubicBezTo>
                    <a:pt x="228" y="231"/>
                    <a:pt x="229" y="233"/>
                    <a:pt x="230" y="234"/>
                  </a:cubicBezTo>
                  <a:cubicBezTo>
                    <a:pt x="231" y="236"/>
                    <a:pt x="231" y="238"/>
                    <a:pt x="232" y="240"/>
                  </a:cubicBezTo>
                  <a:cubicBezTo>
                    <a:pt x="243" y="269"/>
                    <a:pt x="252" y="300"/>
                    <a:pt x="258" y="332"/>
                  </a:cubicBezTo>
                  <a:cubicBezTo>
                    <a:pt x="259" y="334"/>
                    <a:pt x="259" y="336"/>
                    <a:pt x="259" y="338"/>
                  </a:cubicBezTo>
                  <a:cubicBezTo>
                    <a:pt x="260" y="344"/>
                    <a:pt x="260" y="344"/>
                    <a:pt x="260" y="344"/>
                  </a:cubicBezTo>
                  <a:cubicBezTo>
                    <a:pt x="261" y="348"/>
                    <a:pt x="262" y="352"/>
                    <a:pt x="262" y="356"/>
                  </a:cubicBezTo>
                  <a:cubicBezTo>
                    <a:pt x="263" y="364"/>
                    <a:pt x="264" y="372"/>
                    <a:pt x="265" y="380"/>
                  </a:cubicBezTo>
                  <a:cubicBezTo>
                    <a:pt x="265" y="384"/>
                    <a:pt x="266" y="388"/>
                    <a:pt x="266" y="392"/>
                  </a:cubicBezTo>
                  <a:cubicBezTo>
                    <a:pt x="266" y="396"/>
                    <a:pt x="266" y="401"/>
                    <a:pt x="267" y="405"/>
                  </a:cubicBezTo>
                  <a:cubicBezTo>
                    <a:pt x="267" y="411"/>
                    <a:pt x="267" y="411"/>
                    <a:pt x="267" y="411"/>
                  </a:cubicBezTo>
                  <a:cubicBezTo>
                    <a:pt x="267" y="417"/>
                    <a:pt x="267" y="417"/>
                    <a:pt x="267" y="417"/>
                  </a:cubicBezTo>
                  <a:cubicBezTo>
                    <a:pt x="267" y="429"/>
                    <a:pt x="267" y="429"/>
                    <a:pt x="267" y="429"/>
                  </a:cubicBezTo>
                  <a:cubicBezTo>
                    <a:pt x="267" y="441"/>
                    <a:pt x="267" y="441"/>
                    <a:pt x="267" y="441"/>
                  </a:cubicBezTo>
                  <a:cubicBezTo>
                    <a:pt x="267" y="448"/>
                    <a:pt x="267" y="448"/>
                    <a:pt x="267" y="448"/>
                  </a:cubicBezTo>
                  <a:cubicBezTo>
                    <a:pt x="267" y="454"/>
                    <a:pt x="267" y="454"/>
                    <a:pt x="267" y="454"/>
                  </a:cubicBezTo>
                  <a:cubicBezTo>
                    <a:pt x="266" y="458"/>
                    <a:pt x="266" y="462"/>
                    <a:pt x="266" y="466"/>
                  </a:cubicBezTo>
                  <a:cubicBezTo>
                    <a:pt x="266" y="470"/>
                    <a:pt x="265" y="474"/>
                    <a:pt x="265" y="478"/>
                  </a:cubicBezTo>
                  <a:cubicBezTo>
                    <a:pt x="264" y="486"/>
                    <a:pt x="263" y="495"/>
                    <a:pt x="262" y="503"/>
                  </a:cubicBezTo>
                  <a:cubicBezTo>
                    <a:pt x="262" y="507"/>
                    <a:pt x="261" y="511"/>
                    <a:pt x="260" y="515"/>
                  </a:cubicBezTo>
                  <a:cubicBezTo>
                    <a:pt x="259" y="521"/>
                    <a:pt x="259" y="521"/>
                    <a:pt x="259" y="521"/>
                  </a:cubicBezTo>
                  <a:cubicBezTo>
                    <a:pt x="259" y="523"/>
                    <a:pt x="259" y="525"/>
                    <a:pt x="258" y="527"/>
                  </a:cubicBezTo>
                  <a:cubicBezTo>
                    <a:pt x="252" y="559"/>
                    <a:pt x="243" y="590"/>
                    <a:pt x="232" y="619"/>
                  </a:cubicBezTo>
                  <a:cubicBezTo>
                    <a:pt x="231" y="620"/>
                    <a:pt x="231" y="622"/>
                    <a:pt x="230" y="624"/>
                  </a:cubicBezTo>
                  <a:cubicBezTo>
                    <a:pt x="229" y="626"/>
                    <a:pt x="228" y="628"/>
                    <a:pt x="228" y="629"/>
                  </a:cubicBezTo>
                  <a:cubicBezTo>
                    <a:pt x="226" y="633"/>
                    <a:pt x="225" y="636"/>
                    <a:pt x="223" y="640"/>
                  </a:cubicBezTo>
                  <a:cubicBezTo>
                    <a:pt x="221" y="643"/>
                    <a:pt x="220" y="647"/>
                    <a:pt x="218" y="650"/>
                  </a:cubicBezTo>
                  <a:cubicBezTo>
                    <a:pt x="217" y="652"/>
                    <a:pt x="217" y="654"/>
                    <a:pt x="216" y="655"/>
                  </a:cubicBezTo>
                  <a:cubicBezTo>
                    <a:pt x="215" y="657"/>
                    <a:pt x="214" y="659"/>
                    <a:pt x="213" y="660"/>
                  </a:cubicBezTo>
                  <a:cubicBezTo>
                    <a:pt x="212" y="664"/>
                    <a:pt x="210" y="667"/>
                    <a:pt x="208" y="670"/>
                  </a:cubicBezTo>
                  <a:cubicBezTo>
                    <a:pt x="206" y="674"/>
                    <a:pt x="204" y="677"/>
                    <a:pt x="203" y="680"/>
                  </a:cubicBezTo>
                  <a:cubicBezTo>
                    <a:pt x="202" y="682"/>
                    <a:pt x="201" y="683"/>
                    <a:pt x="200" y="685"/>
                  </a:cubicBezTo>
                  <a:cubicBezTo>
                    <a:pt x="199" y="687"/>
                    <a:pt x="198" y="688"/>
                    <a:pt x="197" y="690"/>
                  </a:cubicBezTo>
                  <a:cubicBezTo>
                    <a:pt x="195" y="693"/>
                    <a:pt x="193" y="696"/>
                    <a:pt x="191" y="699"/>
                  </a:cubicBezTo>
                  <a:cubicBezTo>
                    <a:pt x="176" y="723"/>
                    <a:pt x="159" y="745"/>
                    <a:pt x="142" y="764"/>
                  </a:cubicBezTo>
                  <a:cubicBezTo>
                    <a:pt x="124" y="782"/>
                    <a:pt x="106" y="798"/>
                    <a:pt x="90" y="810"/>
                  </a:cubicBezTo>
                  <a:cubicBezTo>
                    <a:pt x="85" y="814"/>
                    <a:pt x="81" y="817"/>
                    <a:pt x="77" y="819"/>
                  </a:cubicBezTo>
                  <a:cubicBezTo>
                    <a:pt x="75" y="821"/>
                    <a:pt x="73" y="822"/>
                    <a:pt x="71" y="823"/>
                  </a:cubicBezTo>
                  <a:cubicBezTo>
                    <a:pt x="70" y="824"/>
                    <a:pt x="69" y="825"/>
                    <a:pt x="68" y="825"/>
                  </a:cubicBezTo>
                  <a:cubicBezTo>
                    <a:pt x="67" y="826"/>
                    <a:pt x="66" y="826"/>
                    <a:pt x="65" y="827"/>
                  </a:cubicBezTo>
                  <a:cubicBezTo>
                    <a:pt x="61" y="829"/>
                    <a:pt x="58" y="832"/>
                    <a:pt x="54" y="834"/>
                  </a:cubicBezTo>
                  <a:cubicBezTo>
                    <a:pt x="50" y="836"/>
                    <a:pt x="47" y="838"/>
                    <a:pt x="44" y="840"/>
                  </a:cubicBezTo>
                  <a:cubicBezTo>
                    <a:pt x="42" y="841"/>
                    <a:pt x="40" y="841"/>
                    <a:pt x="39" y="842"/>
                  </a:cubicBezTo>
                  <a:cubicBezTo>
                    <a:pt x="37" y="843"/>
                    <a:pt x="36" y="844"/>
                    <a:pt x="34" y="844"/>
                  </a:cubicBezTo>
                  <a:cubicBezTo>
                    <a:pt x="31" y="846"/>
                    <a:pt x="28" y="847"/>
                    <a:pt x="26" y="848"/>
                  </a:cubicBezTo>
                  <a:cubicBezTo>
                    <a:pt x="23" y="850"/>
                    <a:pt x="20" y="851"/>
                    <a:pt x="18" y="852"/>
                  </a:cubicBezTo>
                  <a:cubicBezTo>
                    <a:pt x="16" y="853"/>
                    <a:pt x="14" y="854"/>
                    <a:pt x="12" y="854"/>
                  </a:cubicBezTo>
                  <a:cubicBezTo>
                    <a:pt x="4" y="857"/>
                    <a:pt x="0" y="859"/>
                    <a:pt x="0" y="8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+mn-ea"/>
                <a:cs typeface="+mn-ea"/>
                <a:sym typeface="+mn-lt"/>
              </a:endParaRPr>
            </a:p>
          </p:txBody>
        </p:sp>
        <p:grpSp>
          <p:nvGrpSpPr>
            <p:cNvPr id="9" name="1-5">
              <a:extLst>
                <a:ext uri="{FF2B5EF4-FFF2-40B4-BE49-F238E27FC236}">
                  <a16:creationId xmlns:a16="http://schemas.microsoft.com/office/drawing/2014/main" id="{5D1DAD80-68E4-472B-835D-67F80A262637}"/>
                </a:ext>
              </a:extLst>
            </p:cNvPr>
            <p:cNvGrpSpPr/>
            <p:nvPr/>
          </p:nvGrpSpPr>
          <p:grpSpPr>
            <a:xfrm>
              <a:off x="609070" y="2323041"/>
              <a:ext cx="10962748" cy="2258484"/>
              <a:chOff x="456802" y="2333625"/>
              <a:chExt cx="8222061" cy="1693863"/>
            </a:xfrm>
            <a:grpFill/>
          </p:grpSpPr>
          <p:sp>
            <p:nvSpPr>
              <p:cNvPr id="10" name="Freeform 12">
                <a:extLst>
                  <a:ext uri="{FF2B5EF4-FFF2-40B4-BE49-F238E27FC236}">
                    <a16:creationId xmlns:a16="http://schemas.microsoft.com/office/drawing/2014/main" id="{E5F03ECF-1F01-4AD6-91A5-50F1B9A81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02" y="2609850"/>
                <a:ext cx="1073150" cy="1143000"/>
              </a:xfrm>
              <a:custGeom>
                <a:avLst/>
                <a:gdLst>
                  <a:gd name="T0" fmla="*/ 143 w 487"/>
                  <a:gd name="T1" fmla="*/ 0 h 518"/>
                  <a:gd name="T2" fmla="*/ 483 w 487"/>
                  <a:gd name="T3" fmla="*/ 242 h 518"/>
                  <a:gd name="T4" fmla="*/ 487 w 487"/>
                  <a:gd name="T5" fmla="*/ 242 h 518"/>
                  <a:gd name="T6" fmla="*/ 487 w 487"/>
                  <a:gd name="T7" fmla="*/ 276 h 518"/>
                  <a:gd name="T8" fmla="*/ 483 w 487"/>
                  <a:gd name="T9" fmla="*/ 276 h 518"/>
                  <a:gd name="T10" fmla="*/ 143 w 487"/>
                  <a:gd name="T11" fmla="*/ 518 h 518"/>
                  <a:gd name="T12" fmla="*/ 144 w 487"/>
                  <a:gd name="T13" fmla="*/ 259 h 518"/>
                  <a:gd name="T14" fmla="*/ 143 w 487"/>
                  <a:gd name="T15" fmla="*/ 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7" h="518">
                    <a:moveTo>
                      <a:pt x="143" y="0"/>
                    </a:moveTo>
                    <a:cubicBezTo>
                      <a:pt x="264" y="0"/>
                      <a:pt x="433" y="185"/>
                      <a:pt x="483" y="242"/>
                    </a:cubicBezTo>
                    <a:cubicBezTo>
                      <a:pt x="487" y="242"/>
                      <a:pt x="487" y="242"/>
                      <a:pt x="487" y="242"/>
                    </a:cubicBezTo>
                    <a:cubicBezTo>
                      <a:pt x="487" y="276"/>
                      <a:pt x="487" y="276"/>
                      <a:pt x="487" y="276"/>
                    </a:cubicBezTo>
                    <a:cubicBezTo>
                      <a:pt x="483" y="276"/>
                      <a:pt x="483" y="276"/>
                      <a:pt x="483" y="276"/>
                    </a:cubicBezTo>
                    <a:cubicBezTo>
                      <a:pt x="433" y="333"/>
                      <a:pt x="264" y="518"/>
                      <a:pt x="143" y="518"/>
                    </a:cubicBezTo>
                    <a:cubicBezTo>
                      <a:pt x="0" y="518"/>
                      <a:pt x="144" y="402"/>
                      <a:pt x="144" y="259"/>
                    </a:cubicBezTo>
                    <a:cubicBezTo>
                      <a:pt x="144" y="116"/>
                      <a:pt x="0" y="0"/>
                      <a:pt x="1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Freeform 13">
                <a:extLst>
                  <a:ext uri="{FF2B5EF4-FFF2-40B4-BE49-F238E27FC236}">
                    <a16:creationId xmlns:a16="http://schemas.microsoft.com/office/drawing/2014/main" id="{3DB5E934-6A25-45C8-98A2-FFAB02B71A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84975" y="2333625"/>
                <a:ext cx="1893888" cy="1693863"/>
              </a:xfrm>
              <a:custGeom>
                <a:avLst/>
                <a:gdLst>
                  <a:gd name="T0" fmla="*/ 90 w 860"/>
                  <a:gd name="T1" fmla="*/ 435 h 768"/>
                  <a:gd name="T2" fmla="*/ 195 w 860"/>
                  <a:gd name="T3" fmla="*/ 768 h 768"/>
                  <a:gd name="T4" fmla="*/ 860 w 860"/>
                  <a:gd name="T5" fmla="*/ 454 h 768"/>
                  <a:gd name="T6" fmla="*/ 195 w 860"/>
                  <a:gd name="T7" fmla="*/ 0 h 768"/>
                  <a:gd name="T8" fmla="*/ 90 w 860"/>
                  <a:gd name="T9" fmla="*/ 333 h 768"/>
                  <a:gd name="T10" fmla="*/ 27 w 860"/>
                  <a:gd name="T11" fmla="*/ 335 h 768"/>
                  <a:gd name="T12" fmla="*/ 27 w 860"/>
                  <a:gd name="T13" fmla="*/ 433 h 768"/>
                  <a:gd name="T14" fmla="*/ 90 w 860"/>
                  <a:gd name="T15" fmla="*/ 435 h 768"/>
                  <a:gd name="T16" fmla="*/ 444 w 860"/>
                  <a:gd name="T17" fmla="*/ 265 h 768"/>
                  <a:gd name="T18" fmla="*/ 505 w 860"/>
                  <a:gd name="T19" fmla="*/ 203 h 768"/>
                  <a:gd name="T20" fmla="*/ 566 w 860"/>
                  <a:gd name="T21" fmla="*/ 265 h 768"/>
                  <a:gd name="T22" fmla="*/ 505 w 860"/>
                  <a:gd name="T23" fmla="*/ 326 h 768"/>
                  <a:gd name="T24" fmla="*/ 444 w 860"/>
                  <a:gd name="T25" fmla="*/ 265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0" h="768">
                    <a:moveTo>
                      <a:pt x="90" y="435"/>
                    </a:moveTo>
                    <a:cubicBezTo>
                      <a:pt x="76" y="623"/>
                      <a:pt x="0" y="768"/>
                      <a:pt x="195" y="768"/>
                    </a:cubicBezTo>
                    <a:cubicBezTo>
                      <a:pt x="407" y="768"/>
                      <a:pt x="860" y="454"/>
                      <a:pt x="860" y="454"/>
                    </a:cubicBezTo>
                    <a:cubicBezTo>
                      <a:pt x="860" y="243"/>
                      <a:pt x="407" y="0"/>
                      <a:pt x="195" y="0"/>
                    </a:cubicBezTo>
                    <a:cubicBezTo>
                      <a:pt x="0" y="0"/>
                      <a:pt x="76" y="146"/>
                      <a:pt x="90" y="333"/>
                    </a:cubicBezTo>
                    <a:cubicBezTo>
                      <a:pt x="27" y="335"/>
                      <a:pt x="27" y="335"/>
                      <a:pt x="27" y="335"/>
                    </a:cubicBezTo>
                    <a:cubicBezTo>
                      <a:pt x="27" y="433"/>
                      <a:pt x="27" y="433"/>
                      <a:pt x="27" y="433"/>
                    </a:cubicBezTo>
                    <a:lnTo>
                      <a:pt x="90" y="435"/>
                    </a:lnTo>
                    <a:close/>
                    <a:moveTo>
                      <a:pt x="444" y="265"/>
                    </a:moveTo>
                    <a:cubicBezTo>
                      <a:pt x="444" y="231"/>
                      <a:pt x="471" y="203"/>
                      <a:pt x="505" y="203"/>
                    </a:cubicBezTo>
                    <a:cubicBezTo>
                      <a:pt x="539" y="203"/>
                      <a:pt x="566" y="231"/>
                      <a:pt x="566" y="265"/>
                    </a:cubicBezTo>
                    <a:cubicBezTo>
                      <a:pt x="566" y="298"/>
                      <a:pt x="539" y="326"/>
                      <a:pt x="505" y="326"/>
                    </a:cubicBezTo>
                    <a:cubicBezTo>
                      <a:pt x="471" y="326"/>
                      <a:pt x="444" y="298"/>
                      <a:pt x="444" y="2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12" name="Freeform 18">
                <a:extLst>
                  <a:ext uri="{FF2B5EF4-FFF2-40B4-BE49-F238E27FC236}">
                    <a16:creationId xmlns:a16="http://schemas.microsoft.com/office/drawing/2014/main" id="{07DCD8F0-6948-4059-AA59-8677F7419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893" y="2892425"/>
                <a:ext cx="6161088" cy="577850"/>
              </a:xfrm>
              <a:custGeom>
                <a:avLst/>
                <a:gdLst>
                  <a:gd name="T0" fmla="*/ 2797 w 2797"/>
                  <a:gd name="T1" fmla="*/ 12 h 262"/>
                  <a:gd name="T2" fmla="*/ 2684 w 2797"/>
                  <a:gd name="T3" fmla="*/ 0 h 262"/>
                  <a:gd name="T4" fmla="*/ 0 w 2797"/>
                  <a:gd name="T5" fmla="*/ 104 h 262"/>
                  <a:gd name="T6" fmla="*/ 0 w 2797"/>
                  <a:gd name="T7" fmla="*/ 158 h 262"/>
                  <a:gd name="T8" fmla="*/ 2684 w 2797"/>
                  <a:gd name="T9" fmla="*/ 262 h 262"/>
                  <a:gd name="T10" fmla="*/ 2797 w 2797"/>
                  <a:gd name="T11" fmla="*/ 251 h 262"/>
                  <a:gd name="T12" fmla="*/ 2797 w 2797"/>
                  <a:gd name="T13" fmla="*/ 1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97" h="262">
                    <a:moveTo>
                      <a:pt x="2797" y="12"/>
                    </a:moveTo>
                    <a:cubicBezTo>
                      <a:pt x="2761" y="8"/>
                      <a:pt x="2724" y="4"/>
                      <a:pt x="2684" y="0"/>
                    </a:cubicBezTo>
                    <a:cubicBezTo>
                      <a:pt x="1789" y="35"/>
                      <a:pt x="895" y="69"/>
                      <a:pt x="0" y="104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895" y="193"/>
                      <a:pt x="1790" y="228"/>
                      <a:pt x="2684" y="262"/>
                    </a:cubicBezTo>
                    <a:cubicBezTo>
                      <a:pt x="2724" y="258"/>
                      <a:pt x="2761" y="255"/>
                      <a:pt x="2797" y="251"/>
                    </a:cubicBezTo>
                    <a:lnTo>
                      <a:pt x="2797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>
                  <a:latin typeface="+mn-ea"/>
                  <a:cs typeface="+mn-ea"/>
                  <a:sym typeface="+mn-lt"/>
                </a:endParaRPr>
              </a:p>
            </p:txBody>
          </p:sp>
        </p:grpSp>
      </p:grpSp>
      <p:cxnSp>
        <p:nvCxnSpPr>
          <p:cNvPr id="13" name="1-3">
            <a:extLst>
              <a:ext uri="{FF2B5EF4-FFF2-40B4-BE49-F238E27FC236}">
                <a16:creationId xmlns:a16="http://schemas.microsoft.com/office/drawing/2014/main" id="{8F9955FA-7AA9-412F-8E70-F5B0884B1254}"/>
              </a:ext>
            </a:extLst>
          </p:cNvPr>
          <p:cNvCxnSpPr/>
          <p:nvPr/>
        </p:nvCxnSpPr>
        <p:spPr>
          <a:xfrm>
            <a:off x="1880040" y="3061035"/>
            <a:ext cx="1200000" cy="0"/>
          </a:xfrm>
          <a:prstGeom prst="straightConnector1">
            <a:avLst/>
          </a:prstGeom>
          <a:ln w="12700">
            <a:solidFill>
              <a:srgbClr val="FFCC29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-4">
            <a:extLst>
              <a:ext uri="{FF2B5EF4-FFF2-40B4-BE49-F238E27FC236}">
                <a16:creationId xmlns:a16="http://schemas.microsoft.com/office/drawing/2014/main" id="{D5E54864-6A33-4CF2-9AF5-8E8BD9BF17D5}"/>
              </a:ext>
            </a:extLst>
          </p:cNvPr>
          <p:cNvCxnSpPr/>
          <p:nvPr/>
        </p:nvCxnSpPr>
        <p:spPr>
          <a:xfrm>
            <a:off x="1860021" y="3997604"/>
            <a:ext cx="1200000" cy="0"/>
          </a:xfrm>
          <a:prstGeom prst="straightConnector1">
            <a:avLst/>
          </a:prstGeom>
          <a:ln w="12700">
            <a:solidFill>
              <a:srgbClr val="FFCC29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-5">
            <a:extLst>
              <a:ext uri="{FF2B5EF4-FFF2-40B4-BE49-F238E27FC236}">
                <a16:creationId xmlns:a16="http://schemas.microsoft.com/office/drawing/2014/main" id="{2B2FC766-BBE9-44BF-8D87-D9D8FC645417}"/>
              </a:ext>
            </a:extLst>
          </p:cNvPr>
          <p:cNvCxnSpPr/>
          <p:nvPr/>
        </p:nvCxnSpPr>
        <p:spPr>
          <a:xfrm>
            <a:off x="3543328" y="2781579"/>
            <a:ext cx="1200000" cy="0"/>
          </a:xfrm>
          <a:prstGeom prst="straightConnector1">
            <a:avLst/>
          </a:prstGeom>
          <a:ln w="12700">
            <a:solidFill>
              <a:srgbClr val="FFCC29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-6">
            <a:extLst>
              <a:ext uri="{FF2B5EF4-FFF2-40B4-BE49-F238E27FC236}">
                <a16:creationId xmlns:a16="http://schemas.microsoft.com/office/drawing/2014/main" id="{58EB314D-DB27-4191-9683-13C5AFC56B01}"/>
              </a:ext>
            </a:extLst>
          </p:cNvPr>
          <p:cNvCxnSpPr/>
          <p:nvPr/>
        </p:nvCxnSpPr>
        <p:spPr>
          <a:xfrm>
            <a:off x="3536009" y="4289648"/>
            <a:ext cx="1200000" cy="0"/>
          </a:xfrm>
          <a:prstGeom prst="straightConnector1">
            <a:avLst/>
          </a:prstGeom>
          <a:ln w="12700">
            <a:solidFill>
              <a:srgbClr val="FFCC29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-7">
            <a:extLst>
              <a:ext uri="{FF2B5EF4-FFF2-40B4-BE49-F238E27FC236}">
                <a16:creationId xmlns:a16="http://schemas.microsoft.com/office/drawing/2014/main" id="{70EE2C4C-72BD-4433-8248-BDC77F934EC5}"/>
              </a:ext>
            </a:extLst>
          </p:cNvPr>
          <p:cNvCxnSpPr/>
          <p:nvPr/>
        </p:nvCxnSpPr>
        <p:spPr>
          <a:xfrm>
            <a:off x="5237809" y="2563476"/>
            <a:ext cx="1200000" cy="0"/>
          </a:xfrm>
          <a:prstGeom prst="straightConnector1">
            <a:avLst/>
          </a:prstGeom>
          <a:ln w="12700">
            <a:solidFill>
              <a:srgbClr val="FFCC29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-8">
            <a:extLst>
              <a:ext uri="{FF2B5EF4-FFF2-40B4-BE49-F238E27FC236}">
                <a16:creationId xmlns:a16="http://schemas.microsoft.com/office/drawing/2014/main" id="{5DC3A7E3-5502-4469-9ACE-EF06BEE953DB}"/>
              </a:ext>
            </a:extLst>
          </p:cNvPr>
          <p:cNvCxnSpPr/>
          <p:nvPr/>
        </p:nvCxnSpPr>
        <p:spPr>
          <a:xfrm>
            <a:off x="5237809" y="4556348"/>
            <a:ext cx="1200000" cy="0"/>
          </a:xfrm>
          <a:prstGeom prst="straightConnector1">
            <a:avLst/>
          </a:prstGeom>
          <a:ln w="12700">
            <a:solidFill>
              <a:srgbClr val="FFCC29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-9">
            <a:extLst>
              <a:ext uri="{FF2B5EF4-FFF2-40B4-BE49-F238E27FC236}">
                <a16:creationId xmlns:a16="http://schemas.microsoft.com/office/drawing/2014/main" id="{47D0BCFF-BEBE-4A04-8CB5-A609BBFA5A07}"/>
              </a:ext>
            </a:extLst>
          </p:cNvPr>
          <p:cNvCxnSpPr/>
          <p:nvPr/>
        </p:nvCxnSpPr>
        <p:spPr>
          <a:xfrm>
            <a:off x="7129933" y="2852899"/>
            <a:ext cx="1200000" cy="0"/>
          </a:xfrm>
          <a:prstGeom prst="straightConnector1">
            <a:avLst/>
          </a:prstGeom>
          <a:ln w="12700">
            <a:solidFill>
              <a:srgbClr val="FFCC29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-10">
            <a:extLst>
              <a:ext uri="{FF2B5EF4-FFF2-40B4-BE49-F238E27FC236}">
                <a16:creationId xmlns:a16="http://schemas.microsoft.com/office/drawing/2014/main" id="{E7122FB2-8637-40F6-8CF7-12387FA0BFA9}"/>
              </a:ext>
            </a:extLst>
          </p:cNvPr>
          <p:cNvCxnSpPr/>
          <p:nvPr/>
        </p:nvCxnSpPr>
        <p:spPr>
          <a:xfrm>
            <a:off x="6812433" y="4845771"/>
            <a:ext cx="1200000" cy="0"/>
          </a:xfrm>
          <a:prstGeom prst="straightConnector1">
            <a:avLst/>
          </a:prstGeom>
          <a:ln w="12700">
            <a:solidFill>
              <a:srgbClr val="FFCC29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-11">
            <a:extLst>
              <a:ext uri="{FF2B5EF4-FFF2-40B4-BE49-F238E27FC236}">
                <a16:creationId xmlns:a16="http://schemas.microsoft.com/office/drawing/2014/main" id="{DC5D036F-9320-4847-A5C8-1686442E3A49}"/>
              </a:ext>
            </a:extLst>
          </p:cNvPr>
          <p:cNvCxnSpPr/>
          <p:nvPr/>
        </p:nvCxnSpPr>
        <p:spPr>
          <a:xfrm>
            <a:off x="6913564" y="2257184"/>
            <a:ext cx="1200000" cy="0"/>
          </a:xfrm>
          <a:prstGeom prst="straightConnector1">
            <a:avLst/>
          </a:prstGeom>
          <a:ln w="12700">
            <a:solidFill>
              <a:srgbClr val="FFCC29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1-12">
            <a:extLst>
              <a:ext uri="{FF2B5EF4-FFF2-40B4-BE49-F238E27FC236}">
                <a16:creationId xmlns:a16="http://schemas.microsoft.com/office/drawing/2014/main" id="{7B37A20F-00A0-40DC-9931-73446473CA04}"/>
              </a:ext>
            </a:extLst>
          </p:cNvPr>
          <p:cNvCxnSpPr/>
          <p:nvPr/>
        </p:nvCxnSpPr>
        <p:spPr>
          <a:xfrm>
            <a:off x="7015164" y="4250056"/>
            <a:ext cx="1200000" cy="0"/>
          </a:xfrm>
          <a:prstGeom prst="straightConnector1">
            <a:avLst/>
          </a:prstGeom>
          <a:ln w="12700">
            <a:solidFill>
              <a:srgbClr val="FFCC29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1-13">
            <a:extLst>
              <a:ext uri="{FF2B5EF4-FFF2-40B4-BE49-F238E27FC236}">
                <a16:creationId xmlns:a16="http://schemas.microsoft.com/office/drawing/2014/main" id="{9CFEE656-01D0-4837-8647-5D5C6259DBD1}"/>
              </a:ext>
            </a:extLst>
          </p:cNvPr>
          <p:cNvSpPr/>
          <p:nvPr/>
        </p:nvSpPr>
        <p:spPr>
          <a:xfrm>
            <a:off x="1885948" y="4297892"/>
            <a:ext cx="1321859" cy="488951"/>
          </a:xfrm>
          <a:prstGeom prst="roundRect">
            <a:avLst/>
          </a:prstGeom>
          <a:gradFill>
            <a:gsLst>
              <a:gs pos="0">
                <a:srgbClr val="EFD691"/>
              </a:gs>
              <a:gs pos="100000">
                <a:srgbClr val="FFCC2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latin typeface="+mn-ea"/>
              <a:cs typeface="+mn-ea"/>
              <a:sym typeface="+mn-lt"/>
            </a:endParaRPr>
          </a:p>
        </p:txBody>
      </p:sp>
      <p:sp>
        <p:nvSpPr>
          <p:cNvPr id="25" name="1-14">
            <a:extLst>
              <a:ext uri="{FF2B5EF4-FFF2-40B4-BE49-F238E27FC236}">
                <a16:creationId xmlns:a16="http://schemas.microsoft.com/office/drawing/2014/main" id="{A466A7B9-6568-48DA-B220-DA7D23F13F9A}"/>
              </a:ext>
            </a:extLst>
          </p:cNvPr>
          <p:cNvSpPr/>
          <p:nvPr/>
        </p:nvSpPr>
        <p:spPr>
          <a:xfrm>
            <a:off x="1885948" y="2161645"/>
            <a:ext cx="1321859" cy="488951"/>
          </a:xfrm>
          <a:prstGeom prst="roundRect">
            <a:avLst/>
          </a:prstGeom>
          <a:gradFill>
            <a:gsLst>
              <a:gs pos="0">
                <a:srgbClr val="EFD691"/>
              </a:gs>
              <a:gs pos="100000">
                <a:srgbClr val="FFCC2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latin typeface="+mn-ea"/>
              <a:cs typeface="+mn-ea"/>
              <a:sym typeface="+mn-lt"/>
            </a:endParaRPr>
          </a:p>
        </p:txBody>
      </p:sp>
      <p:sp>
        <p:nvSpPr>
          <p:cNvPr id="26" name="1-15">
            <a:extLst>
              <a:ext uri="{FF2B5EF4-FFF2-40B4-BE49-F238E27FC236}">
                <a16:creationId xmlns:a16="http://schemas.microsoft.com/office/drawing/2014/main" id="{7E65DE0C-4912-4854-8626-6DD355568529}"/>
              </a:ext>
            </a:extLst>
          </p:cNvPr>
          <p:cNvSpPr txBox="1"/>
          <p:nvPr/>
        </p:nvSpPr>
        <p:spPr>
          <a:xfrm>
            <a:off x="2044176" y="2218074"/>
            <a:ext cx="1005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行业分析</a:t>
            </a:r>
          </a:p>
        </p:txBody>
      </p:sp>
      <p:sp>
        <p:nvSpPr>
          <p:cNvPr id="27" name="1-16">
            <a:extLst>
              <a:ext uri="{FF2B5EF4-FFF2-40B4-BE49-F238E27FC236}">
                <a16:creationId xmlns:a16="http://schemas.microsoft.com/office/drawing/2014/main" id="{0B60C732-61F9-4301-BE42-8FD3E6D09F6A}"/>
              </a:ext>
            </a:extLst>
          </p:cNvPr>
          <p:cNvSpPr/>
          <p:nvPr/>
        </p:nvSpPr>
        <p:spPr>
          <a:xfrm>
            <a:off x="3340628" y="4716986"/>
            <a:ext cx="1321859" cy="488950"/>
          </a:xfrm>
          <a:prstGeom prst="roundRect">
            <a:avLst/>
          </a:prstGeom>
          <a:gradFill>
            <a:gsLst>
              <a:gs pos="0">
                <a:srgbClr val="EFD691"/>
              </a:gs>
              <a:gs pos="100000">
                <a:srgbClr val="FFCC2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latin typeface="+mn-ea"/>
              <a:cs typeface="+mn-ea"/>
              <a:sym typeface="+mn-lt"/>
            </a:endParaRPr>
          </a:p>
        </p:txBody>
      </p:sp>
      <p:sp>
        <p:nvSpPr>
          <p:cNvPr id="28" name="1-17">
            <a:extLst>
              <a:ext uri="{FF2B5EF4-FFF2-40B4-BE49-F238E27FC236}">
                <a16:creationId xmlns:a16="http://schemas.microsoft.com/office/drawing/2014/main" id="{AC18E049-54B0-440D-89E2-102281EDE1F5}"/>
              </a:ext>
            </a:extLst>
          </p:cNvPr>
          <p:cNvSpPr/>
          <p:nvPr/>
        </p:nvSpPr>
        <p:spPr>
          <a:xfrm>
            <a:off x="3340628" y="1727726"/>
            <a:ext cx="1321859" cy="488950"/>
          </a:xfrm>
          <a:prstGeom prst="roundRect">
            <a:avLst/>
          </a:prstGeom>
          <a:gradFill>
            <a:gsLst>
              <a:gs pos="0">
                <a:srgbClr val="EFD691"/>
              </a:gs>
              <a:gs pos="100000">
                <a:srgbClr val="FFCC2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latin typeface="+mn-ea"/>
              <a:cs typeface="+mn-ea"/>
              <a:sym typeface="+mn-lt"/>
            </a:endParaRPr>
          </a:p>
        </p:txBody>
      </p:sp>
      <p:sp>
        <p:nvSpPr>
          <p:cNvPr id="29" name="1-18">
            <a:extLst>
              <a:ext uri="{FF2B5EF4-FFF2-40B4-BE49-F238E27FC236}">
                <a16:creationId xmlns:a16="http://schemas.microsoft.com/office/drawing/2014/main" id="{3C157434-19B9-4C50-9253-D499B6BCB119}"/>
              </a:ext>
            </a:extLst>
          </p:cNvPr>
          <p:cNvSpPr/>
          <p:nvPr/>
        </p:nvSpPr>
        <p:spPr>
          <a:xfrm>
            <a:off x="5057244" y="4869394"/>
            <a:ext cx="1321858" cy="488951"/>
          </a:xfrm>
          <a:prstGeom prst="roundRect">
            <a:avLst/>
          </a:prstGeom>
          <a:gradFill>
            <a:gsLst>
              <a:gs pos="0">
                <a:srgbClr val="EFD691"/>
              </a:gs>
              <a:gs pos="100000">
                <a:srgbClr val="FFCC2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latin typeface="+mn-ea"/>
              <a:cs typeface="+mn-ea"/>
              <a:sym typeface="+mn-lt"/>
            </a:endParaRPr>
          </a:p>
        </p:txBody>
      </p:sp>
      <p:sp>
        <p:nvSpPr>
          <p:cNvPr id="30" name="1-19">
            <a:extLst>
              <a:ext uri="{FF2B5EF4-FFF2-40B4-BE49-F238E27FC236}">
                <a16:creationId xmlns:a16="http://schemas.microsoft.com/office/drawing/2014/main" id="{78A868E4-2B73-4C8C-9AE3-8F8F5D4A7A8B}"/>
              </a:ext>
            </a:extLst>
          </p:cNvPr>
          <p:cNvSpPr/>
          <p:nvPr/>
        </p:nvSpPr>
        <p:spPr>
          <a:xfrm>
            <a:off x="5057243" y="1562630"/>
            <a:ext cx="1321858" cy="488951"/>
          </a:xfrm>
          <a:prstGeom prst="roundRect">
            <a:avLst/>
          </a:prstGeom>
          <a:gradFill>
            <a:gsLst>
              <a:gs pos="0">
                <a:srgbClr val="EFD691"/>
              </a:gs>
              <a:gs pos="100000">
                <a:srgbClr val="FFCC2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latin typeface="+mn-ea"/>
              <a:cs typeface="+mn-ea"/>
              <a:sym typeface="+mn-lt"/>
            </a:endParaRPr>
          </a:p>
        </p:txBody>
      </p:sp>
      <p:sp>
        <p:nvSpPr>
          <p:cNvPr id="31" name="1-20">
            <a:extLst>
              <a:ext uri="{FF2B5EF4-FFF2-40B4-BE49-F238E27FC236}">
                <a16:creationId xmlns:a16="http://schemas.microsoft.com/office/drawing/2014/main" id="{A082642C-8C75-436B-B5AE-3C8C41D37D99}"/>
              </a:ext>
            </a:extLst>
          </p:cNvPr>
          <p:cNvSpPr/>
          <p:nvPr/>
        </p:nvSpPr>
        <p:spPr>
          <a:xfrm>
            <a:off x="6784442" y="5011207"/>
            <a:ext cx="1321858" cy="488951"/>
          </a:xfrm>
          <a:prstGeom prst="roundRect">
            <a:avLst/>
          </a:prstGeom>
          <a:gradFill>
            <a:gsLst>
              <a:gs pos="0">
                <a:srgbClr val="EFD691"/>
              </a:gs>
              <a:gs pos="100000">
                <a:srgbClr val="FFCC2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latin typeface="+mn-ea"/>
              <a:cs typeface="+mn-ea"/>
              <a:sym typeface="+mn-lt"/>
            </a:endParaRPr>
          </a:p>
        </p:txBody>
      </p:sp>
      <p:sp>
        <p:nvSpPr>
          <p:cNvPr id="32" name="1-21">
            <a:extLst>
              <a:ext uri="{FF2B5EF4-FFF2-40B4-BE49-F238E27FC236}">
                <a16:creationId xmlns:a16="http://schemas.microsoft.com/office/drawing/2014/main" id="{A7B7D2E5-3AD8-49BC-BBE4-859444880E9C}"/>
              </a:ext>
            </a:extLst>
          </p:cNvPr>
          <p:cNvSpPr/>
          <p:nvPr/>
        </p:nvSpPr>
        <p:spPr>
          <a:xfrm>
            <a:off x="6784443" y="1357841"/>
            <a:ext cx="1321858" cy="488951"/>
          </a:xfrm>
          <a:prstGeom prst="roundRect">
            <a:avLst/>
          </a:prstGeom>
          <a:gradFill>
            <a:gsLst>
              <a:gs pos="0">
                <a:srgbClr val="EFD691"/>
              </a:gs>
              <a:gs pos="100000">
                <a:srgbClr val="FFCC2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latin typeface="+mn-ea"/>
              <a:cs typeface="+mn-ea"/>
              <a:sym typeface="+mn-lt"/>
            </a:endParaRPr>
          </a:p>
        </p:txBody>
      </p:sp>
      <p:sp>
        <p:nvSpPr>
          <p:cNvPr id="33" name="1-22">
            <a:extLst>
              <a:ext uri="{FF2B5EF4-FFF2-40B4-BE49-F238E27FC236}">
                <a16:creationId xmlns:a16="http://schemas.microsoft.com/office/drawing/2014/main" id="{D37EE940-67B4-405A-801F-0C52B719D5F1}"/>
              </a:ext>
            </a:extLst>
          </p:cNvPr>
          <p:cNvSpPr txBox="1"/>
          <p:nvPr/>
        </p:nvSpPr>
        <p:spPr>
          <a:xfrm>
            <a:off x="2044176" y="435930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行业分析</a:t>
            </a:r>
          </a:p>
        </p:txBody>
      </p:sp>
      <p:sp>
        <p:nvSpPr>
          <p:cNvPr id="34" name="1-23">
            <a:extLst>
              <a:ext uri="{FF2B5EF4-FFF2-40B4-BE49-F238E27FC236}">
                <a16:creationId xmlns:a16="http://schemas.microsoft.com/office/drawing/2014/main" id="{AE4C6A5C-D31A-415A-9D33-B16C8EECBF03}"/>
              </a:ext>
            </a:extLst>
          </p:cNvPr>
          <p:cNvSpPr txBox="1"/>
          <p:nvPr/>
        </p:nvSpPr>
        <p:spPr>
          <a:xfrm>
            <a:off x="3523312" y="478684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行业分析</a:t>
            </a:r>
          </a:p>
        </p:txBody>
      </p:sp>
      <p:sp>
        <p:nvSpPr>
          <p:cNvPr id="35" name="1-24">
            <a:extLst>
              <a:ext uri="{FF2B5EF4-FFF2-40B4-BE49-F238E27FC236}">
                <a16:creationId xmlns:a16="http://schemas.microsoft.com/office/drawing/2014/main" id="{A59E5A20-71FD-44E7-B2B2-D79A3F6BFBB3}"/>
              </a:ext>
            </a:extLst>
          </p:cNvPr>
          <p:cNvSpPr txBox="1"/>
          <p:nvPr/>
        </p:nvSpPr>
        <p:spPr>
          <a:xfrm>
            <a:off x="3498856" y="180292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行业分析</a:t>
            </a:r>
          </a:p>
        </p:txBody>
      </p:sp>
      <p:sp>
        <p:nvSpPr>
          <p:cNvPr id="36" name="1-25">
            <a:extLst>
              <a:ext uri="{FF2B5EF4-FFF2-40B4-BE49-F238E27FC236}">
                <a16:creationId xmlns:a16="http://schemas.microsoft.com/office/drawing/2014/main" id="{C2763446-531C-4107-944C-B98222B0C81E}"/>
              </a:ext>
            </a:extLst>
          </p:cNvPr>
          <p:cNvSpPr txBox="1"/>
          <p:nvPr/>
        </p:nvSpPr>
        <p:spPr>
          <a:xfrm>
            <a:off x="5215471" y="1631557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行业分析</a:t>
            </a:r>
          </a:p>
        </p:txBody>
      </p:sp>
      <p:sp>
        <p:nvSpPr>
          <p:cNvPr id="37" name="1-26">
            <a:extLst>
              <a:ext uri="{FF2B5EF4-FFF2-40B4-BE49-F238E27FC236}">
                <a16:creationId xmlns:a16="http://schemas.microsoft.com/office/drawing/2014/main" id="{564818E2-3855-4A37-914E-B5CA1C81FCAB}"/>
              </a:ext>
            </a:extLst>
          </p:cNvPr>
          <p:cNvSpPr txBox="1"/>
          <p:nvPr/>
        </p:nvSpPr>
        <p:spPr>
          <a:xfrm>
            <a:off x="6948775" y="143552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行业分析</a:t>
            </a:r>
          </a:p>
        </p:txBody>
      </p:sp>
      <p:sp>
        <p:nvSpPr>
          <p:cNvPr id="38" name="1-27">
            <a:extLst>
              <a:ext uri="{FF2B5EF4-FFF2-40B4-BE49-F238E27FC236}">
                <a16:creationId xmlns:a16="http://schemas.microsoft.com/office/drawing/2014/main" id="{5EC09570-5E1F-43F1-92A8-DACEE77E57BD}"/>
              </a:ext>
            </a:extLst>
          </p:cNvPr>
          <p:cNvSpPr txBox="1"/>
          <p:nvPr/>
        </p:nvSpPr>
        <p:spPr>
          <a:xfrm>
            <a:off x="6948775" y="509415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行业分析</a:t>
            </a:r>
          </a:p>
        </p:txBody>
      </p:sp>
      <p:sp>
        <p:nvSpPr>
          <p:cNvPr id="39" name="1-28">
            <a:extLst>
              <a:ext uri="{FF2B5EF4-FFF2-40B4-BE49-F238E27FC236}">
                <a16:creationId xmlns:a16="http://schemas.microsoft.com/office/drawing/2014/main" id="{8115C64D-6217-4C38-9D40-C42CA072676A}"/>
              </a:ext>
            </a:extLst>
          </p:cNvPr>
          <p:cNvSpPr txBox="1"/>
          <p:nvPr/>
        </p:nvSpPr>
        <p:spPr>
          <a:xfrm>
            <a:off x="5234916" y="493624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行业分析</a:t>
            </a:r>
          </a:p>
        </p:txBody>
      </p:sp>
      <p:sp>
        <p:nvSpPr>
          <p:cNvPr id="40" name="1-29">
            <a:extLst>
              <a:ext uri="{FF2B5EF4-FFF2-40B4-BE49-F238E27FC236}">
                <a16:creationId xmlns:a16="http://schemas.microsoft.com/office/drawing/2014/main" id="{CEDC2D96-F8F2-4571-B446-6887A4B34A6A}"/>
              </a:ext>
            </a:extLst>
          </p:cNvPr>
          <p:cNvSpPr txBox="1"/>
          <p:nvPr/>
        </p:nvSpPr>
        <p:spPr>
          <a:xfrm>
            <a:off x="2095472" y="270968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+mn-ea"/>
                <a:cs typeface="+mn-ea"/>
              </a:defRPr>
            </a:lvl1pPr>
          </a:lstStyle>
          <a:p>
            <a:r>
              <a:rPr lang="zh-CN" altLang="en-US">
                <a:solidFill>
                  <a:schemeClr val="bg1">
                    <a:lumMod val="7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行业分析</a:t>
            </a:r>
          </a:p>
        </p:txBody>
      </p:sp>
      <p:sp>
        <p:nvSpPr>
          <p:cNvPr id="41" name="1-30">
            <a:extLst>
              <a:ext uri="{FF2B5EF4-FFF2-40B4-BE49-F238E27FC236}">
                <a16:creationId xmlns:a16="http://schemas.microsoft.com/office/drawing/2014/main" id="{8055F523-9823-4C60-A33A-82A270C54B3D}"/>
              </a:ext>
            </a:extLst>
          </p:cNvPr>
          <p:cNvSpPr txBox="1"/>
          <p:nvPr/>
        </p:nvSpPr>
        <p:spPr>
          <a:xfrm>
            <a:off x="2095472" y="366926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+mn-ea"/>
                <a:cs typeface="+mn-ea"/>
              </a:defRPr>
            </a:lvl1pPr>
          </a:lstStyle>
          <a:p>
            <a:r>
              <a:rPr lang="zh-CN" altLang="en-US">
                <a:solidFill>
                  <a:schemeClr val="bg1">
                    <a:lumMod val="7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行业分析</a:t>
            </a:r>
          </a:p>
        </p:txBody>
      </p:sp>
      <p:sp>
        <p:nvSpPr>
          <p:cNvPr id="42" name="1-31">
            <a:extLst>
              <a:ext uri="{FF2B5EF4-FFF2-40B4-BE49-F238E27FC236}">
                <a16:creationId xmlns:a16="http://schemas.microsoft.com/office/drawing/2014/main" id="{8535D192-EE05-4DFD-BF49-3131A92DF847}"/>
              </a:ext>
            </a:extLst>
          </p:cNvPr>
          <p:cNvSpPr txBox="1"/>
          <p:nvPr/>
        </p:nvSpPr>
        <p:spPr>
          <a:xfrm>
            <a:off x="3733070" y="247380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+mn-ea"/>
                <a:cs typeface="+mn-ea"/>
              </a:defRPr>
            </a:lvl1pPr>
          </a:lstStyle>
          <a:p>
            <a:r>
              <a:rPr lang="zh-CN" altLang="en-US">
                <a:solidFill>
                  <a:schemeClr val="bg1">
                    <a:lumMod val="7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行业分析</a:t>
            </a:r>
          </a:p>
        </p:txBody>
      </p:sp>
      <p:sp>
        <p:nvSpPr>
          <p:cNvPr id="43" name="1-32">
            <a:extLst>
              <a:ext uri="{FF2B5EF4-FFF2-40B4-BE49-F238E27FC236}">
                <a16:creationId xmlns:a16="http://schemas.microsoft.com/office/drawing/2014/main" id="{663E3B12-60AB-4F87-B469-A88D3099AEA1}"/>
              </a:ext>
            </a:extLst>
          </p:cNvPr>
          <p:cNvSpPr txBox="1"/>
          <p:nvPr/>
        </p:nvSpPr>
        <p:spPr>
          <a:xfrm>
            <a:off x="3733070" y="398862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+mn-ea"/>
                <a:cs typeface="+mn-ea"/>
              </a:defRPr>
            </a:lvl1pPr>
          </a:lstStyle>
          <a:p>
            <a:r>
              <a:rPr lang="zh-CN" altLang="en-US">
                <a:solidFill>
                  <a:schemeClr val="bg1">
                    <a:lumMod val="7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行业分析</a:t>
            </a:r>
          </a:p>
        </p:txBody>
      </p:sp>
      <p:sp>
        <p:nvSpPr>
          <p:cNvPr id="44" name="1-33">
            <a:extLst>
              <a:ext uri="{FF2B5EF4-FFF2-40B4-BE49-F238E27FC236}">
                <a16:creationId xmlns:a16="http://schemas.microsoft.com/office/drawing/2014/main" id="{81730114-8E36-470F-9104-1B5FF75E644E}"/>
              </a:ext>
            </a:extLst>
          </p:cNvPr>
          <p:cNvSpPr txBox="1"/>
          <p:nvPr/>
        </p:nvSpPr>
        <p:spPr>
          <a:xfrm>
            <a:off x="5415282" y="223559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+mn-ea"/>
                <a:cs typeface="+mn-ea"/>
              </a:defRPr>
            </a:lvl1pPr>
          </a:lstStyle>
          <a:p>
            <a:r>
              <a:rPr lang="zh-CN" altLang="en-US">
                <a:solidFill>
                  <a:schemeClr val="bg1">
                    <a:lumMod val="7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行业分析</a:t>
            </a:r>
          </a:p>
        </p:txBody>
      </p:sp>
      <p:sp>
        <p:nvSpPr>
          <p:cNvPr id="45" name="1-34">
            <a:extLst>
              <a:ext uri="{FF2B5EF4-FFF2-40B4-BE49-F238E27FC236}">
                <a16:creationId xmlns:a16="http://schemas.microsoft.com/office/drawing/2014/main" id="{D716E808-A81D-4901-8942-F16EC461B371}"/>
              </a:ext>
            </a:extLst>
          </p:cNvPr>
          <p:cNvSpPr txBox="1"/>
          <p:nvPr/>
        </p:nvSpPr>
        <p:spPr>
          <a:xfrm>
            <a:off x="5415282" y="422321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+mn-ea"/>
                <a:cs typeface="+mn-ea"/>
              </a:defRPr>
            </a:lvl1pPr>
          </a:lstStyle>
          <a:p>
            <a:r>
              <a:rPr lang="zh-CN" altLang="en-US">
                <a:solidFill>
                  <a:schemeClr val="bg1">
                    <a:lumMod val="7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行业分析</a:t>
            </a:r>
          </a:p>
        </p:txBody>
      </p:sp>
      <p:sp>
        <p:nvSpPr>
          <p:cNvPr id="46" name="1-35">
            <a:extLst>
              <a:ext uri="{FF2B5EF4-FFF2-40B4-BE49-F238E27FC236}">
                <a16:creationId xmlns:a16="http://schemas.microsoft.com/office/drawing/2014/main" id="{733CFAE7-B4D2-4A3C-B2E0-BBEDFA0EBCA0}"/>
              </a:ext>
            </a:extLst>
          </p:cNvPr>
          <p:cNvSpPr txBox="1"/>
          <p:nvPr/>
        </p:nvSpPr>
        <p:spPr>
          <a:xfrm>
            <a:off x="7057717" y="194285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+mn-ea"/>
                <a:cs typeface="+mn-ea"/>
              </a:defRPr>
            </a:lvl1pPr>
          </a:lstStyle>
          <a:p>
            <a:r>
              <a:rPr lang="zh-CN" altLang="en-US">
                <a:solidFill>
                  <a:schemeClr val="bg1">
                    <a:lumMod val="7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行业分析</a:t>
            </a:r>
          </a:p>
        </p:txBody>
      </p:sp>
      <p:sp>
        <p:nvSpPr>
          <p:cNvPr id="47" name="1-36">
            <a:extLst>
              <a:ext uri="{FF2B5EF4-FFF2-40B4-BE49-F238E27FC236}">
                <a16:creationId xmlns:a16="http://schemas.microsoft.com/office/drawing/2014/main" id="{40B3751B-402E-42DB-B32B-93377B3EEACC}"/>
              </a:ext>
            </a:extLst>
          </p:cNvPr>
          <p:cNvSpPr txBox="1"/>
          <p:nvPr/>
        </p:nvSpPr>
        <p:spPr>
          <a:xfrm>
            <a:off x="7195052" y="387860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+mn-ea"/>
                <a:cs typeface="+mn-ea"/>
              </a:defRPr>
            </a:lvl1pPr>
          </a:lstStyle>
          <a:p>
            <a:r>
              <a:rPr lang="zh-CN" altLang="en-US">
                <a:solidFill>
                  <a:schemeClr val="bg1">
                    <a:lumMod val="7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行业分析</a:t>
            </a:r>
          </a:p>
        </p:txBody>
      </p:sp>
      <p:sp>
        <p:nvSpPr>
          <p:cNvPr id="48" name="1-37">
            <a:extLst>
              <a:ext uri="{FF2B5EF4-FFF2-40B4-BE49-F238E27FC236}">
                <a16:creationId xmlns:a16="http://schemas.microsoft.com/office/drawing/2014/main" id="{3ECFA71B-D31A-49C7-9196-2A21FB983455}"/>
              </a:ext>
            </a:extLst>
          </p:cNvPr>
          <p:cNvSpPr txBox="1"/>
          <p:nvPr/>
        </p:nvSpPr>
        <p:spPr>
          <a:xfrm>
            <a:off x="7224183" y="254512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+mn-ea"/>
                <a:cs typeface="+mn-ea"/>
              </a:defRPr>
            </a:lvl1pPr>
          </a:lstStyle>
          <a:p>
            <a:r>
              <a:rPr lang="zh-CN" altLang="en-US">
                <a:solidFill>
                  <a:schemeClr val="bg1">
                    <a:lumMod val="7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行业分析</a:t>
            </a:r>
          </a:p>
        </p:txBody>
      </p:sp>
      <p:sp>
        <p:nvSpPr>
          <p:cNvPr id="49" name="1-38">
            <a:extLst>
              <a:ext uri="{FF2B5EF4-FFF2-40B4-BE49-F238E27FC236}">
                <a16:creationId xmlns:a16="http://schemas.microsoft.com/office/drawing/2014/main" id="{2213D80C-795E-48D9-95C3-BFEE544D57AB}"/>
              </a:ext>
            </a:extLst>
          </p:cNvPr>
          <p:cNvSpPr txBox="1"/>
          <p:nvPr/>
        </p:nvSpPr>
        <p:spPr>
          <a:xfrm>
            <a:off x="6988477" y="455131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+mn-ea"/>
                <a:cs typeface="+mn-ea"/>
              </a:defRPr>
            </a:lvl1pPr>
          </a:lstStyle>
          <a:p>
            <a:r>
              <a:rPr lang="zh-CN" altLang="en-US">
                <a:solidFill>
                  <a:schemeClr val="bg1">
                    <a:lumMod val="7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行业分析</a:t>
            </a:r>
          </a:p>
        </p:txBody>
      </p:sp>
      <p:sp>
        <p:nvSpPr>
          <p:cNvPr id="2" name="1-39">
            <a:extLst>
              <a:ext uri="{FF2B5EF4-FFF2-40B4-BE49-F238E27FC236}">
                <a16:creationId xmlns:a16="http://schemas.microsoft.com/office/drawing/2014/main" id="{B5EBD89E-E844-496B-823B-2CACC59C4E3C}"/>
              </a:ext>
            </a:extLst>
          </p:cNvPr>
          <p:cNvSpPr txBox="1"/>
          <p:nvPr/>
        </p:nvSpPr>
        <p:spPr>
          <a:xfrm>
            <a:off x="1078274" y="497552"/>
            <a:ext cx="178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行业分析</a:t>
            </a:r>
          </a:p>
        </p:txBody>
      </p:sp>
    </p:spTree>
    <p:extLst>
      <p:ext uri="{BB962C8B-B14F-4D97-AF65-F5344CB8AC3E}">
        <p14:creationId xmlns:p14="http://schemas.microsoft.com/office/powerpoint/2010/main" val="788845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-1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sp>
        <p:nvSpPr>
          <p:cNvPr id="2" name="1-2">
            <a:extLst>
              <a:ext uri="{FF2B5EF4-FFF2-40B4-BE49-F238E27FC236}">
                <a16:creationId xmlns:a16="http://schemas.microsoft.com/office/drawing/2014/main" id="{C9902F5E-F77E-4919-828E-258E72A9F5D0}"/>
              </a:ext>
            </a:extLst>
          </p:cNvPr>
          <p:cNvSpPr/>
          <p:nvPr/>
        </p:nvSpPr>
        <p:spPr>
          <a:xfrm>
            <a:off x="4170993" y="2213823"/>
            <a:ext cx="3964315" cy="24144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" name="1-3">
            <a:extLst>
              <a:ext uri="{FF2B5EF4-FFF2-40B4-BE49-F238E27FC236}">
                <a16:creationId xmlns:a16="http://schemas.microsoft.com/office/drawing/2014/main" id="{E822DC9F-A8FF-43F3-87F2-F1026B1787B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55" y="1971973"/>
            <a:ext cx="4549140" cy="4181545"/>
          </a:xfrm>
          <a:prstGeom prst="rect">
            <a:avLst/>
          </a:prstGeom>
        </p:spPr>
      </p:pic>
      <p:sp>
        <p:nvSpPr>
          <p:cNvPr id="5" name="1-4">
            <a:extLst>
              <a:ext uri="{FF2B5EF4-FFF2-40B4-BE49-F238E27FC236}">
                <a16:creationId xmlns:a16="http://schemas.microsoft.com/office/drawing/2014/main" id="{05794D0F-DDA4-401E-80C7-57AB1ED5E491}"/>
              </a:ext>
            </a:extLst>
          </p:cNvPr>
          <p:cNvSpPr/>
          <p:nvPr/>
        </p:nvSpPr>
        <p:spPr>
          <a:xfrm>
            <a:off x="2786562" y="2347119"/>
            <a:ext cx="688392" cy="688392"/>
          </a:xfrm>
          <a:prstGeom prst="ellipse">
            <a:avLst/>
          </a:prstGeom>
          <a:gradFill>
            <a:gsLst>
              <a:gs pos="100000">
                <a:srgbClr val="FFCC29"/>
              </a:gs>
              <a:gs pos="0">
                <a:srgbClr val="EFD69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1-5">
            <a:extLst>
              <a:ext uri="{FF2B5EF4-FFF2-40B4-BE49-F238E27FC236}">
                <a16:creationId xmlns:a16="http://schemas.microsoft.com/office/drawing/2014/main" id="{6A8E5958-B697-4B74-8D4E-FCD5A5021F5F}"/>
              </a:ext>
            </a:extLst>
          </p:cNvPr>
          <p:cNvSpPr/>
          <p:nvPr/>
        </p:nvSpPr>
        <p:spPr>
          <a:xfrm>
            <a:off x="2907506" y="2483424"/>
            <a:ext cx="446504" cy="415785"/>
          </a:xfrm>
          <a:custGeom>
            <a:avLst/>
            <a:gdLst>
              <a:gd name="T0" fmla="*/ 8052 w 11204"/>
              <a:gd name="T1" fmla="*/ 701 h 10433"/>
              <a:gd name="T2" fmla="*/ 7702 w 11204"/>
              <a:gd name="T3" fmla="*/ 6 h 10433"/>
              <a:gd name="T4" fmla="*/ 7352 w 11204"/>
              <a:gd name="T5" fmla="*/ 701 h 10433"/>
              <a:gd name="T6" fmla="*/ 3854 w 11204"/>
              <a:gd name="T7" fmla="*/ 353 h 10433"/>
              <a:gd name="T8" fmla="*/ 3504 w 11204"/>
              <a:gd name="T9" fmla="*/ 6 h 10433"/>
              <a:gd name="T10" fmla="*/ 3154 w 11204"/>
              <a:gd name="T11" fmla="*/ 353 h 10433"/>
              <a:gd name="T12" fmla="*/ 1755 w 11204"/>
              <a:gd name="T13" fmla="*/ 701 h 10433"/>
              <a:gd name="T14" fmla="*/ 5 w 11204"/>
              <a:gd name="T15" fmla="*/ 2438 h 10433"/>
              <a:gd name="T16" fmla="*/ 513 w 11204"/>
              <a:gd name="T17" fmla="*/ 9925 h 10433"/>
              <a:gd name="T18" fmla="*/ 9450 w 11204"/>
              <a:gd name="T19" fmla="*/ 10428 h 10433"/>
              <a:gd name="T20" fmla="*/ 11200 w 11204"/>
              <a:gd name="T21" fmla="*/ 8691 h 10433"/>
              <a:gd name="T22" fmla="*/ 10693 w 11204"/>
              <a:gd name="T23" fmla="*/ 1205 h 10433"/>
              <a:gd name="T24" fmla="*/ 707 w 11204"/>
              <a:gd name="T25" fmla="*/ 2438 h 10433"/>
              <a:gd name="T26" fmla="*/ 3155 w 11204"/>
              <a:gd name="T27" fmla="*/ 1396 h 10433"/>
              <a:gd name="T28" fmla="*/ 3252 w 11204"/>
              <a:gd name="T29" fmla="*/ 1996 h 10433"/>
              <a:gd name="T30" fmla="*/ 3759 w 11204"/>
              <a:gd name="T31" fmla="*/ 1996 h 10433"/>
              <a:gd name="T32" fmla="*/ 3855 w 11204"/>
              <a:gd name="T33" fmla="*/ 1396 h 10433"/>
              <a:gd name="T34" fmla="*/ 7353 w 11204"/>
              <a:gd name="T35" fmla="*/ 1743 h 10433"/>
              <a:gd name="T36" fmla="*/ 7950 w 11204"/>
              <a:gd name="T37" fmla="*/ 1990 h 10433"/>
              <a:gd name="T38" fmla="*/ 8053 w 11204"/>
              <a:gd name="T39" fmla="*/ 1396 h 10433"/>
              <a:gd name="T40" fmla="*/ 10500 w 11204"/>
              <a:gd name="T41" fmla="*/ 2438 h 10433"/>
              <a:gd name="T42" fmla="*/ 707 w 11204"/>
              <a:gd name="T43" fmla="*/ 3480 h 10433"/>
              <a:gd name="T44" fmla="*/ 10499 w 11204"/>
              <a:gd name="T45" fmla="*/ 8691 h 10433"/>
              <a:gd name="T46" fmla="*/ 1757 w 11204"/>
              <a:gd name="T47" fmla="*/ 9733 h 10433"/>
              <a:gd name="T48" fmla="*/ 707 w 11204"/>
              <a:gd name="T49" fmla="*/ 4175 h 10433"/>
              <a:gd name="T50" fmla="*/ 10499 w 11204"/>
              <a:gd name="T51" fmla="*/ 8691 h 10433"/>
              <a:gd name="T52" fmla="*/ 2504 w 11204"/>
              <a:gd name="T53" fmla="*/ 8691 h 10433"/>
              <a:gd name="T54" fmla="*/ 3202 w 11204"/>
              <a:gd name="T55" fmla="*/ 7996 h 10433"/>
              <a:gd name="T56" fmla="*/ 2502 w 11204"/>
              <a:gd name="T57" fmla="*/ 7301 h 10433"/>
              <a:gd name="T58" fmla="*/ 1802 w 11204"/>
              <a:gd name="T59" fmla="*/ 7996 h 10433"/>
              <a:gd name="T60" fmla="*/ 2504 w 11204"/>
              <a:gd name="T61" fmla="*/ 8691 h 10433"/>
              <a:gd name="T62" fmla="*/ 2991 w 11204"/>
              <a:gd name="T63" fmla="*/ 6398 h 10433"/>
              <a:gd name="T64" fmla="*/ 2991 w 11204"/>
              <a:gd name="T65" fmla="*/ 5426 h 10433"/>
              <a:gd name="T66" fmla="*/ 2012 w 11204"/>
              <a:gd name="T67" fmla="*/ 5426 h 10433"/>
              <a:gd name="T68" fmla="*/ 2012 w 11204"/>
              <a:gd name="T69" fmla="*/ 6398 h 10433"/>
              <a:gd name="T70" fmla="*/ 5646 w 11204"/>
              <a:gd name="T71" fmla="*/ 8691 h 10433"/>
              <a:gd name="T72" fmla="*/ 6136 w 11204"/>
              <a:gd name="T73" fmla="*/ 7510 h 10433"/>
              <a:gd name="T74" fmla="*/ 5156 w 11204"/>
              <a:gd name="T75" fmla="*/ 7510 h 10433"/>
              <a:gd name="T76" fmla="*/ 5156 w 11204"/>
              <a:gd name="T77" fmla="*/ 8482 h 10433"/>
              <a:gd name="T78" fmla="*/ 5646 w 11204"/>
              <a:gd name="T79" fmla="*/ 6606 h 10433"/>
              <a:gd name="T80" fmla="*/ 6139 w 11204"/>
              <a:gd name="T81" fmla="*/ 5426 h 10433"/>
              <a:gd name="T82" fmla="*/ 5159 w 11204"/>
              <a:gd name="T83" fmla="*/ 5426 h 10433"/>
              <a:gd name="T84" fmla="*/ 5154 w 11204"/>
              <a:gd name="T85" fmla="*/ 6398 h 10433"/>
              <a:gd name="T86" fmla="*/ 8630 w 11204"/>
              <a:gd name="T87" fmla="*/ 8691 h 10433"/>
              <a:gd name="T88" fmla="*/ 9330 w 11204"/>
              <a:gd name="T89" fmla="*/ 7996 h 10433"/>
              <a:gd name="T90" fmla="*/ 8630 w 11204"/>
              <a:gd name="T91" fmla="*/ 7301 h 10433"/>
              <a:gd name="T92" fmla="*/ 7930 w 11204"/>
              <a:gd name="T93" fmla="*/ 7996 h 10433"/>
              <a:gd name="T94" fmla="*/ 8630 w 11204"/>
              <a:gd name="T95" fmla="*/ 8691 h 10433"/>
              <a:gd name="T96" fmla="*/ 9329 w 11204"/>
              <a:gd name="T97" fmla="*/ 5912 h 10433"/>
              <a:gd name="T98" fmla="*/ 8629 w 11204"/>
              <a:gd name="T99" fmla="*/ 5217 h 10433"/>
              <a:gd name="T100" fmla="*/ 7929 w 11204"/>
              <a:gd name="T101" fmla="*/ 5912 h 10433"/>
              <a:gd name="T102" fmla="*/ 8630 w 11204"/>
              <a:gd name="T103" fmla="*/ 6606 h 10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204" h="10433">
                <a:moveTo>
                  <a:pt x="9450" y="701"/>
                </a:moveTo>
                <a:lnTo>
                  <a:pt x="8052" y="701"/>
                </a:lnTo>
                <a:lnTo>
                  <a:pt x="8052" y="353"/>
                </a:lnTo>
                <a:cubicBezTo>
                  <a:pt x="8052" y="161"/>
                  <a:pt x="7895" y="6"/>
                  <a:pt x="7702" y="6"/>
                </a:cubicBezTo>
                <a:cubicBezTo>
                  <a:pt x="7509" y="6"/>
                  <a:pt x="7353" y="161"/>
                  <a:pt x="7352" y="353"/>
                </a:cubicBezTo>
                <a:lnTo>
                  <a:pt x="7352" y="701"/>
                </a:lnTo>
                <a:lnTo>
                  <a:pt x="3854" y="701"/>
                </a:lnTo>
                <a:lnTo>
                  <a:pt x="3854" y="353"/>
                </a:lnTo>
                <a:cubicBezTo>
                  <a:pt x="3860" y="260"/>
                  <a:pt x="3825" y="167"/>
                  <a:pt x="3758" y="101"/>
                </a:cubicBezTo>
                <a:cubicBezTo>
                  <a:pt x="3690" y="35"/>
                  <a:pt x="3598" y="0"/>
                  <a:pt x="3504" y="6"/>
                </a:cubicBezTo>
                <a:cubicBezTo>
                  <a:pt x="3410" y="0"/>
                  <a:pt x="3318" y="35"/>
                  <a:pt x="3250" y="101"/>
                </a:cubicBezTo>
                <a:cubicBezTo>
                  <a:pt x="3184" y="167"/>
                  <a:pt x="3149" y="260"/>
                  <a:pt x="3154" y="353"/>
                </a:cubicBezTo>
                <a:lnTo>
                  <a:pt x="3154" y="701"/>
                </a:lnTo>
                <a:lnTo>
                  <a:pt x="1755" y="701"/>
                </a:lnTo>
                <a:cubicBezTo>
                  <a:pt x="1290" y="696"/>
                  <a:pt x="843" y="877"/>
                  <a:pt x="513" y="1205"/>
                </a:cubicBezTo>
                <a:cubicBezTo>
                  <a:pt x="184" y="1531"/>
                  <a:pt x="2" y="1975"/>
                  <a:pt x="5" y="2438"/>
                </a:cubicBezTo>
                <a:lnTo>
                  <a:pt x="5" y="8691"/>
                </a:lnTo>
                <a:cubicBezTo>
                  <a:pt x="0" y="9153"/>
                  <a:pt x="184" y="9598"/>
                  <a:pt x="513" y="9925"/>
                </a:cubicBezTo>
                <a:cubicBezTo>
                  <a:pt x="843" y="10252"/>
                  <a:pt x="1290" y="10433"/>
                  <a:pt x="1755" y="10428"/>
                </a:cubicBezTo>
                <a:lnTo>
                  <a:pt x="9450" y="10428"/>
                </a:lnTo>
                <a:cubicBezTo>
                  <a:pt x="9915" y="10433"/>
                  <a:pt x="10363" y="10252"/>
                  <a:pt x="10693" y="9925"/>
                </a:cubicBezTo>
                <a:cubicBezTo>
                  <a:pt x="11022" y="9598"/>
                  <a:pt x="11204" y="9155"/>
                  <a:pt x="11200" y="8691"/>
                </a:cubicBezTo>
                <a:lnTo>
                  <a:pt x="11200" y="2438"/>
                </a:lnTo>
                <a:cubicBezTo>
                  <a:pt x="11204" y="1976"/>
                  <a:pt x="11022" y="1531"/>
                  <a:pt x="10693" y="1205"/>
                </a:cubicBezTo>
                <a:cubicBezTo>
                  <a:pt x="10362" y="878"/>
                  <a:pt x="9915" y="697"/>
                  <a:pt x="9450" y="701"/>
                </a:cubicBezTo>
                <a:close/>
                <a:moveTo>
                  <a:pt x="707" y="2438"/>
                </a:moveTo>
                <a:cubicBezTo>
                  <a:pt x="720" y="1868"/>
                  <a:pt x="1183" y="1410"/>
                  <a:pt x="1757" y="1396"/>
                </a:cubicBezTo>
                <a:lnTo>
                  <a:pt x="3155" y="1396"/>
                </a:lnTo>
                <a:lnTo>
                  <a:pt x="3155" y="1743"/>
                </a:lnTo>
                <a:cubicBezTo>
                  <a:pt x="3149" y="1837"/>
                  <a:pt x="3184" y="1930"/>
                  <a:pt x="3252" y="1996"/>
                </a:cubicBezTo>
                <a:cubicBezTo>
                  <a:pt x="3319" y="2062"/>
                  <a:pt x="3410" y="2097"/>
                  <a:pt x="3505" y="2091"/>
                </a:cubicBezTo>
                <a:cubicBezTo>
                  <a:pt x="3599" y="2097"/>
                  <a:pt x="3692" y="2062"/>
                  <a:pt x="3759" y="1996"/>
                </a:cubicBezTo>
                <a:cubicBezTo>
                  <a:pt x="3827" y="1930"/>
                  <a:pt x="3862" y="1837"/>
                  <a:pt x="3855" y="1743"/>
                </a:cubicBezTo>
                <a:lnTo>
                  <a:pt x="3855" y="1396"/>
                </a:lnTo>
                <a:lnTo>
                  <a:pt x="7353" y="1396"/>
                </a:lnTo>
                <a:lnTo>
                  <a:pt x="7353" y="1743"/>
                </a:lnTo>
                <a:cubicBezTo>
                  <a:pt x="7353" y="1936"/>
                  <a:pt x="7509" y="2091"/>
                  <a:pt x="7703" y="2091"/>
                </a:cubicBezTo>
                <a:cubicBezTo>
                  <a:pt x="7795" y="2091"/>
                  <a:pt x="7884" y="2055"/>
                  <a:pt x="7950" y="1990"/>
                </a:cubicBezTo>
                <a:cubicBezTo>
                  <a:pt x="8015" y="1925"/>
                  <a:pt x="8053" y="1836"/>
                  <a:pt x="8053" y="1743"/>
                </a:cubicBezTo>
                <a:lnTo>
                  <a:pt x="8053" y="1396"/>
                </a:lnTo>
                <a:lnTo>
                  <a:pt x="9452" y="1396"/>
                </a:lnTo>
                <a:cubicBezTo>
                  <a:pt x="10025" y="1410"/>
                  <a:pt x="10486" y="1868"/>
                  <a:pt x="10500" y="2438"/>
                </a:cubicBezTo>
                <a:lnTo>
                  <a:pt x="10500" y="3480"/>
                </a:lnTo>
                <a:lnTo>
                  <a:pt x="707" y="3480"/>
                </a:lnTo>
                <a:lnTo>
                  <a:pt x="707" y="2438"/>
                </a:lnTo>
                <a:close/>
                <a:moveTo>
                  <a:pt x="10499" y="8691"/>
                </a:moveTo>
                <a:cubicBezTo>
                  <a:pt x="10485" y="9261"/>
                  <a:pt x="10023" y="9718"/>
                  <a:pt x="9450" y="9733"/>
                </a:cubicBezTo>
                <a:lnTo>
                  <a:pt x="1757" y="9733"/>
                </a:lnTo>
                <a:cubicBezTo>
                  <a:pt x="1183" y="9720"/>
                  <a:pt x="720" y="9261"/>
                  <a:pt x="707" y="8691"/>
                </a:cubicBezTo>
                <a:lnTo>
                  <a:pt x="707" y="4175"/>
                </a:lnTo>
                <a:lnTo>
                  <a:pt x="10500" y="4175"/>
                </a:lnTo>
                <a:lnTo>
                  <a:pt x="10499" y="8691"/>
                </a:lnTo>
                <a:close/>
                <a:moveTo>
                  <a:pt x="10499" y="8691"/>
                </a:moveTo>
                <a:close/>
                <a:moveTo>
                  <a:pt x="2504" y="8691"/>
                </a:moveTo>
                <a:cubicBezTo>
                  <a:pt x="2689" y="8696"/>
                  <a:pt x="2868" y="8620"/>
                  <a:pt x="2991" y="8482"/>
                </a:cubicBezTo>
                <a:cubicBezTo>
                  <a:pt x="3125" y="8356"/>
                  <a:pt x="3202" y="8179"/>
                  <a:pt x="3202" y="7996"/>
                </a:cubicBezTo>
                <a:cubicBezTo>
                  <a:pt x="3202" y="7812"/>
                  <a:pt x="3125" y="7636"/>
                  <a:pt x="2991" y="7510"/>
                </a:cubicBezTo>
                <a:cubicBezTo>
                  <a:pt x="2864" y="7376"/>
                  <a:pt x="2687" y="7301"/>
                  <a:pt x="2502" y="7301"/>
                </a:cubicBezTo>
                <a:cubicBezTo>
                  <a:pt x="2316" y="7301"/>
                  <a:pt x="2140" y="7376"/>
                  <a:pt x="2012" y="7510"/>
                </a:cubicBezTo>
                <a:cubicBezTo>
                  <a:pt x="1878" y="7636"/>
                  <a:pt x="1802" y="7812"/>
                  <a:pt x="1802" y="7996"/>
                </a:cubicBezTo>
                <a:cubicBezTo>
                  <a:pt x="1802" y="8179"/>
                  <a:pt x="1878" y="8356"/>
                  <a:pt x="2012" y="8482"/>
                </a:cubicBezTo>
                <a:cubicBezTo>
                  <a:pt x="2137" y="8621"/>
                  <a:pt x="2317" y="8697"/>
                  <a:pt x="2504" y="8691"/>
                </a:cubicBezTo>
                <a:close/>
                <a:moveTo>
                  <a:pt x="2504" y="6606"/>
                </a:moveTo>
                <a:cubicBezTo>
                  <a:pt x="2689" y="6611"/>
                  <a:pt x="2868" y="6535"/>
                  <a:pt x="2991" y="6398"/>
                </a:cubicBezTo>
                <a:cubicBezTo>
                  <a:pt x="3118" y="6267"/>
                  <a:pt x="3193" y="6095"/>
                  <a:pt x="3202" y="5912"/>
                </a:cubicBezTo>
                <a:cubicBezTo>
                  <a:pt x="3194" y="5730"/>
                  <a:pt x="3119" y="5557"/>
                  <a:pt x="2991" y="5426"/>
                </a:cubicBezTo>
                <a:cubicBezTo>
                  <a:pt x="2864" y="5292"/>
                  <a:pt x="2687" y="5217"/>
                  <a:pt x="2502" y="5217"/>
                </a:cubicBezTo>
                <a:cubicBezTo>
                  <a:pt x="2316" y="5217"/>
                  <a:pt x="2139" y="5292"/>
                  <a:pt x="2012" y="5426"/>
                </a:cubicBezTo>
                <a:cubicBezTo>
                  <a:pt x="1885" y="5557"/>
                  <a:pt x="1810" y="5730"/>
                  <a:pt x="1802" y="5912"/>
                </a:cubicBezTo>
                <a:cubicBezTo>
                  <a:pt x="1810" y="6095"/>
                  <a:pt x="1884" y="6267"/>
                  <a:pt x="2012" y="6398"/>
                </a:cubicBezTo>
                <a:cubicBezTo>
                  <a:pt x="2137" y="6536"/>
                  <a:pt x="2317" y="6612"/>
                  <a:pt x="2504" y="6606"/>
                </a:cubicBezTo>
                <a:close/>
                <a:moveTo>
                  <a:pt x="5646" y="8691"/>
                </a:moveTo>
                <a:cubicBezTo>
                  <a:pt x="5929" y="8695"/>
                  <a:pt x="6185" y="8526"/>
                  <a:pt x="6294" y="8265"/>
                </a:cubicBezTo>
                <a:cubicBezTo>
                  <a:pt x="6401" y="8005"/>
                  <a:pt x="6339" y="7705"/>
                  <a:pt x="6136" y="7510"/>
                </a:cubicBezTo>
                <a:cubicBezTo>
                  <a:pt x="6009" y="7376"/>
                  <a:pt x="5831" y="7301"/>
                  <a:pt x="5646" y="7301"/>
                </a:cubicBezTo>
                <a:cubicBezTo>
                  <a:pt x="5461" y="7301"/>
                  <a:pt x="5284" y="7376"/>
                  <a:pt x="5156" y="7510"/>
                </a:cubicBezTo>
                <a:cubicBezTo>
                  <a:pt x="5023" y="7636"/>
                  <a:pt x="4946" y="7812"/>
                  <a:pt x="4946" y="7996"/>
                </a:cubicBezTo>
                <a:cubicBezTo>
                  <a:pt x="4946" y="8179"/>
                  <a:pt x="5023" y="8356"/>
                  <a:pt x="5156" y="8482"/>
                </a:cubicBezTo>
                <a:cubicBezTo>
                  <a:pt x="5281" y="8621"/>
                  <a:pt x="5461" y="8696"/>
                  <a:pt x="5646" y="8691"/>
                </a:cubicBezTo>
                <a:close/>
                <a:moveTo>
                  <a:pt x="5646" y="6606"/>
                </a:moveTo>
                <a:cubicBezTo>
                  <a:pt x="6030" y="6598"/>
                  <a:pt x="6339" y="6292"/>
                  <a:pt x="6349" y="5912"/>
                </a:cubicBezTo>
                <a:cubicBezTo>
                  <a:pt x="6340" y="5730"/>
                  <a:pt x="6267" y="5557"/>
                  <a:pt x="6139" y="5426"/>
                </a:cubicBezTo>
                <a:cubicBezTo>
                  <a:pt x="6012" y="5292"/>
                  <a:pt x="5834" y="5217"/>
                  <a:pt x="5649" y="5217"/>
                </a:cubicBezTo>
                <a:cubicBezTo>
                  <a:pt x="5464" y="5217"/>
                  <a:pt x="5288" y="5292"/>
                  <a:pt x="5159" y="5426"/>
                </a:cubicBezTo>
                <a:cubicBezTo>
                  <a:pt x="5032" y="5557"/>
                  <a:pt x="4958" y="5730"/>
                  <a:pt x="4949" y="5912"/>
                </a:cubicBezTo>
                <a:cubicBezTo>
                  <a:pt x="4957" y="6093"/>
                  <a:pt x="5029" y="6266"/>
                  <a:pt x="5154" y="6398"/>
                </a:cubicBezTo>
                <a:cubicBezTo>
                  <a:pt x="5280" y="6536"/>
                  <a:pt x="5460" y="6612"/>
                  <a:pt x="5646" y="6606"/>
                </a:cubicBezTo>
                <a:close/>
                <a:moveTo>
                  <a:pt x="8630" y="8691"/>
                </a:moveTo>
                <a:cubicBezTo>
                  <a:pt x="8817" y="8696"/>
                  <a:pt x="8995" y="8620"/>
                  <a:pt x="9120" y="8482"/>
                </a:cubicBezTo>
                <a:cubicBezTo>
                  <a:pt x="9254" y="8356"/>
                  <a:pt x="9330" y="8179"/>
                  <a:pt x="9330" y="7996"/>
                </a:cubicBezTo>
                <a:cubicBezTo>
                  <a:pt x="9330" y="7812"/>
                  <a:pt x="9254" y="7636"/>
                  <a:pt x="9120" y="7510"/>
                </a:cubicBezTo>
                <a:cubicBezTo>
                  <a:pt x="8993" y="7376"/>
                  <a:pt x="8815" y="7301"/>
                  <a:pt x="8630" y="7301"/>
                </a:cubicBezTo>
                <a:cubicBezTo>
                  <a:pt x="8445" y="7301"/>
                  <a:pt x="8268" y="7376"/>
                  <a:pt x="8140" y="7510"/>
                </a:cubicBezTo>
                <a:cubicBezTo>
                  <a:pt x="8003" y="7633"/>
                  <a:pt x="7925" y="7811"/>
                  <a:pt x="7930" y="7996"/>
                </a:cubicBezTo>
                <a:cubicBezTo>
                  <a:pt x="7939" y="8178"/>
                  <a:pt x="8013" y="8351"/>
                  <a:pt x="8140" y="8482"/>
                </a:cubicBezTo>
                <a:cubicBezTo>
                  <a:pt x="8265" y="8620"/>
                  <a:pt x="8444" y="8696"/>
                  <a:pt x="8630" y="8691"/>
                </a:cubicBezTo>
                <a:close/>
                <a:moveTo>
                  <a:pt x="8630" y="6606"/>
                </a:moveTo>
                <a:cubicBezTo>
                  <a:pt x="9013" y="6597"/>
                  <a:pt x="9320" y="6291"/>
                  <a:pt x="9329" y="5912"/>
                </a:cubicBezTo>
                <a:cubicBezTo>
                  <a:pt x="9320" y="5730"/>
                  <a:pt x="9247" y="5557"/>
                  <a:pt x="9119" y="5426"/>
                </a:cubicBezTo>
                <a:cubicBezTo>
                  <a:pt x="8992" y="5292"/>
                  <a:pt x="8814" y="5217"/>
                  <a:pt x="8629" y="5217"/>
                </a:cubicBezTo>
                <a:cubicBezTo>
                  <a:pt x="8444" y="5217"/>
                  <a:pt x="8267" y="5292"/>
                  <a:pt x="8139" y="5426"/>
                </a:cubicBezTo>
                <a:cubicBezTo>
                  <a:pt x="8013" y="5557"/>
                  <a:pt x="7938" y="5730"/>
                  <a:pt x="7929" y="5912"/>
                </a:cubicBezTo>
                <a:cubicBezTo>
                  <a:pt x="7938" y="6095"/>
                  <a:pt x="8012" y="6267"/>
                  <a:pt x="8139" y="6398"/>
                </a:cubicBezTo>
                <a:cubicBezTo>
                  <a:pt x="8265" y="6536"/>
                  <a:pt x="8444" y="6612"/>
                  <a:pt x="8630" y="6606"/>
                </a:cubicBezTo>
                <a:close/>
                <a:moveTo>
                  <a:pt x="8630" y="6606"/>
                </a:moveTo>
                <a:close/>
              </a:path>
            </a:pathLst>
          </a:custGeom>
          <a:solidFill>
            <a:srgbClr val="9B1E23"/>
          </a:solidFill>
          <a:ln w="12700">
            <a:miter lim="400000"/>
          </a:ln>
        </p:spPr>
        <p:txBody>
          <a:bodyPr lIns="19045" tIns="19045" rIns="19045" bIns="1904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1-6">
            <a:extLst>
              <a:ext uri="{FF2B5EF4-FFF2-40B4-BE49-F238E27FC236}">
                <a16:creationId xmlns:a16="http://schemas.microsoft.com/office/drawing/2014/main" id="{F7F1F2F5-2BC6-413A-8E8A-EE96225E360B}"/>
              </a:ext>
            </a:extLst>
          </p:cNvPr>
          <p:cNvSpPr/>
          <p:nvPr/>
        </p:nvSpPr>
        <p:spPr>
          <a:xfrm>
            <a:off x="8640443" y="2347119"/>
            <a:ext cx="688392" cy="688392"/>
          </a:xfrm>
          <a:prstGeom prst="ellipse">
            <a:avLst/>
          </a:prstGeom>
          <a:gradFill>
            <a:gsLst>
              <a:gs pos="100000">
                <a:srgbClr val="FFCC29"/>
              </a:gs>
              <a:gs pos="0">
                <a:srgbClr val="EFD69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1-7">
            <a:extLst>
              <a:ext uri="{FF2B5EF4-FFF2-40B4-BE49-F238E27FC236}">
                <a16:creationId xmlns:a16="http://schemas.microsoft.com/office/drawing/2014/main" id="{902B29B6-E49B-472D-B8CD-D1B5332DA13F}"/>
              </a:ext>
            </a:extLst>
          </p:cNvPr>
          <p:cNvSpPr>
            <a:spLocks noChangeAspect="1"/>
          </p:cNvSpPr>
          <p:nvPr/>
        </p:nvSpPr>
        <p:spPr>
          <a:xfrm>
            <a:off x="8761389" y="2483425"/>
            <a:ext cx="446500" cy="415780"/>
          </a:xfrm>
          <a:custGeom>
            <a:avLst/>
            <a:gdLst>
              <a:gd name="T0" fmla="*/ 8052 w 11204"/>
              <a:gd name="T1" fmla="*/ 701 h 10433"/>
              <a:gd name="T2" fmla="*/ 7702 w 11204"/>
              <a:gd name="T3" fmla="*/ 6 h 10433"/>
              <a:gd name="T4" fmla="*/ 7352 w 11204"/>
              <a:gd name="T5" fmla="*/ 701 h 10433"/>
              <a:gd name="T6" fmla="*/ 3854 w 11204"/>
              <a:gd name="T7" fmla="*/ 353 h 10433"/>
              <a:gd name="T8" fmla="*/ 3504 w 11204"/>
              <a:gd name="T9" fmla="*/ 6 h 10433"/>
              <a:gd name="T10" fmla="*/ 3154 w 11204"/>
              <a:gd name="T11" fmla="*/ 353 h 10433"/>
              <a:gd name="T12" fmla="*/ 1755 w 11204"/>
              <a:gd name="T13" fmla="*/ 701 h 10433"/>
              <a:gd name="T14" fmla="*/ 5 w 11204"/>
              <a:gd name="T15" fmla="*/ 2438 h 10433"/>
              <a:gd name="T16" fmla="*/ 513 w 11204"/>
              <a:gd name="T17" fmla="*/ 9925 h 10433"/>
              <a:gd name="T18" fmla="*/ 9450 w 11204"/>
              <a:gd name="T19" fmla="*/ 10428 h 10433"/>
              <a:gd name="T20" fmla="*/ 11200 w 11204"/>
              <a:gd name="T21" fmla="*/ 8691 h 10433"/>
              <a:gd name="T22" fmla="*/ 10693 w 11204"/>
              <a:gd name="T23" fmla="*/ 1205 h 10433"/>
              <a:gd name="T24" fmla="*/ 707 w 11204"/>
              <a:gd name="T25" fmla="*/ 2438 h 10433"/>
              <a:gd name="T26" fmla="*/ 3155 w 11204"/>
              <a:gd name="T27" fmla="*/ 1396 h 10433"/>
              <a:gd name="T28" fmla="*/ 3252 w 11204"/>
              <a:gd name="T29" fmla="*/ 1996 h 10433"/>
              <a:gd name="T30" fmla="*/ 3759 w 11204"/>
              <a:gd name="T31" fmla="*/ 1996 h 10433"/>
              <a:gd name="T32" fmla="*/ 3855 w 11204"/>
              <a:gd name="T33" fmla="*/ 1396 h 10433"/>
              <a:gd name="T34" fmla="*/ 7353 w 11204"/>
              <a:gd name="T35" fmla="*/ 1743 h 10433"/>
              <a:gd name="T36" fmla="*/ 7950 w 11204"/>
              <a:gd name="T37" fmla="*/ 1990 h 10433"/>
              <a:gd name="T38" fmla="*/ 8053 w 11204"/>
              <a:gd name="T39" fmla="*/ 1396 h 10433"/>
              <a:gd name="T40" fmla="*/ 10500 w 11204"/>
              <a:gd name="T41" fmla="*/ 2438 h 10433"/>
              <a:gd name="T42" fmla="*/ 707 w 11204"/>
              <a:gd name="T43" fmla="*/ 3480 h 10433"/>
              <a:gd name="T44" fmla="*/ 10499 w 11204"/>
              <a:gd name="T45" fmla="*/ 8691 h 10433"/>
              <a:gd name="T46" fmla="*/ 1757 w 11204"/>
              <a:gd name="T47" fmla="*/ 9733 h 10433"/>
              <a:gd name="T48" fmla="*/ 707 w 11204"/>
              <a:gd name="T49" fmla="*/ 4175 h 10433"/>
              <a:gd name="T50" fmla="*/ 10499 w 11204"/>
              <a:gd name="T51" fmla="*/ 8691 h 10433"/>
              <a:gd name="T52" fmla="*/ 2504 w 11204"/>
              <a:gd name="T53" fmla="*/ 8691 h 10433"/>
              <a:gd name="T54" fmla="*/ 3202 w 11204"/>
              <a:gd name="T55" fmla="*/ 7996 h 10433"/>
              <a:gd name="T56" fmla="*/ 2502 w 11204"/>
              <a:gd name="T57" fmla="*/ 7301 h 10433"/>
              <a:gd name="T58" fmla="*/ 1802 w 11204"/>
              <a:gd name="T59" fmla="*/ 7996 h 10433"/>
              <a:gd name="T60" fmla="*/ 2504 w 11204"/>
              <a:gd name="T61" fmla="*/ 8691 h 10433"/>
              <a:gd name="T62" fmla="*/ 2991 w 11204"/>
              <a:gd name="T63" fmla="*/ 6398 h 10433"/>
              <a:gd name="T64" fmla="*/ 2991 w 11204"/>
              <a:gd name="T65" fmla="*/ 5426 h 10433"/>
              <a:gd name="T66" fmla="*/ 2012 w 11204"/>
              <a:gd name="T67" fmla="*/ 5426 h 10433"/>
              <a:gd name="T68" fmla="*/ 2012 w 11204"/>
              <a:gd name="T69" fmla="*/ 6398 h 10433"/>
              <a:gd name="T70" fmla="*/ 5646 w 11204"/>
              <a:gd name="T71" fmla="*/ 8691 h 10433"/>
              <a:gd name="T72" fmla="*/ 6136 w 11204"/>
              <a:gd name="T73" fmla="*/ 7510 h 10433"/>
              <a:gd name="T74" fmla="*/ 5156 w 11204"/>
              <a:gd name="T75" fmla="*/ 7510 h 10433"/>
              <a:gd name="T76" fmla="*/ 5156 w 11204"/>
              <a:gd name="T77" fmla="*/ 8482 h 10433"/>
              <a:gd name="T78" fmla="*/ 5646 w 11204"/>
              <a:gd name="T79" fmla="*/ 6606 h 10433"/>
              <a:gd name="T80" fmla="*/ 6139 w 11204"/>
              <a:gd name="T81" fmla="*/ 5426 h 10433"/>
              <a:gd name="T82" fmla="*/ 5159 w 11204"/>
              <a:gd name="T83" fmla="*/ 5426 h 10433"/>
              <a:gd name="T84" fmla="*/ 5154 w 11204"/>
              <a:gd name="T85" fmla="*/ 6398 h 10433"/>
              <a:gd name="T86" fmla="*/ 8630 w 11204"/>
              <a:gd name="T87" fmla="*/ 8691 h 10433"/>
              <a:gd name="T88" fmla="*/ 9330 w 11204"/>
              <a:gd name="T89" fmla="*/ 7996 h 10433"/>
              <a:gd name="T90" fmla="*/ 8630 w 11204"/>
              <a:gd name="T91" fmla="*/ 7301 h 10433"/>
              <a:gd name="T92" fmla="*/ 7930 w 11204"/>
              <a:gd name="T93" fmla="*/ 7996 h 10433"/>
              <a:gd name="T94" fmla="*/ 8630 w 11204"/>
              <a:gd name="T95" fmla="*/ 8691 h 10433"/>
              <a:gd name="T96" fmla="*/ 9329 w 11204"/>
              <a:gd name="T97" fmla="*/ 5912 h 10433"/>
              <a:gd name="T98" fmla="*/ 8629 w 11204"/>
              <a:gd name="T99" fmla="*/ 5217 h 10433"/>
              <a:gd name="T100" fmla="*/ 7929 w 11204"/>
              <a:gd name="T101" fmla="*/ 5912 h 10433"/>
              <a:gd name="T102" fmla="*/ 8630 w 11204"/>
              <a:gd name="T103" fmla="*/ 6606 h 10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204" h="10433">
                <a:moveTo>
                  <a:pt x="9450" y="701"/>
                </a:moveTo>
                <a:lnTo>
                  <a:pt x="8052" y="701"/>
                </a:lnTo>
                <a:lnTo>
                  <a:pt x="8052" y="353"/>
                </a:lnTo>
                <a:cubicBezTo>
                  <a:pt x="8052" y="161"/>
                  <a:pt x="7895" y="6"/>
                  <a:pt x="7702" y="6"/>
                </a:cubicBezTo>
                <a:cubicBezTo>
                  <a:pt x="7509" y="6"/>
                  <a:pt x="7353" y="161"/>
                  <a:pt x="7352" y="353"/>
                </a:cubicBezTo>
                <a:lnTo>
                  <a:pt x="7352" y="701"/>
                </a:lnTo>
                <a:lnTo>
                  <a:pt x="3854" y="701"/>
                </a:lnTo>
                <a:lnTo>
                  <a:pt x="3854" y="353"/>
                </a:lnTo>
                <a:cubicBezTo>
                  <a:pt x="3860" y="260"/>
                  <a:pt x="3825" y="167"/>
                  <a:pt x="3758" y="101"/>
                </a:cubicBezTo>
                <a:cubicBezTo>
                  <a:pt x="3690" y="35"/>
                  <a:pt x="3598" y="0"/>
                  <a:pt x="3504" y="6"/>
                </a:cubicBezTo>
                <a:cubicBezTo>
                  <a:pt x="3410" y="0"/>
                  <a:pt x="3318" y="35"/>
                  <a:pt x="3250" y="101"/>
                </a:cubicBezTo>
                <a:cubicBezTo>
                  <a:pt x="3184" y="167"/>
                  <a:pt x="3149" y="260"/>
                  <a:pt x="3154" y="353"/>
                </a:cubicBezTo>
                <a:lnTo>
                  <a:pt x="3154" y="701"/>
                </a:lnTo>
                <a:lnTo>
                  <a:pt x="1755" y="701"/>
                </a:lnTo>
                <a:cubicBezTo>
                  <a:pt x="1290" y="696"/>
                  <a:pt x="843" y="877"/>
                  <a:pt x="513" y="1205"/>
                </a:cubicBezTo>
                <a:cubicBezTo>
                  <a:pt x="184" y="1531"/>
                  <a:pt x="2" y="1975"/>
                  <a:pt x="5" y="2438"/>
                </a:cubicBezTo>
                <a:lnTo>
                  <a:pt x="5" y="8691"/>
                </a:lnTo>
                <a:cubicBezTo>
                  <a:pt x="0" y="9153"/>
                  <a:pt x="184" y="9598"/>
                  <a:pt x="513" y="9925"/>
                </a:cubicBezTo>
                <a:cubicBezTo>
                  <a:pt x="843" y="10252"/>
                  <a:pt x="1290" y="10433"/>
                  <a:pt x="1755" y="10428"/>
                </a:cubicBezTo>
                <a:lnTo>
                  <a:pt x="9450" y="10428"/>
                </a:lnTo>
                <a:cubicBezTo>
                  <a:pt x="9915" y="10433"/>
                  <a:pt x="10363" y="10252"/>
                  <a:pt x="10693" y="9925"/>
                </a:cubicBezTo>
                <a:cubicBezTo>
                  <a:pt x="11022" y="9598"/>
                  <a:pt x="11204" y="9155"/>
                  <a:pt x="11200" y="8691"/>
                </a:cubicBezTo>
                <a:lnTo>
                  <a:pt x="11200" y="2438"/>
                </a:lnTo>
                <a:cubicBezTo>
                  <a:pt x="11204" y="1976"/>
                  <a:pt x="11022" y="1531"/>
                  <a:pt x="10693" y="1205"/>
                </a:cubicBezTo>
                <a:cubicBezTo>
                  <a:pt x="10362" y="878"/>
                  <a:pt x="9915" y="697"/>
                  <a:pt x="9450" y="701"/>
                </a:cubicBezTo>
                <a:close/>
                <a:moveTo>
                  <a:pt x="707" y="2438"/>
                </a:moveTo>
                <a:cubicBezTo>
                  <a:pt x="720" y="1868"/>
                  <a:pt x="1183" y="1410"/>
                  <a:pt x="1757" y="1396"/>
                </a:cubicBezTo>
                <a:lnTo>
                  <a:pt x="3155" y="1396"/>
                </a:lnTo>
                <a:lnTo>
                  <a:pt x="3155" y="1743"/>
                </a:lnTo>
                <a:cubicBezTo>
                  <a:pt x="3149" y="1837"/>
                  <a:pt x="3184" y="1930"/>
                  <a:pt x="3252" y="1996"/>
                </a:cubicBezTo>
                <a:cubicBezTo>
                  <a:pt x="3319" y="2062"/>
                  <a:pt x="3410" y="2097"/>
                  <a:pt x="3505" y="2091"/>
                </a:cubicBezTo>
                <a:cubicBezTo>
                  <a:pt x="3599" y="2097"/>
                  <a:pt x="3692" y="2062"/>
                  <a:pt x="3759" y="1996"/>
                </a:cubicBezTo>
                <a:cubicBezTo>
                  <a:pt x="3827" y="1930"/>
                  <a:pt x="3862" y="1837"/>
                  <a:pt x="3855" y="1743"/>
                </a:cubicBezTo>
                <a:lnTo>
                  <a:pt x="3855" y="1396"/>
                </a:lnTo>
                <a:lnTo>
                  <a:pt x="7353" y="1396"/>
                </a:lnTo>
                <a:lnTo>
                  <a:pt x="7353" y="1743"/>
                </a:lnTo>
                <a:cubicBezTo>
                  <a:pt x="7353" y="1936"/>
                  <a:pt x="7509" y="2091"/>
                  <a:pt x="7703" y="2091"/>
                </a:cubicBezTo>
                <a:cubicBezTo>
                  <a:pt x="7795" y="2091"/>
                  <a:pt x="7884" y="2055"/>
                  <a:pt x="7950" y="1990"/>
                </a:cubicBezTo>
                <a:cubicBezTo>
                  <a:pt x="8015" y="1925"/>
                  <a:pt x="8053" y="1836"/>
                  <a:pt x="8053" y="1743"/>
                </a:cubicBezTo>
                <a:lnTo>
                  <a:pt x="8053" y="1396"/>
                </a:lnTo>
                <a:lnTo>
                  <a:pt x="9452" y="1396"/>
                </a:lnTo>
                <a:cubicBezTo>
                  <a:pt x="10025" y="1410"/>
                  <a:pt x="10486" y="1868"/>
                  <a:pt x="10500" y="2438"/>
                </a:cubicBezTo>
                <a:lnTo>
                  <a:pt x="10500" y="3480"/>
                </a:lnTo>
                <a:lnTo>
                  <a:pt x="707" y="3480"/>
                </a:lnTo>
                <a:lnTo>
                  <a:pt x="707" y="2438"/>
                </a:lnTo>
                <a:close/>
                <a:moveTo>
                  <a:pt x="10499" y="8691"/>
                </a:moveTo>
                <a:cubicBezTo>
                  <a:pt x="10485" y="9261"/>
                  <a:pt x="10023" y="9718"/>
                  <a:pt x="9450" y="9733"/>
                </a:cubicBezTo>
                <a:lnTo>
                  <a:pt x="1757" y="9733"/>
                </a:lnTo>
                <a:cubicBezTo>
                  <a:pt x="1183" y="9720"/>
                  <a:pt x="720" y="9261"/>
                  <a:pt x="707" y="8691"/>
                </a:cubicBezTo>
                <a:lnTo>
                  <a:pt x="707" y="4175"/>
                </a:lnTo>
                <a:lnTo>
                  <a:pt x="10500" y="4175"/>
                </a:lnTo>
                <a:lnTo>
                  <a:pt x="10499" y="8691"/>
                </a:lnTo>
                <a:close/>
                <a:moveTo>
                  <a:pt x="10499" y="8691"/>
                </a:moveTo>
                <a:close/>
                <a:moveTo>
                  <a:pt x="2504" y="8691"/>
                </a:moveTo>
                <a:cubicBezTo>
                  <a:pt x="2689" y="8696"/>
                  <a:pt x="2868" y="8620"/>
                  <a:pt x="2991" y="8482"/>
                </a:cubicBezTo>
                <a:cubicBezTo>
                  <a:pt x="3125" y="8356"/>
                  <a:pt x="3202" y="8179"/>
                  <a:pt x="3202" y="7996"/>
                </a:cubicBezTo>
                <a:cubicBezTo>
                  <a:pt x="3202" y="7812"/>
                  <a:pt x="3125" y="7636"/>
                  <a:pt x="2991" y="7510"/>
                </a:cubicBezTo>
                <a:cubicBezTo>
                  <a:pt x="2864" y="7376"/>
                  <a:pt x="2687" y="7301"/>
                  <a:pt x="2502" y="7301"/>
                </a:cubicBezTo>
                <a:cubicBezTo>
                  <a:pt x="2316" y="7301"/>
                  <a:pt x="2140" y="7376"/>
                  <a:pt x="2012" y="7510"/>
                </a:cubicBezTo>
                <a:cubicBezTo>
                  <a:pt x="1878" y="7636"/>
                  <a:pt x="1802" y="7812"/>
                  <a:pt x="1802" y="7996"/>
                </a:cubicBezTo>
                <a:cubicBezTo>
                  <a:pt x="1802" y="8179"/>
                  <a:pt x="1878" y="8356"/>
                  <a:pt x="2012" y="8482"/>
                </a:cubicBezTo>
                <a:cubicBezTo>
                  <a:pt x="2137" y="8621"/>
                  <a:pt x="2317" y="8697"/>
                  <a:pt x="2504" y="8691"/>
                </a:cubicBezTo>
                <a:close/>
                <a:moveTo>
                  <a:pt x="2504" y="6606"/>
                </a:moveTo>
                <a:cubicBezTo>
                  <a:pt x="2689" y="6611"/>
                  <a:pt x="2868" y="6535"/>
                  <a:pt x="2991" y="6398"/>
                </a:cubicBezTo>
                <a:cubicBezTo>
                  <a:pt x="3118" y="6267"/>
                  <a:pt x="3193" y="6095"/>
                  <a:pt x="3202" y="5912"/>
                </a:cubicBezTo>
                <a:cubicBezTo>
                  <a:pt x="3194" y="5730"/>
                  <a:pt x="3119" y="5557"/>
                  <a:pt x="2991" y="5426"/>
                </a:cubicBezTo>
                <a:cubicBezTo>
                  <a:pt x="2864" y="5292"/>
                  <a:pt x="2687" y="5217"/>
                  <a:pt x="2502" y="5217"/>
                </a:cubicBezTo>
                <a:cubicBezTo>
                  <a:pt x="2316" y="5217"/>
                  <a:pt x="2139" y="5292"/>
                  <a:pt x="2012" y="5426"/>
                </a:cubicBezTo>
                <a:cubicBezTo>
                  <a:pt x="1885" y="5557"/>
                  <a:pt x="1810" y="5730"/>
                  <a:pt x="1802" y="5912"/>
                </a:cubicBezTo>
                <a:cubicBezTo>
                  <a:pt x="1810" y="6095"/>
                  <a:pt x="1884" y="6267"/>
                  <a:pt x="2012" y="6398"/>
                </a:cubicBezTo>
                <a:cubicBezTo>
                  <a:pt x="2137" y="6536"/>
                  <a:pt x="2317" y="6612"/>
                  <a:pt x="2504" y="6606"/>
                </a:cubicBezTo>
                <a:close/>
                <a:moveTo>
                  <a:pt x="5646" y="8691"/>
                </a:moveTo>
                <a:cubicBezTo>
                  <a:pt x="5929" y="8695"/>
                  <a:pt x="6185" y="8526"/>
                  <a:pt x="6294" y="8265"/>
                </a:cubicBezTo>
                <a:cubicBezTo>
                  <a:pt x="6401" y="8005"/>
                  <a:pt x="6339" y="7705"/>
                  <a:pt x="6136" y="7510"/>
                </a:cubicBezTo>
                <a:cubicBezTo>
                  <a:pt x="6009" y="7376"/>
                  <a:pt x="5831" y="7301"/>
                  <a:pt x="5646" y="7301"/>
                </a:cubicBezTo>
                <a:cubicBezTo>
                  <a:pt x="5461" y="7301"/>
                  <a:pt x="5284" y="7376"/>
                  <a:pt x="5156" y="7510"/>
                </a:cubicBezTo>
                <a:cubicBezTo>
                  <a:pt x="5023" y="7636"/>
                  <a:pt x="4946" y="7812"/>
                  <a:pt x="4946" y="7996"/>
                </a:cubicBezTo>
                <a:cubicBezTo>
                  <a:pt x="4946" y="8179"/>
                  <a:pt x="5023" y="8356"/>
                  <a:pt x="5156" y="8482"/>
                </a:cubicBezTo>
                <a:cubicBezTo>
                  <a:pt x="5281" y="8621"/>
                  <a:pt x="5461" y="8696"/>
                  <a:pt x="5646" y="8691"/>
                </a:cubicBezTo>
                <a:close/>
                <a:moveTo>
                  <a:pt x="5646" y="6606"/>
                </a:moveTo>
                <a:cubicBezTo>
                  <a:pt x="6030" y="6598"/>
                  <a:pt x="6339" y="6292"/>
                  <a:pt x="6349" y="5912"/>
                </a:cubicBezTo>
                <a:cubicBezTo>
                  <a:pt x="6340" y="5730"/>
                  <a:pt x="6267" y="5557"/>
                  <a:pt x="6139" y="5426"/>
                </a:cubicBezTo>
                <a:cubicBezTo>
                  <a:pt x="6012" y="5292"/>
                  <a:pt x="5834" y="5217"/>
                  <a:pt x="5649" y="5217"/>
                </a:cubicBezTo>
                <a:cubicBezTo>
                  <a:pt x="5464" y="5217"/>
                  <a:pt x="5288" y="5292"/>
                  <a:pt x="5159" y="5426"/>
                </a:cubicBezTo>
                <a:cubicBezTo>
                  <a:pt x="5032" y="5557"/>
                  <a:pt x="4958" y="5730"/>
                  <a:pt x="4949" y="5912"/>
                </a:cubicBezTo>
                <a:cubicBezTo>
                  <a:pt x="4957" y="6093"/>
                  <a:pt x="5029" y="6266"/>
                  <a:pt x="5154" y="6398"/>
                </a:cubicBezTo>
                <a:cubicBezTo>
                  <a:pt x="5280" y="6536"/>
                  <a:pt x="5460" y="6612"/>
                  <a:pt x="5646" y="6606"/>
                </a:cubicBezTo>
                <a:close/>
                <a:moveTo>
                  <a:pt x="8630" y="8691"/>
                </a:moveTo>
                <a:cubicBezTo>
                  <a:pt x="8817" y="8696"/>
                  <a:pt x="8995" y="8620"/>
                  <a:pt x="9120" y="8482"/>
                </a:cubicBezTo>
                <a:cubicBezTo>
                  <a:pt x="9254" y="8356"/>
                  <a:pt x="9330" y="8179"/>
                  <a:pt x="9330" y="7996"/>
                </a:cubicBezTo>
                <a:cubicBezTo>
                  <a:pt x="9330" y="7812"/>
                  <a:pt x="9254" y="7636"/>
                  <a:pt x="9120" y="7510"/>
                </a:cubicBezTo>
                <a:cubicBezTo>
                  <a:pt x="8993" y="7376"/>
                  <a:pt x="8815" y="7301"/>
                  <a:pt x="8630" y="7301"/>
                </a:cubicBezTo>
                <a:cubicBezTo>
                  <a:pt x="8445" y="7301"/>
                  <a:pt x="8268" y="7376"/>
                  <a:pt x="8140" y="7510"/>
                </a:cubicBezTo>
                <a:cubicBezTo>
                  <a:pt x="8003" y="7633"/>
                  <a:pt x="7925" y="7811"/>
                  <a:pt x="7930" y="7996"/>
                </a:cubicBezTo>
                <a:cubicBezTo>
                  <a:pt x="7939" y="8178"/>
                  <a:pt x="8013" y="8351"/>
                  <a:pt x="8140" y="8482"/>
                </a:cubicBezTo>
                <a:cubicBezTo>
                  <a:pt x="8265" y="8620"/>
                  <a:pt x="8444" y="8696"/>
                  <a:pt x="8630" y="8691"/>
                </a:cubicBezTo>
                <a:close/>
                <a:moveTo>
                  <a:pt x="8630" y="6606"/>
                </a:moveTo>
                <a:cubicBezTo>
                  <a:pt x="9013" y="6597"/>
                  <a:pt x="9320" y="6291"/>
                  <a:pt x="9329" y="5912"/>
                </a:cubicBezTo>
                <a:cubicBezTo>
                  <a:pt x="9320" y="5730"/>
                  <a:pt x="9247" y="5557"/>
                  <a:pt x="9119" y="5426"/>
                </a:cubicBezTo>
                <a:cubicBezTo>
                  <a:pt x="8992" y="5292"/>
                  <a:pt x="8814" y="5217"/>
                  <a:pt x="8629" y="5217"/>
                </a:cubicBezTo>
                <a:cubicBezTo>
                  <a:pt x="8444" y="5217"/>
                  <a:pt x="8267" y="5292"/>
                  <a:pt x="8139" y="5426"/>
                </a:cubicBezTo>
                <a:cubicBezTo>
                  <a:pt x="8013" y="5557"/>
                  <a:pt x="7938" y="5730"/>
                  <a:pt x="7929" y="5912"/>
                </a:cubicBezTo>
                <a:cubicBezTo>
                  <a:pt x="7938" y="6095"/>
                  <a:pt x="8012" y="6267"/>
                  <a:pt x="8139" y="6398"/>
                </a:cubicBezTo>
                <a:cubicBezTo>
                  <a:pt x="8265" y="6536"/>
                  <a:pt x="8444" y="6612"/>
                  <a:pt x="8630" y="6606"/>
                </a:cubicBezTo>
                <a:close/>
                <a:moveTo>
                  <a:pt x="8630" y="6606"/>
                </a:moveTo>
                <a:close/>
              </a:path>
            </a:pathLst>
          </a:custGeom>
          <a:solidFill>
            <a:srgbClr val="9B1E23"/>
          </a:solidFill>
          <a:ln w="12700">
            <a:miter lim="400000"/>
          </a:ln>
        </p:spPr>
        <p:txBody>
          <a:bodyPr lIns="19045" tIns="19045" rIns="19045" bIns="1904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1-8">
            <a:extLst>
              <a:ext uri="{FF2B5EF4-FFF2-40B4-BE49-F238E27FC236}">
                <a16:creationId xmlns:a16="http://schemas.microsoft.com/office/drawing/2014/main" id="{18A43C21-1B45-4876-BE79-CB93AA49A16F}"/>
              </a:ext>
            </a:extLst>
          </p:cNvPr>
          <p:cNvSpPr/>
          <p:nvPr/>
        </p:nvSpPr>
        <p:spPr>
          <a:xfrm>
            <a:off x="929467" y="3631608"/>
            <a:ext cx="2656701" cy="1670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请在此输入有关于团队管理正面因素的相关说明，以便于观众更好的理解，输入文字时可以直接复制，粘贴时请选择右键只保留文本</a:t>
            </a:r>
          </a:p>
        </p:txBody>
      </p:sp>
      <p:sp>
        <p:nvSpPr>
          <p:cNvPr id="17" name="1-9">
            <a:extLst>
              <a:ext uri="{FF2B5EF4-FFF2-40B4-BE49-F238E27FC236}">
                <a16:creationId xmlns:a16="http://schemas.microsoft.com/office/drawing/2014/main" id="{F9CF8DB2-C90A-4697-92C6-FE973E48D3FC}"/>
              </a:ext>
            </a:extLst>
          </p:cNvPr>
          <p:cNvSpPr/>
          <p:nvPr/>
        </p:nvSpPr>
        <p:spPr>
          <a:xfrm>
            <a:off x="1529002" y="3029571"/>
            <a:ext cx="2056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36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正面因素</a:t>
            </a:r>
            <a:endParaRPr lang="zh-CN" altLang="en-US" sz="3600" b="1" dirty="0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9" name="1-10">
            <a:extLst>
              <a:ext uri="{FF2B5EF4-FFF2-40B4-BE49-F238E27FC236}">
                <a16:creationId xmlns:a16="http://schemas.microsoft.com/office/drawing/2014/main" id="{271FA08D-6798-48AC-912E-F8A89CCEEA14}"/>
              </a:ext>
            </a:extLst>
          </p:cNvPr>
          <p:cNvSpPr/>
          <p:nvPr/>
        </p:nvSpPr>
        <p:spPr>
          <a:xfrm>
            <a:off x="8586895" y="3631608"/>
            <a:ext cx="2656701" cy="167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请在此输入有关于团队管理正面因素的相关说明，以便于观众更好的理解，输入文字时可以直接复制，粘贴时请选择右键只保留文本</a:t>
            </a:r>
          </a:p>
        </p:txBody>
      </p:sp>
      <p:sp>
        <p:nvSpPr>
          <p:cNvPr id="21" name="1-11">
            <a:extLst>
              <a:ext uri="{FF2B5EF4-FFF2-40B4-BE49-F238E27FC236}">
                <a16:creationId xmlns:a16="http://schemas.microsoft.com/office/drawing/2014/main" id="{8C88ACBD-AC9C-4B0B-A1ED-544F2F899F9C}"/>
              </a:ext>
            </a:extLst>
          </p:cNvPr>
          <p:cNvSpPr/>
          <p:nvPr/>
        </p:nvSpPr>
        <p:spPr>
          <a:xfrm>
            <a:off x="8586895" y="3029571"/>
            <a:ext cx="2056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负面因素</a:t>
            </a:r>
            <a:endParaRPr lang="zh-CN" altLang="en-US" sz="3600" b="1" dirty="0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5" name="1-12">
            <a:extLst>
              <a:ext uri="{FF2B5EF4-FFF2-40B4-BE49-F238E27FC236}">
                <a16:creationId xmlns:a16="http://schemas.microsoft.com/office/drawing/2014/main" id="{D31BFA27-B207-4FC9-8AEC-F95A723C431D}"/>
              </a:ext>
            </a:extLst>
          </p:cNvPr>
          <p:cNvSpPr txBox="1"/>
          <p:nvPr/>
        </p:nvSpPr>
        <p:spPr>
          <a:xfrm>
            <a:off x="1078274" y="497552"/>
            <a:ext cx="178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行业分析</a:t>
            </a:r>
          </a:p>
        </p:txBody>
      </p:sp>
    </p:spTree>
    <p:extLst>
      <p:ext uri="{BB962C8B-B14F-4D97-AF65-F5344CB8AC3E}">
        <p14:creationId xmlns:p14="http://schemas.microsoft.com/office/powerpoint/2010/main" val="1194635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-1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graphicFrame>
        <p:nvGraphicFramePr>
          <p:cNvPr id="2" name="1-2">
            <a:extLst>
              <a:ext uri="{FF2B5EF4-FFF2-40B4-BE49-F238E27FC236}">
                <a16:creationId xmlns:a16="http://schemas.microsoft.com/office/drawing/2014/main" id="{AA19B175-7CF5-4DD2-8D58-17AD3F8634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9275249"/>
              </p:ext>
            </p:extLst>
          </p:nvPr>
        </p:nvGraphicFramePr>
        <p:xfrm>
          <a:off x="701748" y="1769576"/>
          <a:ext cx="10760150" cy="422935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73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4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2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1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04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43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43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4487">
                <a:tc>
                  <a:txBody>
                    <a:bodyPr/>
                    <a:lstStyle/>
                    <a:p>
                      <a:endParaRPr lang="en-US" sz="1400" b="0" i="0" cap="none" spc="-20" dirty="0">
                        <a:solidFill>
                          <a:schemeClr val="tx1"/>
                        </a:soli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cap="none" spc="-20" baseline="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团队</a:t>
                      </a:r>
                      <a:r>
                        <a:rPr lang="en-US" altLang="zh-CN" sz="1400" b="0" i="0" cap="none" spc="-20" baseline="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1</a:t>
                      </a:r>
                      <a:endParaRPr lang="en-US" sz="1400" b="0" i="0" cap="none" spc="-20" baseline="0" dirty="0">
                        <a:solidFill>
                          <a:srgbClr val="9B1E23"/>
                        </a:soli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cap="none" spc="-20" baseline="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团队</a:t>
                      </a:r>
                      <a:r>
                        <a:rPr lang="en-US" sz="1400" b="0" i="0" cap="none" spc="-20" baseline="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2</a:t>
                      </a:r>
                      <a:endParaRPr lang="en-US" sz="1400" b="0" i="0" cap="none" spc="-20" baseline="0" dirty="0">
                        <a:solidFill>
                          <a:srgbClr val="9B1E23"/>
                        </a:soli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cap="none" spc="-20" baseline="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团队</a:t>
                      </a:r>
                      <a:r>
                        <a:rPr lang="en-US" sz="1400" b="0" i="0" cap="none" spc="-20" baseline="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3</a:t>
                      </a:r>
                      <a:endParaRPr lang="en-US" sz="1400" b="0" i="0" cap="none" spc="-20" baseline="0" dirty="0">
                        <a:solidFill>
                          <a:srgbClr val="9B1E23"/>
                        </a:soli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cap="none" spc="-20" baseline="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团队</a:t>
                      </a:r>
                      <a:r>
                        <a:rPr lang="en-US" sz="1400" b="0" i="0" cap="none" spc="-20" baseline="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4</a:t>
                      </a:r>
                      <a:endParaRPr lang="en-US" sz="1400" b="0" i="0" cap="none" spc="-20" baseline="0" dirty="0">
                        <a:solidFill>
                          <a:srgbClr val="9B1E23"/>
                        </a:soli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cap="none" spc="-20" baseline="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团队</a:t>
                      </a:r>
                      <a:r>
                        <a:rPr lang="en-US" sz="1400" b="0" i="0" cap="none" spc="-20" baseline="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5</a:t>
                      </a:r>
                      <a:endParaRPr lang="en-US" sz="1400" b="0" i="0" cap="none" spc="-20" baseline="0" dirty="0">
                        <a:solidFill>
                          <a:srgbClr val="9B1E23"/>
                        </a:soli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cap="none" spc="-20" baseline="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团队</a:t>
                      </a:r>
                      <a:r>
                        <a:rPr lang="en-US" sz="1400" b="0" i="0" cap="none" spc="-20" baseline="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6</a:t>
                      </a:r>
                      <a:endParaRPr lang="en-US" sz="1400" b="0" i="0" cap="none" spc="-20" baseline="0" dirty="0">
                        <a:solidFill>
                          <a:srgbClr val="9B1E23"/>
                        </a:soli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487">
                <a:tc>
                  <a:txBody>
                    <a:bodyPr/>
                    <a:lstStyle/>
                    <a:p>
                      <a:r>
                        <a:rPr lang="zh-CN" alt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商品</a:t>
                      </a:r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01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48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75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45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64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487">
                <a:tc>
                  <a:txBody>
                    <a:bodyPr/>
                    <a:lstStyle/>
                    <a:p>
                      <a:r>
                        <a:rPr lang="zh-CN" alt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商品</a:t>
                      </a:r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02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75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89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58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48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487">
                <a:tc>
                  <a:txBody>
                    <a:bodyPr/>
                    <a:lstStyle/>
                    <a:p>
                      <a:r>
                        <a:rPr lang="zh-CN" alt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商品</a:t>
                      </a:r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03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120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12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75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487">
                <a:tc>
                  <a:txBody>
                    <a:bodyPr/>
                    <a:lstStyle/>
                    <a:p>
                      <a:r>
                        <a:rPr lang="zh-CN" alt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商品</a:t>
                      </a:r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04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70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84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52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13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487">
                <a:tc>
                  <a:txBody>
                    <a:bodyPr/>
                    <a:lstStyle/>
                    <a:p>
                      <a:r>
                        <a:rPr lang="zh-CN" alt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商品</a:t>
                      </a:r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05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48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20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80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34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487">
                <a:tc>
                  <a:txBody>
                    <a:bodyPr/>
                    <a:lstStyle/>
                    <a:p>
                      <a:r>
                        <a:rPr lang="zh-CN" alt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商品</a:t>
                      </a:r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06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75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89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58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48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45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487">
                <a:tc>
                  <a:txBody>
                    <a:bodyPr/>
                    <a:lstStyle/>
                    <a:p>
                      <a:r>
                        <a:rPr lang="zh-CN" alt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商品</a:t>
                      </a:r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07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20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75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487">
                <a:tc>
                  <a:txBody>
                    <a:bodyPr/>
                    <a:lstStyle/>
                    <a:p>
                      <a:r>
                        <a:rPr lang="zh-CN" alt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商品</a:t>
                      </a:r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08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70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84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52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487">
                <a:tc>
                  <a:txBody>
                    <a:bodyPr/>
                    <a:lstStyle/>
                    <a:p>
                      <a:r>
                        <a:rPr lang="zh-CN" alt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商品</a:t>
                      </a:r>
                      <a:r>
                        <a:rPr lang="en-US" sz="1400" b="0" i="0" cap="none" spc="-2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09</a:t>
                      </a:r>
                      <a:endParaRPr lang="en-US" sz="1400" b="0" i="0" cap="none" spc="-20" dirty="0">
                        <a:gradFill>
                          <a:gsLst>
                            <a:gs pos="100000">
                              <a:srgbClr val="FFCC29"/>
                            </a:gs>
                            <a:gs pos="0">
                              <a:srgbClr val="EFD691"/>
                            </a:gs>
                          </a:gsLst>
                          <a:lin ang="5400000" scaled="0"/>
                        </a:gra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48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75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45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cap="none" spc="-20" dirty="0">
                          <a:gradFill>
                            <a:gsLst>
                              <a:gs pos="100000">
                                <a:srgbClr val="FFCC29"/>
                              </a:gs>
                              <a:gs pos="0">
                                <a:srgbClr val="EFD691"/>
                              </a:gs>
                            </a:gsLst>
                            <a:lin ang="5400000" scaled="0"/>
                          </a:gra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34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1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487">
                <a:tc>
                  <a:txBody>
                    <a:bodyPr/>
                    <a:lstStyle/>
                    <a:p>
                      <a:r>
                        <a:rPr lang="zh-CN" altLang="en-US" sz="1400" b="1" i="0" cap="none" spc="-2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总计</a:t>
                      </a:r>
                      <a:endParaRPr lang="en-US" sz="1400" b="1" i="0" cap="none" spc="-20" dirty="0">
                        <a:solidFill>
                          <a:srgbClr val="9B1E23"/>
                        </a:soli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9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kern="1200" cap="none" spc="-2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12</a:t>
                      </a:r>
                      <a:r>
                        <a:rPr lang="en-US" sz="1400" b="1" i="0" kern="1200" cap="none" spc="-20" dirty="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3</a:t>
                      </a:r>
                    </a:p>
                  </a:txBody>
                  <a:tcPr marL="121920" marR="121920" marT="60960" marB="60960" anchor="b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9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kern="1200" cap="none" spc="-2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123</a:t>
                      </a:r>
                      <a:endParaRPr lang="en-US" sz="1400" b="1" i="0" kern="1200" cap="none" spc="-20" dirty="0">
                        <a:solidFill>
                          <a:srgbClr val="9B1E23"/>
                        </a:soli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b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9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kern="1200" cap="none" spc="-2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123</a:t>
                      </a:r>
                      <a:endParaRPr lang="en-US" sz="1400" b="1" i="0" kern="1200" cap="none" spc="-20" dirty="0">
                        <a:solidFill>
                          <a:srgbClr val="9B1E23"/>
                        </a:soli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b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9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kern="1200" cap="none" spc="-2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123</a:t>
                      </a:r>
                      <a:endParaRPr lang="en-US" sz="1400" b="1" i="0" kern="1200" cap="none" spc="-20" dirty="0">
                        <a:solidFill>
                          <a:srgbClr val="9B1E23"/>
                        </a:soli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b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9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kern="1200" cap="none" spc="-2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123</a:t>
                      </a:r>
                      <a:endParaRPr lang="en-US" sz="1400" b="1" i="0" kern="1200" cap="none" spc="-20" dirty="0">
                        <a:solidFill>
                          <a:srgbClr val="9B1E23"/>
                        </a:soli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b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9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kern="1200" cap="none" spc="-20">
                          <a:solidFill>
                            <a:srgbClr val="9B1E23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cs typeface="Source Sans Pro" charset="0"/>
                        </a:rPr>
                        <a:t>123</a:t>
                      </a:r>
                      <a:endParaRPr lang="en-US" sz="1400" b="1" i="0" kern="1200" cap="none" spc="-20" dirty="0">
                        <a:solidFill>
                          <a:srgbClr val="9B1E23"/>
                        </a:soli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  <a:cs typeface="Source Sans Pro" charset="0"/>
                      </a:endParaRPr>
                    </a:p>
                  </a:txBody>
                  <a:tcPr marL="121920" marR="121920" marT="60960" marB="60960" anchor="b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1-3">
            <a:extLst>
              <a:ext uri="{FF2B5EF4-FFF2-40B4-BE49-F238E27FC236}">
                <a16:creationId xmlns:a16="http://schemas.microsoft.com/office/drawing/2014/main" id="{28929B35-A29B-4C37-8DF1-DD87B14AAE8D}"/>
              </a:ext>
            </a:extLst>
          </p:cNvPr>
          <p:cNvSpPr txBox="1"/>
          <p:nvPr/>
        </p:nvSpPr>
        <p:spPr>
          <a:xfrm>
            <a:off x="4559300" y="1055917"/>
            <a:ext cx="307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行业分析</a:t>
            </a:r>
          </a:p>
        </p:txBody>
      </p:sp>
      <p:sp>
        <p:nvSpPr>
          <p:cNvPr id="5" name="1-4">
            <a:extLst>
              <a:ext uri="{FF2B5EF4-FFF2-40B4-BE49-F238E27FC236}">
                <a16:creationId xmlns:a16="http://schemas.microsoft.com/office/drawing/2014/main" id="{5D8A9C9B-85A2-4441-B60C-687D36C5D958}"/>
              </a:ext>
            </a:extLst>
          </p:cNvPr>
          <p:cNvSpPr txBox="1"/>
          <p:nvPr/>
        </p:nvSpPr>
        <p:spPr>
          <a:xfrm>
            <a:off x="1078274" y="497552"/>
            <a:ext cx="178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行业分析</a:t>
            </a:r>
          </a:p>
        </p:txBody>
      </p:sp>
    </p:spTree>
    <p:extLst>
      <p:ext uri="{BB962C8B-B14F-4D97-AF65-F5344CB8AC3E}">
        <p14:creationId xmlns:p14="http://schemas.microsoft.com/office/powerpoint/2010/main" val="2103630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-1">
            <a:extLst>
              <a:ext uri="{FF2B5EF4-FFF2-40B4-BE49-F238E27FC236}">
                <a16:creationId xmlns:a16="http://schemas.microsoft.com/office/drawing/2014/main" id="{BA7A9574-098B-4DFB-9A51-E6A06C1A3E93}"/>
              </a:ext>
            </a:extLst>
          </p:cNvPr>
          <p:cNvGrpSpPr/>
          <p:nvPr/>
        </p:nvGrpSpPr>
        <p:grpSpPr>
          <a:xfrm>
            <a:off x="1960978" y="1472936"/>
            <a:ext cx="7866294" cy="609685"/>
            <a:chOff x="1960978" y="1963900"/>
            <a:chExt cx="7866294" cy="609685"/>
          </a:xfrm>
          <a:solidFill>
            <a:schemeClr val="bg1"/>
          </a:solidFill>
        </p:grpSpPr>
        <p:sp>
          <p:nvSpPr>
            <p:cNvPr id="3" name="boss-with-tie_81303">
              <a:extLst>
                <a:ext uri="{FF2B5EF4-FFF2-40B4-BE49-F238E27FC236}">
                  <a16:creationId xmlns:a16="http://schemas.microsoft.com/office/drawing/2014/main" id="{EE0CC5B2-507F-4BF0-A1DA-087CCF9C8FF3}"/>
                </a:ext>
              </a:extLst>
            </p:cNvPr>
            <p:cNvSpPr/>
            <p:nvPr/>
          </p:nvSpPr>
          <p:spPr>
            <a:xfrm>
              <a:off x="3139267" y="1963900"/>
              <a:ext cx="609685" cy="493484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workers-team_50603">
              <a:extLst>
                <a:ext uri="{FF2B5EF4-FFF2-40B4-BE49-F238E27FC236}">
                  <a16:creationId xmlns:a16="http://schemas.microsoft.com/office/drawing/2014/main" id="{09A205AA-BD0C-42F6-BEC5-296702FA6A5A}"/>
                </a:ext>
              </a:extLst>
            </p:cNvPr>
            <p:cNvSpPr/>
            <p:nvPr/>
          </p:nvSpPr>
          <p:spPr>
            <a:xfrm>
              <a:off x="4368640" y="1963900"/>
              <a:ext cx="575710" cy="609685"/>
            </a:xfrm>
            <a:custGeom>
              <a:avLst/>
              <a:gdLst>
                <a:gd name="connsiteX0" fmla="*/ 435703 w 572779"/>
                <a:gd name="connsiteY0" fmla="*/ 160183 h 606580"/>
                <a:gd name="connsiteX1" fmla="*/ 479697 w 572779"/>
                <a:gd name="connsiteY1" fmla="*/ 160183 h 606580"/>
                <a:gd name="connsiteX2" fmla="*/ 479581 w 572779"/>
                <a:gd name="connsiteY2" fmla="*/ 160472 h 606580"/>
                <a:gd name="connsiteX3" fmla="*/ 479812 w 572779"/>
                <a:gd name="connsiteY3" fmla="*/ 160472 h 606580"/>
                <a:gd name="connsiteX4" fmla="*/ 478713 w 572779"/>
                <a:gd name="connsiteY4" fmla="*/ 162726 h 606580"/>
                <a:gd name="connsiteX5" fmla="*/ 469682 w 572779"/>
                <a:gd name="connsiteY5" fmla="*/ 187227 h 606580"/>
                <a:gd name="connsiteX6" fmla="*/ 474776 w 572779"/>
                <a:gd name="connsiteY6" fmla="*/ 242470 h 606580"/>
                <a:gd name="connsiteX7" fmla="*/ 494284 w 572779"/>
                <a:gd name="connsiteY7" fmla="*/ 242470 h 606580"/>
                <a:gd name="connsiteX8" fmla="*/ 510840 w 572779"/>
                <a:gd name="connsiteY8" fmla="*/ 160183 h 606580"/>
                <a:gd name="connsiteX9" fmla="*/ 527338 w 572779"/>
                <a:gd name="connsiteY9" fmla="*/ 160183 h 606580"/>
                <a:gd name="connsiteX10" fmla="*/ 572779 w 572779"/>
                <a:gd name="connsiteY10" fmla="*/ 205430 h 606580"/>
                <a:gd name="connsiteX11" fmla="*/ 572779 w 572779"/>
                <a:gd name="connsiteY11" fmla="*/ 337413 h 606580"/>
                <a:gd name="connsiteX12" fmla="*/ 527396 w 572779"/>
                <a:gd name="connsiteY12" fmla="*/ 382717 h 606580"/>
                <a:gd name="connsiteX13" fmla="*/ 521607 w 572779"/>
                <a:gd name="connsiteY13" fmla="*/ 382717 h 606580"/>
                <a:gd name="connsiteX14" fmla="*/ 521607 w 572779"/>
                <a:gd name="connsiteY14" fmla="*/ 574624 h 606580"/>
                <a:gd name="connsiteX15" fmla="*/ 489595 w 572779"/>
                <a:gd name="connsiteY15" fmla="*/ 606580 h 606580"/>
                <a:gd name="connsiteX16" fmla="*/ 457815 w 572779"/>
                <a:gd name="connsiteY16" fmla="*/ 578149 h 606580"/>
                <a:gd name="connsiteX17" fmla="*/ 425978 w 572779"/>
                <a:gd name="connsiteY17" fmla="*/ 606580 h 606580"/>
                <a:gd name="connsiteX18" fmla="*/ 393966 w 572779"/>
                <a:gd name="connsiteY18" fmla="*/ 574624 h 606580"/>
                <a:gd name="connsiteX19" fmla="*/ 393966 w 572779"/>
                <a:gd name="connsiteY19" fmla="*/ 392541 h 606580"/>
                <a:gd name="connsiteX20" fmla="*/ 422967 w 572779"/>
                <a:gd name="connsiteY20" fmla="*/ 337528 h 606580"/>
                <a:gd name="connsiteX21" fmla="*/ 422967 w 572779"/>
                <a:gd name="connsiteY21" fmla="*/ 242528 h 606580"/>
                <a:gd name="connsiteX22" fmla="*/ 440739 w 572779"/>
                <a:gd name="connsiteY22" fmla="*/ 242528 h 606580"/>
                <a:gd name="connsiteX23" fmla="*/ 445833 w 572779"/>
                <a:gd name="connsiteY23" fmla="*/ 186996 h 606580"/>
                <a:gd name="connsiteX24" fmla="*/ 445196 w 572779"/>
                <a:gd name="connsiteY24" fmla="*/ 183991 h 606580"/>
                <a:gd name="connsiteX25" fmla="*/ 436860 w 572779"/>
                <a:gd name="connsiteY25" fmla="*/ 162726 h 606580"/>
                <a:gd name="connsiteX26" fmla="*/ 435818 w 572779"/>
                <a:gd name="connsiteY26" fmla="*/ 160472 h 606580"/>
                <a:gd name="connsiteX27" fmla="*/ 435876 w 572779"/>
                <a:gd name="connsiteY27" fmla="*/ 160472 h 606580"/>
                <a:gd name="connsiteX28" fmla="*/ 435703 w 572779"/>
                <a:gd name="connsiteY28" fmla="*/ 160183 h 606580"/>
                <a:gd name="connsiteX29" fmla="*/ 264349 w 572779"/>
                <a:gd name="connsiteY29" fmla="*/ 160183 h 606580"/>
                <a:gd name="connsiteX30" fmla="*/ 308327 w 572779"/>
                <a:gd name="connsiteY30" fmla="*/ 160183 h 606580"/>
                <a:gd name="connsiteX31" fmla="*/ 308154 w 572779"/>
                <a:gd name="connsiteY31" fmla="*/ 160472 h 606580"/>
                <a:gd name="connsiteX32" fmla="*/ 308385 w 572779"/>
                <a:gd name="connsiteY32" fmla="*/ 160472 h 606580"/>
                <a:gd name="connsiteX33" fmla="*/ 307344 w 572779"/>
                <a:gd name="connsiteY33" fmla="*/ 162726 h 606580"/>
                <a:gd name="connsiteX34" fmla="*/ 298316 w 572779"/>
                <a:gd name="connsiteY34" fmla="*/ 187227 h 606580"/>
                <a:gd name="connsiteX35" fmla="*/ 303409 w 572779"/>
                <a:gd name="connsiteY35" fmla="*/ 242470 h 606580"/>
                <a:gd name="connsiteX36" fmla="*/ 322910 w 572779"/>
                <a:gd name="connsiteY36" fmla="*/ 242470 h 606580"/>
                <a:gd name="connsiteX37" fmla="*/ 339401 w 572779"/>
                <a:gd name="connsiteY37" fmla="*/ 160183 h 606580"/>
                <a:gd name="connsiteX38" fmla="*/ 355951 w 572779"/>
                <a:gd name="connsiteY38" fmla="*/ 160183 h 606580"/>
                <a:gd name="connsiteX39" fmla="*/ 401376 w 572779"/>
                <a:gd name="connsiteY39" fmla="*/ 205430 h 606580"/>
                <a:gd name="connsiteX40" fmla="*/ 401376 w 572779"/>
                <a:gd name="connsiteY40" fmla="*/ 337413 h 606580"/>
                <a:gd name="connsiteX41" fmla="*/ 356009 w 572779"/>
                <a:gd name="connsiteY41" fmla="*/ 382717 h 606580"/>
                <a:gd name="connsiteX42" fmla="*/ 350222 w 572779"/>
                <a:gd name="connsiteY42" fmla="*/ 382717 h 606580"/>
                <a:gd name="connsiteX43" fmla="*/ 350222 w 572779"/>
                <a:gd name="connsiteY43" fmla="*/ 574624 h 606580"/>
                <a:gd name="connsiteX44" fmla="*/ 318222 w 572779"/>
                <a:gd name="connsiteY44" fmla="*/ 606580 h 606580"/>
                <a:gd name="connsiteX45" fmla="*/ 286396 w 572779"/>
                <a:gd name="connsiteY45" fmla="*/ 578149 h 606580"/>
                <a:gd name="connsiteX46" fmla="*/ 254628 w 572779"/>
                <a:gd name="connsiteY46" fmla="*/ 606580 h 606580"/>
                <a:gd name="connsiteX47" fmla="*/ 222628 w 572779"/>
                <a:gd name="connsiteY47" fmla="*/ 574624 h 606580"/>
                <a:gd name="connsiteX48" fmla="*/ 222628 w 572779"/>
                <a:gd name="connsiteY48" fmla="*/ 382833 h 606580"/>
                <a:gd name="connsiteX49" fmla="*/ 216841 w 572779"/>
                <a:gd name="connsiteY49" fmla="*/ 382833 h 606580"/>
                <a:gd name="connsiteX50" fmla="*/ 171474 w 572779"/>
                <a:gd name="connsiteY50" fmla="*/ 337528 h 606580"/>
                <a:gd name="connsiteX51" fmla="*/ 171474 w 572779"/>
                <a:gd name="connsiteY51" fmla="*/ 205545 h 606580"/>
                <a:gd name="connsiteX52" fmla="*/ 216841 w 572779"/>
                <a:gd name="connsiteY52" fmla="*/ 160241 h 606580"/>
                <a:gd name="connsiteX53" fmla="*/ 233333 w 572779"/>
                <a:gd name="connsiteY53" fmla="*/ 160241 h 606580"/>
                <a:gd name="connsiteX54" fmla="*/ 249825 w 572779"/>
                <a:gd name="connsiteY54" fmla="*/ 242528 h 606580"/>
                <a:gd name="connsiteX55" fmla="*/ 269383 w 572779"/>
                <a:gd name="connsiteY55" fmla="*/ 242528 h 606580"/>
                <a:gd name="connsiteX56" fmla="*/ 274476 w 572779"/>
                <a:gd name="connsiteY56" fmla="*/ 186996 h 606580"/>
                <a:gd name="connsiteX57" fmla="*/ 273839 w 572779"/>
                <a:gd name="connsiteY57" fmla="*/ 183991 h 606580"/>
                <a:gd name="connsiteX58" fmla="*/ 265506 w 572779"/>
                <a:gd name="connsiteY58" fmla="*/ 162726 h 606580"/>
                <a:gd name="connsiteX59" fmla="*/ 264407 w 572779"/>
                <a:gd name="connsiteY59" fmla="*/ 160472 h 606580"/>
                <a:gd name="connsiteX60" fmla="*/ 264523 w 572779"/>
                <a:gd name="connsiteY60" fmla="*/ 160472 h 606580"/>
                <a:gd name="connsiteX61" fmla="*/ 264349 w 572779"/>
                <a:gd name="connsiteY61" fmla="*/ 160183 h 606580"/>
                <a:gd name="connsiteX62" fmla="*/ 92987 w 572779"/>
                <a:gd name="connsiteY62" fmla="*/ 160183 h 606580"/>
                <a:gd name="connsiteX63" fmla="*/ 136964 w 572779"/>
                <a:gd name="connsiteY63" fmla="*/ 160183 h 606580"/>
                <a:gd name="connsiteX64" fmla="*/ 136791 w 572779"/>
                <a:gd name="connsiteY64" fmla="*/ 160472 h 606580"/>
                <a:gd name="connsiteX65" fmla="*/ 137022 w 572779"/>
                <a:gd name="connsiteY65" fmla="*/ 160472 h 606580"/>
                <a:gd name="connsiteX66" fmla="*/ 135923 w 572779"/>
                <a:gd name="connsiteY66" fmla="*/ 162726 h 606580"/>
                <a:gd name="connsiteX67" fmla="*/ 126896 w 572779"/>
                <a:gd name="connsiteY67" fmla="*/ 187227 h 606580"/>
                <a:gd name="connsiteX68" fmla="*/ 131988 w 572779"/>
                <a:gd name="connsiteY68" fmla="*/ 242470 h 606580"/>
                <a:gd name="connsiteX69" fmla="*/ 149752 w 572779"/>
                <a:gd name="connsiteY69" fmla="*/ 242470 h 606580"/>
                <a:gd name="connsiteX70" fmla="*/ 149752 w 572779"/>
                <a:gd name="connsiteY70" fmla="*/ 337471 h 606580"/>
                <a:gd name="connsiteX71" fmla="*/ 178742 w 572779"/>
                <a:gd name="connsiteY71" fmla="*/ 392483 h 606580"/>
                <a:gd name="connsiteX72" fmla="*/ 178742 w 572779"/>
                <a:gd name="connsiteY72" fmla="*/ 574624 h 606580"/>
                <a:gd name="connsiteX73" fmla="*/ 146743 w 572779"/>
                <a:gd name="connsiteY73" fmla="*/ 606580 h 606580"/>
                <a:gd name="connsiteX74" fmla="*/ 114976 w 572779"/>
                <a:gd name="connsiteY74" fmla="*/ 578149 h 606580"/>
                <a:gd name="connsiteX75" fmla="*/ 83151 w 572779"/>
                <a:gd name="connsiteY75" fmla="*/ 606580 h 606580"/>
                <a:gd name="connsiteX76" fmla="*/ 51152 w 572779"/>
                <a:gd name="connsiteY76" fmla="*/ 574624 h 606580"/>
                <a:gd name="connsiteX77" fmla="*/ 51152 w 572779"/>
                <a:gd name="connsiteY77" fmla="*/ 382833 h 606580"/>
                <a:gd name="connsiteX78" fmla="*/ 45365 w 572779"/>
                <a:gd name="connsiteY78" fmla="*/ 382833 h 606580"/>
                <a:gd name="connsiteX79" fmla="*/ 0 w 572779"/>
                <a:gd name="connsiteY79" fmla="*/ 337528 h 606580"/>
                <a:gd name="connsiteX80" fmla="*/ 0 w 572779"/>
                <a:gd name="connsiteY80" fmla="*/ 205545 h 606580"/>
                <a:gd name="connsiteX81" fmla="*/ 45365 w 572779"/>
                <a:gd name="connsiteY81" fmla="*/ 160241 h 606580"/>
                <a:gd name="connsiteX82" fmla="*/ 61972 w 572779"/>
                <a:gd name="connsiteY82" fmla="*/ 160241 h 606580"/>
                <a:gd name="connsiteX83" fmla="*/ 78464 w 572779"/>
                <a:gd name="connsiteY83" fmla="*/ 242528 h 606580"/>
                <a:gd name="connsiteX84" fmla="*/ 97964 w 572779"/>
                <a:gd name="connsiteY84" fmla="*/ 242528 h 606580"/>
                <a:gd name="connsiteX85" fmla="*/ 103056 w 572779"/>
                <a:gd name="connsiteY85" fmla="*/ 186996 h 606580"/>
                <a:gd name="connsiteX86" fmla="*/ 102477 w 572779"/>
                <a:gd name="connsiteY86" fmla="*/ 183991 h 606580"/>
                <a:gd name="connsiteX87" fmla="*/ 94145 w 572779"/>
                <a:gd name="connsiteY87" fmla="*/ 162726 h 606580"/>
                <a:gd name="connsiteX88" fmla="*/ 93045 w 572779"/>
                <a:gd name="connsiteY88" fmla="*/ 160472 h 606580"/>
                <a:gd name="connsiteX89" fmla="*/ 93103 w 572779"/>
                <a:gd name="connsiteY89" fmla="*/ 160472 h 606580"/>
                <a:gd name="connsiteX90" fmla="*/ 92987 w 572779"/>
                <a:gd name="connsiteY90" fmla="*/ 160183 h 606580"/>
                <a:gd name="connsiteX91" fmla="*/ 457411 w 572779"/>
                <a:gd name="connsiteY91" fmla="*/ 751 h 606580"/>
                <a:gd name="connsiteX92" fmla="*/ 458047 w 572779"/>
                <a:gd name="connsiteY92" fmla="*/ 751 h 606580"/>
                <a:gd name="connsiteX93" fmla="*/ 521621 w 572779"/>
                <a:gd name="connsiteY93" fmla="*/ 49915 h 606580"/>
                <a:gd name="connsiteX94" fmla="*/ 523761 w 572779"/>
                <a:gd name="connsiteY94" fmla="*/ 66553 h 606580"/>
                <a:gd name="connsiteX95" fmla="*/ 458105 w 572779"/>
                <a:gd name="connsiteY95" fmla="*/ 132124 h 606580"/>
                <a:gd name="connsiteX96" fmla="*/ 457469 w 572779"/>
                <a:gd name="connsiteY96" fmla="*/ 132124 h 606580"/>
                <a:gd name="connsiteX97" fmla="*/ 393895 w 572779"/>
                <a:gd name="connsiteY97" fmla="*/ 82960 h 606580"/>
                <a:gd name="connsiteX98" fmla="*/ 391755 w 572779"/>
                <a:gd name="connsiteY98" fmla="*/ 66322 h 606580"/>
                <a:gd name="connsiteX99" fmla="*/ 457411 w 572779"/>
                <a:gd name="connsiteY99" fmla="*/ 751 h 606580"/>
                <a:gd name="connsiteX100" fmla="*/ 285868 w 572779"/>
                <a:gd name="connsiteY100" fmla="*/ 751 h 606580"/>
                <a:gd name="connsiteX101" fmla="*/ 286621 w 572779"/>
                <a:gd name="connsiteY101" fmla="*/ 751 h 606580"/>
                <a:gd name="connsiteX102" fmla="*/ 350227 w 572779"/>
                <a:gd name="connsiteY102" fmla="*/ 49915 h 606580"/>
                <a:gd name="connsiteX103" fmla="*/ 352369 w 572779"/>
                <a:gd name="connsiteY103" fmla="*/ 66553 h 606580"/>
                <a:gd name="connsiteX104" fmla="*/ 286736 w 572779"/>
                <a:gd name="connsiteY104" fmla="*/ 132124 h 606580"/>
                <a:gd name="connsiteX105" fmla="*/ 286100 w 572779"/>
                <a:gd name="connsiteY105" fmla="*/ 132124 h 606580"/>
                <a:gd name="connsiteX106" fmla="*/ 222493 w 572779"/>
                <a:gd name="connsiteY106" fmla="*/ 82845 h 606580"/>
                <a:gd name="connsiteX107" fmla="*/ 220351 w 572779"/>
                <a:gd name="connsiteY107" fmla="*/ 66264 h 606580"/>
                <a:gd name="connsiteX108" fmla="*/ 285868 w 572779"/>
                <a:gd name="connsiteY108" fmla="*/ 751 h 606580"/>
                <a:gd name="connsiteX109" fmla="*/ 114639 w 572779"/>
                <a:gd name="connsiteY109" fmla="*/ 751 h 606580"/>
                <a:gd name="connsiteX110" fmla="*/ 115275 w 572779"/>
                <a:gd name="connsiteY110" fmla="*/ 751 h 606580"/>
                <a:gd name="connsiteX111" fmla="*/ 178882 w 572779"/>
                <a:gd name="connsiteY111" fmla="*/ 49915 h 606580"/>
                <a:gd name="connsiteX112" fmla="*/ 181024 w 572779"/>
                <a:gd name="connsiteY112" fmla="*/ 66553 h 606580"/>
                <a:gd name="connsiteX113" fmla="*/ 115333 w 572779"/>
                <a:gd name="connsiteY113" fmla="*/ 132124 h 606580"/>
                <a:gd name="connsiteX114" fmla="*/ 114754 w 572779"/>
                <a:gd name="connsiteY114" fmla="*/ 132124 h 606580"/>
                <a:gd name="connsiteX115" fmla="*/ 51148 w 572779"/>
                <a:gd name="connsiteY115" fmla="*/ 82960 h 606580"/>
                <a:gd name="connsiteX116" fmla="*/ 49006 w 572779"/>
                <a:gd name="connsiteY116" fmla="*/ 66322 h 606580"/>
                <a:gd name="connsiteX117" fmla="*/ 114639 w 572779"/>
                <a:gd name="connsiteY117" fmla="*/ 751 h 606580"/>
                <a:gd name="connsiteX118" fmla="*/ 457410 w 572779"/>
                <a:gd name="connsiteY118" fmla="*/ 423 h 606580"/>
                <a:gd name="connsiteX119" fmla="*/ 391355 w 572779"/>
                <a:gd name="connsiteY119" fmla="*/ 66356 h 606580"/>
                <a:gd name="connsiteX120" fmla="*/ 393497 w 572779"/>
                <a:gd name="connsiteY120" fmla="*/ 83056 h 606580"/>
                <a:gd name="connsiteX121" fmla="*/ 457468 w 572779"/>
                <a:gd name="connsiteY121" fmla="*/ 132521 h 606580"/>
                <a:gd name="connsiteX122" fmla="*/ 457815 w 572779"/>
                <a:gd name="connsiteY122" fmla="*/ 132521 h 606580"/>
                <a:gd name="connsiteX123" fmla="*/ 458104 w 572779"/>
                <a:gd name="connsiteY123" fmla="*/ 132521 h 606580"/>
                <a:gd name="connsiteX124" fmla="*/ 524159 w 572779"/>
                <a:gd name="connsiteY124" fmla="*/ 66587 h 606580"/>
                <a:gd name="connsiteX125" fmla="*/ 522017 w 572779"/>
                <a:gd name="connsiteY125" fmla="*/ 49887 h 606580"/>
                <a:gd name="connsiteX126" fmla="*/ 458046 w 572779"/>
                <a:gd name="connsiteY126" fmla="*/ 423 h 606580"/>
                <a:gd name="connsiteX127" fmla="*/ 457699 w 572779"/>
                <a:gd name="connsiteY127" fmla="*/ 423 h 606580"/>
                <a:gd name="connsiteX128" fmla="*/ 114646 w 572779"/>
                <a:gd name="connsiteY128" fmla="*/ 423 h 606580"/>
                <a:gd name="connsiteX129" fmla="*/ 48620 w 572779"/>
                <a:gd name="connsiteY129" fmla="*/ 66356 h 606580"/>
                <a:gd name="connsiteX130" fmla="*/ 50761 w 572779"/>
                <a:gd name="connsiteY130" fmla="*/ 83056 h 606580"/>
                <a:gd name="connsiteX131" fmla="*/ 114762 w 572779"/>
                <a:gd name="connsiteY131" fmla="*/ 132521 h 606580"/>
                <a:gd name="connsiteX132" fmla="*/ 115051 w 572779"/>
                <a:gd name="connsiteY132" fmla="*/ 132521 h 606580"/>
                <a:gd name="connsiteX133" fmla="*/ 115340 w 572779"/>
                <a:gd name="connsiteY133" fmla="*/ 132521 h 606580"/>
                <a:gd name="connsiteX134" fmla="*/ 181424 w 572779"/>
                <a:gd name="connsiteY134" fmla="*/ 66587 h 606580"/>
                <a:gd name="connsiteX135" fmla="*/ 179225 w 572779"/>
                <a:gd name="connsiteY135" fmla="*/ 49887 h 606580"/>
                <a:gd name="connsiteX136" fmla="*/ 115282 w 572779"/>
                <a:gd name="connsiteY136" fmla="*/ 423 h 606580"/>
                <a:gd name="connsiteX137" fmla="*/ 114993 w 572779"/>
                <a:gd name="connsiteY137" fmla="*/ 423 h 606580"/>
                <a:gd name="connsiteX138" fmla="*/ 286036 w 572779"/>
                <a:gd name="connsiteY138" fmla="*/ 397 h 606580"/>
                <a:gd name="connsiteX139" fmla="*/ 219952 w 572779"/>
                <a:gd name="connsiteY139" fmla="*/ 66286 h 606580"/>
                <a:gd name="connsiteX140" fmla="*/ 222151 w 572779"/>
                <a:gd name="connsiteY140" fmla="*/ 82990 h 606580"/>
                <a:gd name="connsiteX141" fmla="*/ 286094 w 572779"/>
                <a:gd name="connsiteY141" fmla="*/ 132522 h 606580"/>
                <a:gd name="connsiteX142" fmla="*/ 286383 w 572779"/>
                <a:gd name="connsiteY142" fmla="*/ 132522 h 606580"/>
                <a:gd name="connsiteX143" fmla="*/ 286730 w 572779"/>
                <a:gd name="connsiteY143" fmla="*/ 132522 h 606580"/>
                <a:gd name="connsiteX144" fmla="*/ 352756 w 572779"/>
                <a:gd name="connsiteY144" fmla="*/ 66575 h 606580"/>
                <a:gd name="connsiteX145" fmla="*/ 350615 w 572779"/>
                <a:gd name="connsiteY145" fmla="*/ 49872 h 606580"/>
                <a:gd name="connsiteX146" fmla="*/ 286614 w 572779"/>
                <a:gd name="connsiteY146" fmla="*/ 397 h 606580"/>
                <a:gd name="connsiteX147" fmla="*/ 286325 w 572779"/>
                <a:gd name="connsiteY147" fmla="*/ 397 h 606580"/>
                <a:gd name="connsiteX148" fmla="*/ 457411 w 572779"/>
                <a:gd name="connsiteY148" fmla="*/ 0 h 606580"/>
                <a:gd name="connsiteX149" fmla="*/ 458047 w 572779"/>
                <a:gd name="connsiteY149" fmla="*/ 0 h 606580"/>
                <a:gd name="connsiteX150" fmla="*/ 522315 w 572779"/>
                <a:gd name="connsiteY150" fmla="*/ 49741 h 606580"/>
                <a:gd name="connsiteX151" fmla="*/ 524513 w 572779"/>
                <a:gd name="connsiteY151" fmla="*/ 66553 h 606580"/>
                <a:gd name="connsiteX152" fmla="*/ 458105 w 572779"/>
                <a:gd name="connsiteY152" fmla="*/ 132875 h 606580"/>
                <a:gd name="connsiteX153" fmla="*/ 457469 w 572779"/>
                <a:gd name="connsiteY153" fmla="*/ 132875 h 606580"/>
                <a:gd name="connsiteX154" fmla="*/ 393201 w 572779"/>
                <a:gd name="connsiteY154" fmla="*/ 83133 h 606580"/>
                <a:gd name="connsiteX155" fmla="*/ 391003 w 572779"/>
                <a:gd name="connsiteY155" fmla="*/ 66322 h 606580"/>
                <a:gd name="connsiteX156" fmla="*/ 457411 w 572779"/>
                <a:gd name="connsiteY156" fmla="*/ 0 h 606580"/>
                <a:gd name="connsiteX157" fmla="*/ 285868 w 572779"/>
                <a:gd name="connsiteY157" fmla="*/ 0 h 606580"/>
                <a:gd name="connsiteX158" fmla="*/ 286621 w 572779"/>
                <a:gd name="connsiteY158" fmla="*/ 0 h 606580"/>
                <a:gd name="connsiteX159" fmla="*/ 350980 w 572779"/>
                <a:gd name="connsiteY159" fmla="*/ 49741 h 606580"/>
                <a:gd name="connsiteX160" fmla="*/ 353179 w 572779"/>
                <a:gd name="connsiteY160" fmla="*/ 66553 h 606580"/>
                <a:gd name="connsiteX161" fmla="*/ 286736 w 572779"/>
                <a:gd name="connsiteY161" fmla="*/ 132875 h 606580"/>
                <a:gd name="connsiteX162" fmla="*/ 286100 w 572779"/>
                <a:gd name="connsiteY162" fmla="*/ 132875 h 606580"/>
                <a:gd name="connsiteX163" fmla="*/ 221740 w 572779"/>
                <a:gd name="connsiteY163" fmla="*/ 83076 h 606580"/>
                <a:gd name="connsiteX164" fmla="*/ 219599 w 572779"/>
                <a:gd name="connsiteY164" fmla="*/ 66264 h 606580"/>
                <a:gd name="connsiteX165" fmla="*/ 285868 w 572779"/>
                <a:gd name="connsiteY165" fmla="*/ 0 h 606580"/>
                <a:gd name="connsiteX166" fmla="*/ 114639 w 572779"/>
                <a:gd name="connsiteY166" fmla="*/ 0 h 606580"/>
                <a:gd name="connsiteX167" fmla="*/ 115275 w 572779"/>
                <a:gd name="connsiteY167" fmla="*/ 0 h 606580"/>
                <a:gd name="connsiteX168" fmla="*/ 179635 w 572779"/>
                <a:gd name="connsiteY168" fmla="*/ 49741 h 606580"/>
                <a:gd name="connsiteX169" fmla="*/ 181776 w 572779"/>
                <a:gd name="connsiteY169" fmla="*/ 66553 h 606580"/>
                <a:gd name="connsiteX170" fmla="*/ 115333 w 572779"/>
                <a:gd name="connsiteY170" fmla="*/ 132875 h 606580"/>
                <a:gd name="connsiteX171" fmla="*/ 114754 w 572779"/>
                <a:gd name="connsiteY171" fmla="*/ 132875 h 606580"/>
                <a:gd name="connsiteX172" fmla="*/ 50395 w 572779"/>
                <a:gd name="connsiteY172" fmla="*/ 83133 h 606580"/>
                <a:gd name="connsiteX173" fmla="*/ 48196 w 572779"/>
                <a:gd name="connsiteY173" fmla="*/ 66322 h 606580"/>
                <a:gd name="connsiteX174" fmla="*/ 114639 w 572779"/>
                <a:gd name="connsiteY174" fmla="*/ 0 h 60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572779" h="606580">
                  <a:moveTo>
                    <a:pt x="435703" y="160183"/>
                  </a:moveTo>
                  <a:lnTo>
                    <a:pt x="479697" y="160183"/>
                  </a:lnTo>
                  <a:cubicBezTo>
                    <a:pt x="479639" y="160241"/>
                    <a:pt x="479639" y="160414"/>
                    <a:pt x="479581" y="160472"/>
                  </a:cubicBezTo>
                  <a:lnTo>
                    <a:pt x="479812" y="160472"/>
                  </a:lnTo>
                  <a:cubicBezTo>
                    <a:pt x="479407" y="161281"/>
                    <a:pt x="478713" y="162726"/>
                    <a:pt x="478713" y="162726"/>
                  </a:cubicBezTo>
                  <a:cubicBezTo>
                    <a:pt x="474834" y="170989"/>
                    <a:pt x="471245" y="178848"/>
                    <a:pt x="469682" y="187227"/>
                  </a:cubicBezTo>
                  <a:lnTo>
                    <a:pt x="474776" y="242470"/>
                  </a:lnTo>
                  <a:lnTo>
                    <a:pt x="494284" y="242470"/>
                  </a:lnTo>
                  <a:lnTo>
                    <a:pt x="510840" y="160183"/>
                  </a:lnTo>
                  <a:lnTo>
                    <a:pt x="527338" y="160183"/>
                  </a:lnTo>
                  <a:cubicBezTo>
                    <a:pt x="552345" y="160183"/>
                    <a:pt x="572663" y="180466"/>
                    <a:pt x="572779" y="205430"/>
                  </a:cubicBezTo>
                  <a:lnTo>
                    <a:pt x="572779" y="337413"/>
                  </a:lnTo>
                  <a:cubicBezTo>
                    <a:pt x="572779" y="362434"/>
                    <a:pt x="552519" y="382717"/>
                    <a:pt x="527396" y="382717"/>
                  </a:cubicBezTo>
                  <a:lnTo>
                    <a:pt x="521607" y="382717"/>
                  </a:lnTo>
                  <a:lnTo>
                    <a:pt x="521607" y="574624"/>
                  </a:lnTo>
                  <a:cubicBezTo>
                    <a:pt x="521607" y="592249"/>
                    <a:pt x="507251" y="606580"/>
                    <a:pt x="489595" y="606580"/>
                  </a:cubicBezTo>
                  <a:cubicBezTo>
                    <a:pt x="473155" y="606580"/>
                    <a:pt x="459552" y="594098"/>
                    <a:pt x="457815" y="578149"/>
                  </a:cubicBezTo>
                  <a:cubicBezTo>
                    <a:pt x="456021" y="594214"/>
                    <a:pt x="442417" y="606580"/>
                    <a:pt x="425978" y="606580"/>
                  </a:cubicBezTo>
                  <a:cubicBezTo>
                    <a:pt x="408322" y="606580"/>
                    <a:pt x="393966" y="592249"/>
                    <a:pt x="393966" y="574624"/>
                  </a:cubicBezTo>
                  <a:lnTo>
                    <a:pt x="393966" y="392541"/>
                  </a:lnTo>
                  <a:cubicBezTo>
                    <a:pt x="411506" y="380521"/>
                    <a:pt x="422967" y="360354"/>
                    <a:pt x="422967" y="337528"/>
                  </a:cubicBezTo>
                  <a:lnTo>
                    <a:pt x="422967" y="242528"/>
                  </a:lnTo>
                  <a:lnTo>
                    <a:pt x="440739" y="242528"/>
                  </a:lnTo>
                  <a:lnTo>
                    <a:pt x="445833" y="186996"/>
                  </a:lnTo>
                  <a:cubicBezTo>
                    <a:pt x="445659" y="186013"/>
                    <a:pt x="445428" y="184973"/>
                    <a:pt x="445196" y="183991"/>
                  </a:cubicBezTo>
                  <a:cubicBezTo>
                    <a:pt x="443459" y="176768"/>
                    <a:pt x="440276" y="169891"/>
                    <a:pt x="436860" y="162726"/>
                  </a:cubicBezTo>
                  <a:cubicBezTo>
                    <a:pt x="436860" y="162726"/>
                    <a:pt x="436166" y="161281"/>
                    <a:pt x="435818" y="160472"/>
                  </a:cubicBezTo>
                  <a:lnTo>
                    <a:pt x="435876" y="160472"/>
                  </a:lnTo>
                  <a:cubicBezTo>
                    <a:pt x="435818" y="160356"/>
                    <a:pt x="435818" y="160241"/>
                    <a:pt x="435703" y="160183"/>
                  </a:cubicBezTo>
                  <a:close/>
                  <a:moveTo>
                    <a:pt x="264349" y="160183"/>
                  </a:moveTo>
                  <a:lnTo>
                    <a:pt x="308327" y="160183"/>
                  </a:lnTo>
                  <a:cubicBezTo>
                    <a:pt x="308269" y="160241"/>
                    <a:pt x="308269" y="160414"/>
                    <a:pt x="308154" y="160472"/>
                  </a:cubicBezTo>
                  <a:lnTo>
                    <a:pt x="308385" y="160472"/>
                  </a:lnTo>
                  <a:cubicBezTo>
                    <a:pt x="308038" y="161281"/>
                    <a:pt x="307344" y="162726"/>
                    <a:pt x="307344" y="162726"/>
                  </a:cubicBezTo>
                  <a:cubicBezTo>
                    <a:pt x="303467" y="170989"/>
                    <a:pt x="299821" y="178848"/>
                    <a:pt x="298316" y="187227"/>
                  </a:cubicBezTo>
                  <a:lnTo>
                    <a:pt x="303409" y="242470"/>
                  </a:lnTo>
                  <a:lnTo>
                    <a:pt x="322910" y="242470"/>
                  </a:lnTo>
                  <a:lnTo>
                    <a:pt x="339401" y="160183"/>
                  </a:lnTo>
                  <a:lnTo>
                    <a:pt x="355951" y="160183"/>
                  </a:lnTo>
                  <a:cubicBezTo>
                    <a:pt x="380949" y="160183"/>
                    <a:pt x="401202" y="180466"/>
                    <a:pt x="401376" y="205430"/>
                  </a:cubicBezTo>
                  <a:lnTo>
                    <a:pt x="401376" y="337413"/>
                  </a:lnTo>
                  <a:cubicBezTo>
                    <a:pt x="401376" y="362434"/>
                    <a:pt x="381065" y="382717"/>
                    <a:pt x="356009" y="382717"/>
                  </a:cubicBezTo>
                  <a:lnTo>
                    <a:pt x="350222" y="382717"/>
                  </a:lnTo>
                  <a:lnTo>
                    <a:pt x="350222" y="574624"/>
                  </a:lnTo>
                  <a:cubicBezTo>
                    <a:pt x="350222" y="592249"/>
                    <a:pt x="335872" y="606580"/>
                    <a:pt x="318222" y="606580"/>
                  </a:cubicBezTo>
                  <a:cubicBezTo>
                    <a:pt x="301788" y="606580"/>
                    <a:pt x="288190" y="594098"/>
                    <a:pt x="286396" y="578149"/>
                  </a:cubicBezTo>
                  <a:cubicBezTo>
                    <a:pt x="284660" y="594214"/>
                    <a:pt x="271062" y="606580"/>
                    <a:pt x="254628" y="606580"/>
                  </a:cubicBezTo>
                  <a:cubicBezTo>
                    <a:pt x="236978" y="606580"/>
                    <a:pt x="222628" y="592249"/>
                    <a:pt x="222628" y="574624"/>
                  </a:cubicBezTo>
                  <a:lnTo>
                    <a:pt x="222628" y="382833"/>
                  </a:lnTo>
                  <a:lnTo>
                    <a:pt x="216841" y="382833"/>
                  </a:lnTo>
                  <a:cubicBezTo>
                    <a:pt x="191727" y="382833"/>
                    <a:pt x="171474" y="362608"/>
                    <a:pt x="171474" y="337528"/>
                  </a:cubicBezTo>
                  <a:lnTo>
                    <a:pt x="171474" y="205545"/>
                  </a:lnTo>
                  <a:cubicBezTo>
                    <a:pt x="171474" y="180524"/>
                    <a:pt x="191727" y="160241"/>
                    <a:pt x="216841" y="160241"/>
                  </a:cubicBezTo>
                  <a:lnTo>
                    <a:pt x="233333" y="160241"/>
                  </a:lnTo>
                  <a:lnTo>
                    <a:pt x="249825" y="242528"/>
                  </a:lnTo>
                  <a:lnTo>
                    <a:pt x="269383" y="242528"/>
                  </a:lnTo>
                  <a:lnTo>
                    <a:pt x="274476" y="186996"/>
                  </a:lnTo>
                  <a:cubicBezTo>
                    <a:pt x="274302" y="186013"/>
                    <a:pt x="274071" y="184973"/>
                    <a:pt x="273839" y="183991"/>
                  </a:cubicBezTo>
                  <a:cubicBezTo>
                    <a:pt x="272045" y="176768"/>
                    <a:pt x="268921" y="169891"/>
                    <a:pt x="265506" y="162726"/>
                  </a:cubicBezTo>
                  <a:cubicBezTo>
                    <a:pt x="265506" y="162726"/>
                    <a:pt x="264812" y="161281"/>
                    <a:pt x="264407" y="160472"/>
                  </a:cubicBezTo>
                  <a:lnTo>
                    <a:pt x="264523" y="160472"/>
                  </a:lnTo>
                  <a:cubicBezTo>
                    <a:pt x="264407" y="160356"/>
                    <a:pt x="264407" y="160241"/>
                    <a:pt x="264349" y="160183"/>
                  </a:cubicBezTo>
                  <a:close/>
                  <a:moveTo>
                    <a:pt x="92987" y="160183"/>
                  </a:moveTo>
                  <a:lnTo>
                    <a:pt x="136964" y="160183"/>
                  </a:lnTo>
                  <a:cubicBezTo>
                    <a:pt x="136848" y="160241"/>
                    <a:pt x="136848" y="160414"/>
                    <a:pt x="136791" y="160472"/>
                  </a:cubicBezTo>
                  <a:lnTo>
                    <a:pt x="137022" y="160472"/>
                  </a:lnTo>
                  <a:cubicBezTo>
                    <a:pt x="136617" y="161281"/>
                    <a:pt x="135923" y="162726"/>
                    <a:pt x="135923" y="162726"/>
                  </a:cubicBezTo>
                  <a:cubicBezTo>
                    <a:pt x="132104" y="170989"/>
                    <a:pt x="128458" y="178848"/>
                    <a:pt x="126896" y="187227"/>
                  </a:cubicBezTo>
                  <a:lnTo>
                    <a:pt x="131988" y="242470"/>
                  </a:lnTo>
                  <a:lnTo>
                    <a:pt x="149752" y="242470"/>
                  </a:lnTo>
                  <a:lnTo>
                    <a:pt x="149752" y="337471"/>
                  </a:lnTo>
                  <a:cubicBezTo>
                    <a:pt x="149752" y="360296"/>
                    <a:pt x="161267" y="380406"/>
                    <a:pt x="178742" y="392483"/>
                  </a:cubicBezTo>
                  <a:lnTo>
                    <a:pt x="178742" y="574624"/>
                  </a:lnTo>
                  <a:cubicBezTo>
                    <a:pt x="178742" y="592249"/>
                    <a:pt x="164392" y="606580"/>
                    <a:pt x="146743" y="606580"/>
                  </a:cubicBezTo>
                  <a:cubicBezTo>
                    <a:pt x="130310" y="606580"/>
                    <a:pt x="116712" y="594098"/>
                    <a:pt x="114976" y="578149"/>
                  </a:cubicBezTo>
                  <a:cubicBezTo>
                    <a:pt x="113182" y="594214"/>
                    <a:pt x="99584" y="606580"/>
                    <a:pt x="83151" y="606580"/>
                  </a:cubicBezTo>
                  <a:cubicBezTo>
                    <a:pt x="65502" y="606580"/>
                    <a:pt x="51152" y="592249"/>
                    <a:pt x="51152" y="574624"/>
                  </a:cubicBezTo>
                  <a:lnTo>
                    <a:pt x="51152" y="382833"/>
                  </a:lnTo>
                  <a:lnTo>
                    <a:pt x="45365" y="382833"/>
                  </a:lnTo>
                  <a:cubicBezTo>
                    <a:pt x="20310" y="382833"/>
                    <a:pt x="0" y="362608"/>
                    <a:pt x="0" y="337528"/>
                  </a:cubicBezTo>
                  <a:lnTo>
                    <a:pt x="0" y="205545"/>
                  </a:lnTo>
                  <a:cubicBezTo>
                    <a:pt x="0" y="180524"/>
                    <a:pt x="20310" y="160241"/>
                    <a:pt x="45365" y="160241"/>
                  </a:cubicBezTo>
                  <a:lnTo>
                    <a:pt x="61972" y="160241"/>
                  </a:lnTo>
                  <a:lnTo>
                    <a:pt x="78464" y="242528"/>
                  </a:lnTo>
                  <a:lnTo>
                    <a:pt x="97964" y="242528"/>
                  </a:lnTo>
                  <a:lnTo>
                    <a:pt x="103056" y="186996"/>
                  </a:lnTo>
                  <a:cubicBezTo>
                    <a:pt x="102940" y="186013"/>
                    <a:pt x="102709" y="184973"/>
                    <a:pt x="102477" y="183991"/>
                  </a:cubicBezTo>
                  <a:cubicBezTo>
                    <a:pt x="100683" y="176768"/>
                    <a:pt x="97501" y="169891"/>
                    <a:pt x="94145" y="162726"/>
                  </a:cubicBezTo>
                  <a:cubicBezTo>
                    <a:pt x="94145" y="162726"/>
                    <a:pt x="93450" y="161281"/>
                    <a:pt x="93045" y="160472"/>
                  </a:cubicBezTo>
                  <a:lnTo>
                    <a:pt x="93103" y="160472"/>
                  </a:lnTo>
                  <a:cubicBezTo>
                    <a:pt x="93045" y="160356"/>
                    <a:pt x="93045" y="160241"/>
                    <a:pt x="92987" y="160183"/>
                  </a:cubicBezTo>
                  <a:close/>
                  <a:moveTo>
                    <a:pt x="457411" y="751"/>
                  </a:moveTo>
                  <a:lnTo>
                    <a:pt x="458047" y="751"/>
                  </a:lnTo>
                  <a:cubicBezTo>
                    <a:pt x="488012" y="751"/>
                    <a:pt x="514158" y="20971"/>
                    <a:pt x="521621" y="49915"/>
                  </a:cubicBezTo>
                  <a:cubicBezTo>
                    <a:pt x="523009" y="55403"/>
                    <a:pt x="523761" y="61007"/>
                    <a:pt x="523761" y="66553"/>
                  </a:cubicBezTo>
                  <a:cubicBezTo>
                    <a:pt x="523761" y="102718"/>
                    <a:pt x="494317" y="132124"/>
                    <a:pt x="458105" y="132124"/>
                  </a:cubicBezTo>
                  <a:lnTo>
                    <a:pt x="457469" y="132124"/>
                  </a:lnTo>
                  <a:cubicBezTo>
                    <a:pt x="427504" y="132124"/>
                    <a:pt x="401358" y="111904"/>
                    <a:pt x="393895" y="82960"/>
                  </a:cubicBezTo>
                  <a:cubicBezTo>
                    <a:pt x="392507" y="77472"/>
                    <a:pt x="391755" y="71868"/>
                    <a:pt x="391755" y="66322"/>
                  </a:cubicBezTo>
                  <a:cubicBezTo>
                    <a:pt x="391755" y="30157"/>
                    <a:pt x="421199" y="751"/>
                    <a:pt x="457411" y="751"/>
                  </a:cubicBezTo>
                  <a:close/>
                  <a:moveTo>
                    <a:pt x="285868" y="751"/>
                  </a:moveTo>
                  <a:lnTo>
                    <a:pt x="286621" y="751"/>
                  </a:lnTo>
                  <a:cubicBezTo>
                    <a:pt x="316601" y="751"/>
                    <a:pt x="342761" y="20971"/>
                    <a:pt x="350227" y="49915"/>
                  </a:cubicBezTo>
                  <a:cubicBezTo>
                    <a:pt x="351674" y="55403"/>
                    <a:pt x="352369" y="61007"/>
                    <a:pt x="352369" y="66553"/>
                  </a:cubicBezTo>
                  <a:cubicBezTo>
                    <a:pt x="352369" y="102718"/>
                    <a:pt x="322909" y="132124"/>
                    <a:pt x="286736" y="132124"/>
                  </a:cubicBezTo>
                  <a:lnTo>
                    <a:pt x="286100" y="132124"/>
                  </a:lnTo>
                  <a:cubicBezTo>
                    <a:pt x="256119" y="132124"/>
                    <a:pt x="229959" y="111846"/>
                    <a:pt x="222493" y="82845"/>
                  </a:cubicBezTo>
                  <a:cubicBezTo>
                    <a:pt x="221046" y="77414"/>
                    <a:pt x="220351" y="71810"/>
                    <a:pt x="220351" y="66264"/>
                  </a:cubicBezTo>
                  <a:cubicBezTo>
                    <a:pt x="220351" y="30157"/>
                    <a:pt x="249753" y="751"/>
                    <a:pt x="285868" y="751"/>
                  </a:cubicBezTo>
                  <a:close/>
                  <a:moveTo>
                    <a:pt x="114639" y="751"/>
                  </a:moveTo>
                  <a:lnTo>
                    <a:pt x="115275" y="751"/>
                  </a:lnTo>
                  <a:cubicBezTo>
                    <a:pt x="145256" y="751"/>
                    <a:pt x="171416" y="20971"/>
                    <a:pt x="178882" y="49915"/>
                  </a:cubicBezTo>
                  <a:cubicBezTo>
                    <a:pt x="180329" y="55403"/>
                    <a:pt x="181024" y="61007"/>
                    <a:pt x="181024" y="66553"/>
                  </a:cubicBezTo>
                  <a:cubicBezTo>
                    <a:pt x="181024" y="102718"/>
                    <a:pt x="151564" y="132124"/>
                    <a:pt x="115333" y="132124"/>
                  </a:cubicBezTo>
                  <a:lnTo>
                    <a:pt x="114754" y="132124"/>
                  </a:lnTo>
                  <a:cubicBezTo>
                    <a:pt x="84774" y="132124"/>
                    <a:pt x="58614" y="111904"/>
                    <a:pt x="51148" y="82960"/>
                  </a:cubicBezTo>
                  <a:cubicBezTo>
                    <a:pt x="49701" y="77472"/>
                    <a:pt x="49006" y="71868"/>
                    <a:pt x="49006" y="66322"/>
                  </a:cubicBezTo>
                  <a:cubicBezTo>
                    <a:pt x="49006" y="30157"/>
                    <a:pt x="78466" y="751"/>
                    <a:pt x="114639" y="751"/>
                  </a:cubicBezTo>
                  <a:close/>
                  <a:moveTo>
                    <a:pt x="457410" y="423"/>
                  </a:moveTo>
                  <a:cubicBezTo>
                    <a:pt x="420880" y="423"/>
                    <a:pt x="391355" y="29894"/>
                    <a:pt x="391355" y="66356"/>
                  </a:cubicBezTo>
                  <a:cubicBezTo>
                    <a:pt x="391355" y="72135"/>
                    <a:pt x="392108" y="77740"/>
                    <a:pt x="393497" y="83056"/>
                  </a:cubicBezTo>
                  <a:cubicBezTo>
                    <a:pt x="400849" y="111487"/>
                    <a:pt x="426669" y="132521"/>
                    <a:pt x="457468" y="132521"/>
                  </a:cubicBezTo>
                  <a:lnTo>
                    <a:pt x="457815" y="132521"/>
                  </a:lnTo>
                  <a:lnTo>
                    <a:pt x="458104" y="132521"/>
                  </a:lnTo>
                  <a:cubicBezTo>
                    <a:pt x="494634" y="132521"/>
                    <a:pt x="524159" y="103050"/>
                    <a:pt x="524159" y="66587"/>
                  </a:cubicBezTo>
                  <a:cubicBezTo>
                    <a:pt x="524159" y="60809"/>
                    <a:pt x="523406" y="55204"/>
                    <a:pt x="522017" y="49887"/>
                  </a:cubicBezTo>
                  <a:cubicBezTo>
                    <a:pt x="514665" y="21457"/>
                    <a:pt x="488845" y="423"/>
                    <a:pt x="458046" y="423"/>
                  </a:cubicBezTo>
                  <a:lnTo>
                    <a:pt x="457699" y="423"/>
                  </a:lnTo>
                  <a:close/>
                  <a:moveTo>
                    <a:pt x="114646" y="423"/>
                  </a:moveTo>
                  <a:cubicBezTo>
                    <a:pt x="78190" y="423"/>
                    <a:pt x="48620" y="29894"/>
                    <a:pt x="48620" y="66356"/>
                  </a:cubicBezTo>
                  <a:cubicBezTo>
                    <a:pt x="48620" y="72135"/>
                    <a:pt x="49372" y="77740"/>
                    <a:pt x="50761" y="83056"/>
                  </a:cubicBezTo>
                  <a:cubicBezTo>
                    <a:pt x="58110" y="111487"/>
                    <a:pt x="83977" y="132521"/>
                    <a:pt x="114762" y="132521"/>
                  </a:cubicBezTo>
                  <a:lnTo>
                    <a:pt x="115051" y="132521"/>
                  </a:lnTo>
                  <a:lnTo>
                    <a:pt x="115340" y="132521"/>
                  </a:lnTo>
                  <a:cubicBezTo>
                    <a:pt x="151854" y="132521"/>
                    <a:pt x="181424" y="103050"/>
                    <a:pt x="181424" y="66587"/>
                  </a:cubicBezTo>
                  <a:cubicBezTo>
                    <a:pt x="181424" y="60809"/>
                    <a:pt x="180614" y="55204"/>
                    <a:pt x="179225" y="49887"/>
                  </a:cubicBezTo>
                  <a:cubicBezTo>
                    <a:pt x="171934" y="21457"/>
                    <a:pt x="146067" y="423"/>
                    <a:pt x="115282" y="423"/>
                  </a:cubicBezTo>
                  <a:lnTo>
                    <a:pt x="114993" y="423"/>
                  </a:lnTo>
                  <a:close/>
                  <a:moveTo>
                    <a:pt x="286036" y="397"/>
                  </a:moveTo>
                  <a:cubicBezTo>
                    <a:pt x="249522" y="282"/>
                    <a:pt x="219952" y="29874"/>
                    <a:pt x="219952" y="66286"/>
                  </a:cubicBezTo>
                  <a:cubicBezTo>
                    <a:pt x="219952" y="72066"/>
                    <a:pt x="220762" y="77672"/>
                    <a:pt x="222151" y="82990"/>
                  </a:cubicBezTo>
                  <a:cubicBezTo>
                    <a:pt x="229442" y="111484"/>
                    <a:pt x="255309" y="132522"/>
                    <a:pt x="286094" y="132522"/>
                  </a:cubicBezTo>
                  <a:lnTo>
                    <a:pt x="286383" y="132522"/>
                  </a:lnTo>
                  <a:lnTo>
                    <a:pt x="286730" y="132522"/>
                  </a:lnTo>
                  <a:cubicBezTo>
                    <a:pt x="323186" y="132522"/>
                    <a:pt x="352756" y="103045"/>
                    <a:pt x="352756" y="66575"/>
                  </a:cubicBezTo>
                  <a:cubicBezTo>
                    <a:pt x="352756" y="60796"/>
                    <a:pt x="352004" y="55189"/>
                    <a:pt x="350615" y="49872"/>
                  </a:cubicBezTo>
                  <a:cubicBezTo>
                    <a:pt x="343266" y="21436"/>
                    <a:pt x="317399" y="397"/>
                    <a:pt x="286614" y="397"/>
                  </a:cubicBezTo>
                  <a:lnTo>
                    <a:pt x="286325" y="397"/>
                  </a:lnTo>
                  <a:close/>
                  <a:moveTo>
                    <a:pt x="457411" y="0"/>
                  </a:moveTo>
                  <a:lnTo>
                    <a:pt x="458047" y="0"/>
                  </a:lnTo>
                  <a:cubicBezTo>
                    <a:pt x="488359" y="0"/>
                    <a:pt x="514795" y="20451"/>
                    <a:pt x="522315" y="49741"/>
                  </a:cubicBezTo>
                  <a:cubicBezTo>
                    <a:pt x="523761" y="55230"/>
                    <a:pt x="524513" y="60891"/>
                    <a:pt x="524513" y="66553"/>
                  </a:cubicBezTo>
                  <a:cubicBezTo>
                    <a:pt x="524513" y="103122"/>
                    <a:pt x="494722" y="132875"/>
                    <a:pt x="458105" y="132875"/>
                  </a:cubicBezTo>
                  <a:lnTo>
                    <a:pt x="457469" y="132875"/>
                  </a:lnTo>
                  <a:cubicBezTo>
                    <a:pt x="427157" y="132875"/>
                    <a:pt x="400721" y="112424"/>
                    <a:pt x="393201" y="83133"/>
                  </a:cubicBezTo>
                  <a:cubicBezTo>
                    <a:pt x="391755" y="77645"/>
                    <a:pt x="391003" y="71983"/>
                    <a:pt x="391003" y="66322"/>
                  </a:cubicBezTo>
                  <a:cubicBezTo>
                    <a:pt x="391003" y="29752"/>
                    <a:pt x="420794" y="0"/>
                    <a:pt x="457411" y="0"/>
                  </a:cubicBezTo>
                  <a:close/>
                  <a:moveTo>
                    <a:pt x="285868" y="0"/>
                  </a:moveTo>
                  <a:lnTo>
                    <a:pt x="286621" y="0"/>
                  </a:lnTo>
                  <a:cubicBezTo>
                    <a:pt x="316948" y="0"/>
                    <a:pt x="343456" y="20451"/>
                    <a:pt x="350980" y="49741"/>
                  </a:cubicBezTo>
                  <a:cubicBezTo>
                    <a:pt x="352427" y="55287"/>
                    <a:pt x="353179" y="60891"/>
                    <a:pt x="353179" y="66553"/>
                  </a:cubicBezTo>
                  <a:cubicBezTo>
                    <a:pt x="353179" y="103122"/>
                    <a:pt x="323372" y="132875"/>
                    <a:pt x="286736" y="132875"/>
                  </a:cubicBezTo>
                  <a:lnTo>
                    <a:pt x="286100" y="132875"/>
                  </a:lnTo>
                  <a:cubicBezTo>
                    <a:pt x="255772" y="132875"/>
                    <a:pt x="229322" y="112366"/>
                    <a:pt x="221740" y="83076"/>
                  </a:cubicBezTo>
                  <a:cubicBezTo>
                    <a:pt x="220294" y="77530"/>
                    <a:pt x="219599" y="71868"/>
                    <a:pt x="219599" y="66264"/>
                  </a:cubicBezTo>
                  <a:cubicBezTo>
                    <a:pt x="219599" y="29695"/>
                    <a:pt x="249348" y="0"/>
                    <a:pt x="285868" y="0"/>
                  </a:cubicBezTo>
                  <a:close/>
                  <a:moveTo>
                    <a:pt x="114639" y="0"/>
                  </a:moveTo>
                  <a:lnTo>
                    <a:pt x="115275" y="0"/>
                  </a:lnTo>
                  <a:cubicBezTo>
                    <a:pt x="145603" y="0"/>
                    <a:pt x="172053" y="20451"/>
                    <a:pt x="179635" y="49741"/>
                  </a:cubicBezTo>
                  <a:cubicBezTo>
                    <a:pt x="181081" y="55230"/>
                    <a:pt x="181776" y="60891"/>
                    <a:pt x="181776" y="66553"/>
                  </a:cubicBezTo>
                  <a:cubicBezTo>
                    <a:pt x="181776" y="103122"/>
                    <a:pt x="151969" y="132875"/>
                    <a:pt x="115333" y="132875"/>
                  </a:cubicBezTo>
                  <a:lnTo>
                    <a:pt x="114754" y="132875"/>
                  </a:lnTo>
                  <a:cubicBezTo>
                    <a:pt x="84427" y="132875"/>
                    <a:pt x="57919" y="112424"/>
                    <a:pt x="50395" y="83133"/>
                  </a:cubicBezTo>
                  <a:cubicBezTo>
                    <a:pt x="48948" y="77645"/>
                    <a:pt x="48196" y="71983"/>
                    <a:pt x="48196" y="66322"/>
                  </a:cubicBezTo>
                  <a:cubicBezTo>
                    <a:pt x="48196" y="29752"/>
                    <a:pt x="78003" y="0"/>
                    <a:pt x="11463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businessman_57134">
              <a:extLst>
                <a:ext uri="{FF2B5EF4-FFF2-40B4-BE49-F238E27FC236}">
                  <a16:creationId xmlns:a16="http://schemas.microsoft.com/office/drawing/2014/main" id="{D40673C3-DBDF-4701-B0B3-1DCBB7B6388B}"/>
                </a:ext>
              </a:extLst>
            </p:cNvPr>
            <p:cNvSpPr/>
            <p:nvPr/>
          </p:nvSpPr>
          <p:spPr>
            <a:xfrm>
              <a:off x="1960978" y="1963900"/>
              <a:ext cx="558601" cy="609685"/>
            </a:xfrm>
            <a:custGeom>
              <a:avLst/>
              <a:gdLst>
                <a:gd name="connsiteX0" fmla="*/ 243589 w 557114"/>
                <a:gd name="connsiteY0" fmla="*/ 355438 h 608062"/>
                <a:gd name="connsiteX1" fmla="*/ 277656 w 557114"/>
                <a:gd name="connsiteY1" fmla="*/ 355438 h 608062"/>
                <a:gd name="connsiteX2" fmla="*/ 277940 w 557114"/>
                <a:gd name="connsiteY2" fmla="*/ 355438 h 608062"/>
                <a:gd name="connsiteX3" fmla="*/ 278604 w 557114"/>
                <a:gd name="connsiteY3" fmla="*/ 355438 h 608062"/>
                <a:gd name="connsiteX4" fmla="*/ 279174 w 557114"/>
                <a:gd name="connsiteY4" fmla="*/ 355438 h 608062"/>
                <a:gd name="connsiteX5" fmla="*/ 279458 w 557114"/>
                <a:gd name="connsiteY5" fmla="*/ 355438 h 608062"/>
                <a:gd name="connsiteX6" fmla="*/ 279553 w 557114"/>
                <a:gd name="connsiteY6" fmla="*/ 355438 h 608062"/>
                <a:gd name="connsiteX7" fmla="*/ 313620 w 557114"/>
                <a:gd name="connsiteY7" fmla="*/ 355438 h 608062"/>
                <a:gd name="connsiteX8" fmla="*/ 324438 w 557114"/>
                <a:gd name="connsiteY8" fmla="*/ 375432 h 608062"/>
                <a:gd name="connsiteX9" fmla="*/ 298152 w 557114"/>
                <a:gd name="connsiteY9" fmla="*/ 430202 h 608062"/>
                <a:gd name="connsiteX10" fmla="*/ 301948 w 557114"/>
                <a:gd name="connsiteY10" fmla="*/ 510272 h 608062"/>
                <a:gd name="connsiteX11" fmla="*/ 356891 w 557114"/>
                <a:gd name="connsiteY11" fmla="*/ 389172 h 608062"/>
                <a:gd name="connsiteX12" fmla="*/ 356986 w 557114"/>
                <a:gd name="connsiteY12" fmla="*/ 389172 h 608062"/>
                <a:gd name="connsiteX13" fmla="*/ 376628 w 557114"/>
                <a:gd name="connsiteY13" fmla="*/ 375337 h 608062"/>
                <a:gd name="connsiteX14" fmla="*/ 383556 w 557114"/>
                <a:gd name="connsiteY14" fmla="*/ 376474 h 608062"/>
                <a:gd name="connsiteX15" fmla="*/ 383745 w 557114"/>
                <a:gd name="connsiteY15" fmla="*/ 376569 h 608062"/>
                <a:gd name="connsiteX16" fmla="*/ 518588 w 557114"/>
                <a:gd name="connsiteY16" fmla="*/ 438920 h 608062"/>
                <a:gd name="connsiteX17" fmla="*/ 557114 w 557114"/>
                <a:gd name="connsiteY17" fmla="*/ 482224 h 608062"/>
                <a:gd name="connsiteX18" fmla="*/ 557114 w 557114"/>
                <a:gd name="connsiteY18" fmla="*/ 608062 h 608062"/>
                <a:gd name="connsiteX19" fmla="*/ 279743 w 557114"/>
                <a:gd name="connsiteY19" fmla="*/ 608062 h 608062"/>
                <a:gd name="connsiteX20" fmla="*/ 279458 w 557114"/>
                <a:gd name="connsiteY20" fmla="*/ 608062 h 608062"/>
                <a:gd name="connsiteX21" fmla="*/ 279364 w 557114"/>
                <a:gd name="connsiteY21" fmla="*/ 608062 h 608062"/>
                <a:gd name="connsiteX22" fmla="*/ 279174 w 557114"/>
                <a:gd name="connsiteY22" fmla="*/ 608062 h 608062"/>
                <a:gd name="connsiteX23" fmla="*/ 278984 w 557114"/>
                <a:gd name="connsiteY23" fmla="*/ 608062 h 608062"/>
                <a:gd name="connsiteX24" fmla="*/ 278604 w 557114"/>
                <a:gd name="connsiteY24" fmla="*/ 608062 h 608062"/>
                <a:gd name="connsiteX25" fmla="*/ 278130 w 557114"/>
                <a:gd name="connsiteY25" fmla="*/ 608062 h 608062"/>
                <a:gd name="connsiteX26" fmla="*/ 277940 w 557114"/>
                <a:gd name="connsiteY26" fmla="*/ 608062 h 608062"/>
                <a:gd name="connsiteX27" fmla="*/ 277845 w 557114"/>
                <a:gd name="connsiteY27" fmla="*/ 608062 h 608062"/>
                <a:gd name="connsiteX28" fmla="*/ 277750 w 557114"/>
                <a:gd name="connsiteY28" fmla="*/ 608062 h 608062"/>
                <a:gd name="connsiteX29" fmla="*/ 277656 w 557114"/>
                <a:gd name="connsiteY29" fmla="*/ 608062 h 608062"/>
                <a:gd name="connsiteX30" fmla="*/ 277371 w 557114"/>
                <a:gd name="connsiteY30" fmla="*/ 608062 h 608062"/>
                <a:gd name="connsiteX31" fmla="*/ 0 w 557114"/>
                <a:gd name="connsiteY31" fmla="*/ 608062 h 608062"/>
                <a:gd name="connsiteX32" fmla="*/ 0 w 557114"/>
                <a:gd name="connsiteY32" fmla="*/ 482224 h 608062"/>
                <a:gd name="connsiteX33" fmla="*/ 38621 w 557114"/>
                <a:gd name="connsiteY33" fmla="*/ 438920 h 608062"/>
                <a:gd name="connsiteX34" fmla="*/ 173464 w 557114"/>
                <a:gd name="connsiteY34" fmla="*/ 376569 h 608062"/>
                <a:gd name="connsiteX35" fmla="*/ 173558 w 557114"/>
                <a:gd name="connsiteY35" fmla="*/ 376474 h 608062"/>
                <a:gd name="connsiteX36" fmla="*/ 180486 w 557114"/>
                <a:gd name="connsiteY36" fmla="*/ 375337 h 608062"/>
                <a:gd name="connsiteX37" fmla="*/ 200223 w 557114"/>
                <a:gd name="connsiteY37" fmla="*/ 389172 h 608062"/>
                <a:gd name="connsiteX38" fmla="*/ 255166 w 557114"/>
                <a:gd name="connsiteY38" fmla="*/ 510272 h 608062"/>
                <a:gd name="connsiteX39" fmla="*/ 258962 w 557114"/>
                <a:gd name="connsiteY39" fmla="*/ 430202 h 608062"/>
                <a:gd name="connsiteX40" fmla="*/ 232676 w 557114"/>
                <a:gd name="connsiteY40" fmla="*/ 375432 h 608062"/>
                <a:gd name="connsiteX41" fmla="*/ 243589 w 557114"/>
                <a:gd name="connsiteY41" fmla="*/ 355438 h 608062"/>
                <a:gd name="connsiteX42" fmla="*/ 276250 w 557114"/>
                <a:gd name="connsiteY42" fmla="*/ 0 h 608062"/>
                <a:gd name="connsiteX43" fmla="*/ 277674 w 557114"/>
                <a:gd name="connsiteY43" fmla="*/ 0 h 608062"/>
                <a:gd name="connsiteX44" fmla="*/ 277863 w 557114"/>
                <a:gd name="connsiteY44" fmla="*/ 0 h 608062"/>
                <a:gd name="connsiteX45" fmla="*/ 277958 w 557114"/>
                <a:gd name="connsiteY45" fmla="*/ 0 h 608062"/>
                <a:gd name="connsiteX46" fmla="*/ 279382 w 557114"/>
                <a:gd name="connsiteY46" fmla="*/ 0 h 608062"/>
                <a:gd name="connsiteX47" fmla="*/ 402570 w 557114"/>
                <a:gd name="connsiteY47" fmla="*/ 104895 h 608062"/>
                <a:gd name="connsiteX48" fmla="*/ 394693 w 557114"/>
                <a:gd name="connsiteY48" fmla="*/ 159001 h 608062"/>
                <a:gd name="connsiteX49" fmla="*/ 405892 w 557114"/>
                <a:gd name="connsiteY49" fmla="*/ 184774 h 608062"/>
                <a:gd name="connsiteX50" fmla="*/ 377040 w 557114"/>
                <a:gd name="connsiteY50" fmla="*/ 236890 h 608062"/>
                <a:gd name="connsiteX51" fmla="*/ 315731 w 557114"/>
                <a:gd name="connsiteY51" fmla="*/ 311274 h 608062"/>
                <a:gd name="connsiteX52" fmla="*/ 277958 w 557114"/>
                <a:gd name="connsiteY52" fmla="*/ 319707 h 608062"/>
                <a:gd name="connsiteX53" fmla="*/ 277958 w 557114"/>
                <a:gd name="connsiteY53" fmla="*/ 319802 h 608062"/>
                <a:gd name="connsiteX54" fmla="*/ 277863 w 557114"/>
                <a:gd name="connsiteY54" fmla="*/ 319802 h 608062"/>
                <a:gd name="connsiteX55" fmla="*/ 277674 w 557114"/>
                <a:gd name="connsiteY55" fmla="*/ 319802 h 608062"/>
                <a:gd name="connsiteX56" fmla="*/ 277674 w 557114"/>
                <a:gd name="connsiteY56" fmla="*/ 319707 h 608062"/>
                <a:gd name="connsiteX57" fmla="*/ 239901 w 557114"/>
                <a:gd name="connsiteY57" fmla="*/ 311274 h 608062"/>
                <a:gd name="connsiteX58" fmla="*/ 178592 w 557114"/>
                <a:gd name="connsiteY58" fmla="*/ 236890 h 608062"/>
                <a:gd name="connsiteX59" fmla="*/ 149740 w 557114"/>
                <a:gd name="connsiteY59" fmla="*/ 184774 h 608062"/>
                <a:gd name="connsiteX60" fmla="*/ 161034 w 557114"/>
                <a:gd name="connsiteY60" fmla="*/ 159001 h 608062"/>
                <a:gd name="connsiteX61" fmla="*/ 153062 w 557114"/>
                <a:gd name="connsiteY61" fmla="*/ 104895 h 608062"/>
                <a:gd name="connsiteX62" fmla="*/ 276250 w 557114"/>
                <a:gd name="connsiteY62" fmla="*/ 0 h 60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57114" h="608062">
                  <a:moveTo>
                    <a:pt x="243589" y="355438"/>
                  </a:moveTo>
                  <a:lnTo>
                    <a:pt x="277656" y="355438"/>
                  </a:lnTo>
                  <a:lnTo>
                    <a:pt x="277940" y="355438"/>
                  </a:lnTo>
                  <a:lnTo>
                    <a:pt x="278604" y="355438"/>
                  </a:lnTo>
                  <a:lnTo>
                    <a:pt x="279174" y="355438"/>
                  </a:lnTo>
                  <a:lnTo>
                    <a:pt x="279458" y="355438"/>
                  </a:lnTo>
                  <a:lnTo>
                    <a:pt x="279553" y="355438"/>
                  </a:lnTo>
                  <a:lnTo>
                    <a:pt x="313620" y="355438"/>
                  </a:lnTo>
                  <a:cubicBezTo>
                    <a:pt x="325007" y="355438"/>
                    <a:pt x="330511" y="364630"/>
                    <a:pt x="324438" y="375432"/>
                  </a:cubicBezTo>
                  <a:cubicBezTo>
                    <a:pt x="321781" y="379980"/>
                    <a:pt x="298152" y="430202"/>
                    <a:pt x="298152" y="430202"/>
                  </a:cubicBezTo>
                  <a:lnTo>
                    <a:pt x="301948" y="510272"/>
                  </a:lnTo>
                  <a:cubicBezTo>
                    <a:pt x="317700" y="481655"/>
                    <a:pt x="343131" y="422432"/>
                    <a:pt x="356891" y="389172"/>
                  </a:cubicBezTo>
                  <a:cubicBezTo>
                    <a:pt x="356891" y="389172"/>
                    <a:pt x="356891" y="389172"/>
                    <a:pt x="356986" y="389172"/>
                  </a:cubicBezTo>
                  <a:cubicBezTo>
                    <a:pt x="359832" y="381117"/>
                    <a:pt x="367519" y="375337"/>
                    <a:pt x="376628" y="375337"/>
                  </a:cubicBezTo>
                  <a:cubicBezTo>
                    <a:pt x="379096" y="375337"/>
                    <a:pt x="381373" y="375716"/>
                    <a:pt x="383556" y="376474"/>
                  </a:cubicBezTo>
                  <a:cubicBezTo>
                    <a:pt x="383650" y="376474"/>
                    <a:pt x="383650" y="376474"/>
                    <a:pt x="383745" y="376569"/>
                  </a:cubicBezTo>
                  <a:cubicBezTo>
                    <a:pt x="387446" y="377706"/>
                    <a:pt x="464973" y="411724"/>
                    <a:pt x="518588" y="438920"/>
                  </a:cubicBezTo>
                  <a:cubicBezTo>
                    <a:pt x="542595" y="451049"/>
                    <a:pt x="557114" y="466305"/>
                    <a:pt x="557114" y="482224"/>
                  </a:cubicBezTo>
                  <a:lnTo>
                    <a:pt x="557114" y="608062"/>
                  </a:lnTo>
                  <a:lnTo>
                    <a:pt x="279743" y="608062"/>
                  </a:lnTo>
                  <a:lnTo>
                    <a:pt x="279458" y="608062"/>
                  </a:lnTo>
                  <a:lnTo>
                    <a:pt x="279364" y="608062"/>
                  </a:lnTo>
                  <a:lnTo>
                    <a:pt x="279174" y="608062"/>
                  </a:lnTo>
                  <a:lnTo>
                    <a:pt x="278984" y="608062"/>
                  </a:lnTo>
                  <a:lnTo>
                    <a:pt x="278604" y="608062"/>
                  </a:lnTo>
                  <a:lnTo>
                    <a:pt x="278130" y="608062"/>
                  </a:lnTo>
                  <a:lnTo>
                    <a:pt x="277940" y="608062"/>
                  </a:lnTo>
                  <a:lnTo>
                    <a:pt x="277845" y="608062"/>
                  </a:lnTo>
                  <a:lnTo>
                    <a:pt x="277750" y="608062"/>
                  </a:lnTo>
                  <a:lnTo>
                    <a:pt x="277656" y="608062"/>
                  </a:lnTo>
                  <a:lnTo>
                    <a:pt x="277371" y="608062"/>
                  </a:lnTo>
                  <a:lnTo>
                    <a:pt x="0" y="608062"/>
                  </a:lnTo>
                  <a:lnTo>
                    <a:pt x="0" y="482224"/>
                  </a:lnTo>
                  <a:cubicBezTo>
                    <a:pt x="0" y="466305"/>
                    <a:pt x="14519" y="451049"/>
                    <a:pt x="38621" y="438920"/>
                  </a:cubicBezTo>
                  <a:cubicBezTo>
                    <a:pt x="92141" y="411724"/>
                    <a:pt x="169668" y="377706"/>
                    <a:pt x="173464" y="376569"/>
                  </a:cubicBezTo>
                  <a:cubicBezTo>
                    <a:pt x="173464" y="376474"/>
                    <a:pt x="173464" y="376474"/>
                    <a:pt x="173558" y="376474"/>
                  </a:cubicBezTo>
                  <a:cubicBezTo>
                    <a:pt x="175741" y="375716"/>
                    <a:pt x="178018" y="375337"/>
                    <a:pt x="180486" y="375337"/>
                  </a:cubicBezTo>
                  <a:cubicBezTo>
                    <a:pt x="189595" y="375337"/>
                    <a:pt x="197282" y="381117"/>
                    <a:pt x="200223" y="389172"/>
                  </a:cubicBezTo>
                  <a:cubicBezTo>
                    <a:pt x="214078" y="422432"/>
                    <a:pt x="239414" y="481655"/>
                    <a:pt x="255166" y="510272"/>
                  </a:cubicBezTo>
                  <a:lnTo>
                    <a:pt x="258962" y="430202"/>
                  </a:lnTo>
                  <a:cubicBezTo>
                    <a:pt x="258962" y="430202"/>
                    <a:pt x="235333" y="379980"/>
                    <a:pt x="232676" y="375432"/>
                  </a:cubicBezTo>
                  <a:cubicBezTo>
                    <a:pt x="226603" y="364630"/>
                    <a:pt x="232107" y="355438"/>
                    <a:pt x="243589" y="355438"/>
                  </a:cubicBezTo>
                  <a:close/>
                  <a:moveTo>
                    <a:pt x="276250" y="0"/>
                  </a:moveTo>
                  <a:cubicBezTo>
                    <a:pt x="276725" y="0"/>
                    <a:pt x="277199" y="0"/>
                    <a:pt x="277674" y="0"/>
                  </a:cubicBezTo>
                  <a:cubicBezTo>
                    <a:pt x="277769" y="0"/>
                    <a:pt x="277769" y="0"/>
                    <a:pt x="277863" y="0"/>
                  </a:cubicBezTo>
                  <a:cubicBezTo>
                    <a:pt x="277863" y="0"/>
                    <a:pt x="277863" y="0"/>
                    <a:pt x="277958" y="0"/>
                  </a:cubicBezTo>
                  <a:cubicBezTo>
                    <a:pt x="278433" y="0"/>
                    <a:pt x="278907" y="0"/>
                    <a:pt x="279382" y="0"/>
                  </a:cubicBezTo>
                  <a:cubicBezTo>
                    <a:pt x="385487" y="0"/>
                    <a:pt x="405417" y="75615"/>
                    <a:pt x="402570" y="104895"/>
                  </a:cubicBezTo>
                  <a:cubicBezTo>
                    <a:pt x="400387" y="128395"/>
                    <a:pt x="394693" y="159001"/>
                    <a:pt x="394693" y="159001"/>
                  </a:cubicBezTo>
                  <a:cubicBezTo>
                    <a:pt x="394693" y="159001"/>
                    <a:pt x="405892" y="164118"/>
                    <a:pt x="405892" y="184774"/>
                  </a:cubicBezTo>
                  <a:cubicBezTo>
                    <a:pt x="402001" y="236511"/>
                    <a:pt x="381311" y="214149"/>
                    <a:pt x="377040" y="236890"/>
                  </a:cubicBezTo>
                  <a:cubicBezTo>
                    <a:pt x="370017" y="274603"/>
                    <a:pt x="336610" y="301893"/>
                    <a:pt x="315731" y="311274"/>
                  </a:cubicBezTo>
                  <a:cubicBezTo>
                    <a:pt x="303583" y="316770"/>
                    <a:pt x="291055" y="319518"/>
                    <a:pt x="277958" y="319707"/>
                  </a:cubicBezTo>
                  <a:lnTo>
                    <a:pt x="277958" y="319802"/>
                  </a:lnTo>
                  <a:cubicBezTo>
                    <a:pt x="277863" y="319802"/>
                    <a:pt x="277863" y="319802"/>
                    <a:pt x="277863" y="319802"/>
                  </a:cubicBezTo>
                  <a:cubicBezTo>
                    <a:pt x="277769" y="319802"/>
                    <a:pt x="277769" y="319802"/>
                    <a:pt x="277674" y="319802"/>
                  </a:cubicBezTo>
                  <a:lnTo>
                    <a:pt x="277674" y="319707"/>
                  </a:lnTo>
                  <a:cubicBezTo>
                    <a:pt x="264577" y="319518"/>
                    <a:pt x="252049" y="316770"/>
                    <a:pt x="239901" y="311274"/>
                  </a:cubicBezTo>
                  <a:cubicBezTo>
                    <a:pt x="219022" y="301893"/>
                    <a:pt x="185615" y="274603"/>
                    <a:pt x="178592" y="236890"/>
                  </a:cubicBezTo>
                  <a:cubicBezTo>
                    <a:pt x="174321" y="214149"/>
                    <a:pt x="153631" y="236511"/>
                    <a:pt x="149740" y="184774"/>
                  </a:cubicBezTo>
                  <a:cubicBezTo>
                    <a:pt x="149740" y="164118"/>
                    <a:pt x="161034" y="159001"/>
                    <a:pt x="161034" y="159001"/>
                  </a:cubicBezTo>
                  <a:cubicBezTo>
                    <a:pt x="161034" y="159001"/>
                    <a:pt x="155245" y="128395"/>
                    <a:pt x="153062" y="104895"/>
                  </a:cubicBezTo>
                  <a:cubicBezTo>
                    <a:pt x="150215" y="75615"/>
                    <a:pt x="170145" y="0"/>
                    <a:pt x="2762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live-chat_72439">
              <a:extLst>
                <a:ext uri="{FF2B5EF4-FFF2-40B4-BE49-F238E27FC236}">
                  <a16:creationId xmlns:a16="http://schemas.microsoft.com/office/drawing/2014/main" id="{4555ACB4-5260-4AF7-872F-D188D834CEFE}"/>
                </a:ext>
              </a:extLst>
            </p:cNvPr>
            <p:cNvSpPr/>
            <p:nvPr/>
          </p:nvSpPr>
          <p:spPr>
            <a:xfrm>
              <a:off x="5564038" y="1963900"/>
              <a:ext cx="609685" cy="532220"/>
            </a:xfrm>
            <a:custGeom>
              <a:avLst/>
              <a:gdLst>
                <a:gd name="connsiteX0" fmla="*/ 424975 w 608697"/>
                <a:gd name="connsiteY0" fmla="*/ 168488 h 531358"/>
                <a:gd name="connsiteX1" fmla="*/ 387604 w 608697"/>
                <a:gd name="connsiteY1" fmla="*/ 205806 h 531358"/>
                <a:gd name="connsiteX2" fmla="*/ 424975 w 608697"/>
                <a:gd name="connsiteY2" fmla="*/ 243124 h 531358"/>
                <a:gd name="connsiteX3" fmla="*/ 462346 w 608697"/>
                <a:gd name="connsiteY3" fmla="*/ 205806 h 531358"/>
                <a:gd name="connsiteX4" fmla="*/ 424975 w 608697"/>
                <a:gd name="connsiteY4" fmla="*/ 168488 h 531358"/>
                <a:gd name="connsiteX5" fmla="*/ 287947 w 608697"/>
                <a:gd name="connsiteY5" fmla="*/ 168488 h 531358"/>
                <a:gd name="connsiteX6" fmla="*/ 250576 w 608697"/>
                <a:gd name="connsiteY6" fmla="*/ 205806 h 531358"/>
                <a:gd name="connsiteX7" fmla="*/ 287947 w 608697"/>
                <a:gd name="connsiteY7" fmla="*/ 243124 h 531358"/>
                <a:gd name="connsiteX8" fmla="*/ 325318 w 608697"/>
                <a:gd name="connsiteY8" fmla="*/ 205806 h 531358"/>
                <a:gd name="connsiteX9" fmla="*/ 287947 w 608697"/>
                <a:gd name="connsiteY9" fmla="*/ 168488 h 531358"/>
                <a:gd name="connsiteX10" fmla="*/ 102356 w 608697"/>
                <a:gd name="connsiteY10" fmla="*/ 121231 h 531358"/>
                <a:gd name="connsiteX11" fmla="*/ 98850 w 608697"/>
                <a:gd name="connsiteY11" fmla="*/ 127711 h 531358"/>
                <a:gd name="connsiteX12" fmla="*/ 76842 w 608697"/>
                <a:gd name="connsiteY12" fmla="*/ 217990 h 531358"/>
                <a:gd name="connsiteX13" fmla="*/ 98850 w 608697"/>
                <a:gd name="connsiteY13" fmla="*/ 308194 h 531358"/>
                <a:gd name="connsiteX14" fmla="*/ 157488 w 608697"/>
                <a:gd name="connsiteY14" fmla="*/ 380223 h 531358"/>
                <a:gd name="connsiteX15" fmla="*/ 344668 w 608697"/>
                <a:gd name="connsiteY15" fmla="*/ 444729 h 531358"/>
                <a:gd name="connsiteX16" fmla="*/ 370257 w 608697"/>
                <a:gd name="connsiteY16" fmla="*/ 443687 h 531358"/>
                <a:gd name="connsiteX17" fmla="*/ 236717 w 608697"/>
                <a:gd name="connsiteY17" fmla="*/ 477876 h 531358"/>
                <a:gd name="connsiteX18" fmla="*/ 198072 w 608697"/>
                <a:gd name="connsiteY18" fmla="*/ 475344 h 531358"/>
                <a:gd name="connsiteX19" fmla="*/ 82437 w 608697"/>
                <a:gd name="connsiteY19" fmla="*/ 531284 h 531358"/>
                <a:gd name="connsiteX20" fmla="*/ 81542 w 608697"/>
                <a:gd name="connsiteY20" fmla="*/ 531358 h 531358"/>
                <a:gd name="connsiteX21" fmla="*/ 75051 w 608697"/>
                <a:gd name="connsiteY21" fmla="*/ 527857 h 531358"/>
                <a:gd name="connsiteX22" fmla="*/ 74753 w 608697"/>
                <a:gd name="connsiteY22" fmla="*/ 519738 h 531358"/>
                <a:gd name="connsiteX23" fmla="*/ 88778 w 608697"/>
                <a:gd name="connsiteY23" fmla="*/ 435046 h 531358"/>
                <a:gd name="connsiteX24" fmla="*/ 0 w 608697"/>
                <a:gd name="connsiteY24" fmla="*/ 282198 h 531358"/>
                <a:gd name="connsiteX25" fmla="*/ 102356 w 608697"/>
                <a:gd name="connsiteY25" fmla="*/ 121231 h 531358"/>
                <a:gd name="connsiteX26" fmla="*/ 356424 w 608697"/>
                <a:gd name="connsiteY26" fmla="*/ 0 h 531358"/>
                <a:gd name="connsiteX27" fmla="*/ 608697 w 608697"/>
                <a:gd name="connsiteY27" fmla="*/ 211244 h 531358"/>
                <a:gd name="connsiteX28" fmla="*/ 518290 w 608697"/>
                <a:gd name="connsiteY28" fmla="*/ 373401 h 531358"/>
                <a:gd name="connsiteX29" fmla="*/ 531941 w 608697"/>
                <a:gd name="connsiteY29" fmla="*/ 441109 h 531358"/>
                <a:gd name="connsiteX30" fmla="*/ 531120 w 608697"/>
                <a:gd name="connsiteY30" fmla="*/ 465391 h 531358"/>
                <a:gd name="connsiteX31" fmla="*/ 511577 w 608697"/>
                <a:gd name="connsiteY31" fmla="*/ 475894 h 531358"/>
                <a:gd name="connsiteX32" fmla="*/ 509041 w 608697"/>
                <a:gd name="connsiteY32" fmla="*/ 475745 h 531358"/>
                <a:gd name="connsiteX33" fmla="*/ 391408 w 608697"/>
                <a:gd name="connsiteY33" fmla="*/ 420476 h 531358"/>
                <a:gd name="connsiteX34" fmla="*/ 356424 w 608697"/>
                <a:gd name="connsiteY34" fmla="*/ 422487 h 531358"/>
                <a:gd name="connsiteX35" fmla="*/ 104225 w 608697"/>
                <a:gd name="connsiteY35" fmla="*/ 211244 h 531358"/>
                <a:gd name="connsiteX36" fmla="*/ 356424 w 608697"/>
                <a:gd name="connsiteY36" fmla="*/ 0 h 53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8697" h="531358">
                  <a:moveTo>
                    <a:pt x="424975" y="168488"/>
                  </a:moveTo>
                  <a:cubicBezTo>
                    <a:pt x="404312" y="168488"/>
                    <a:pt x="387604" y="185248"/>
                    <a:pt x="387604" y="205806"/>
                  </a:cubicBezTo>
                  <a:cubicBezTo>
                    <a:pt x="387604" y="226439"/>
                    <a:pt x="404312" y="243124"/>
                    <a:pt x="424975" y="243124"/>
                  </a:cubicBezTo>
                  <a:cubicBezTo>
                    <a:pt x="445562" y="243124"/>
                    <a:pt x="462346" y="226439"/>
                    <a:pt x="462346" y="205806"/>
                  </a:cubicBezTo>
                  <a:cubicBezTo>
                    <a:pt x="462346" y="185248"/>
                    <a:pt x="445637" y="168488"/>
                    <a:pt x="424975" y="168488"/>
                  </a:cubicBezTo>
                  <a:close/>
                  <a:moveTo>
                    <a:pt x="287947" y="168488"/>
                  </a:moveTo>
                  <a:cubicBezTo>
                    <a:pt x="267285" y="168488"/>
                    <a:pt x="250576" y="185248"/>
                    <a:pt x="250576" y="205806"/>
                  </a:cubicBezTo>
                  <a:cubicBezTo>
                    <a:pt x="250576" y="226439"/>
                    <a:pt x="267285" y="243124"/>
                    <a:pt x="287947" y="243124"/>
                  </a:cubicBezTo>
                  <a:cubicBezTo>
                    <a:pt x="308610" y="243124"/>
                    <a:pt x="325318" y="226439"/>
                    <a:pt x="325318" y="205806"/>
                  </a:cubicBezTo>
                  <a:cubicBezTo>
                    <a:pt x="325318" y="185248"/>
                    <a:pt x="308610" y="168488"/>
                    <a:pt x="287947" y="168488"/>
                  </a:cubicBezTo>
                  <a:close/>
                  <a:moveTo>
                    <a:pt x="102356" y="121231"/>
                  </a:moveTo>
                  <a:cubicBezTo>
                    <a:pt x="101162" y="123317"/>
                    <a:pt x="99969" y="125477"/>
                    <a:pt x="98850" y="127711"/>
                  </a:cubicBezTo>
                  <a:cubicBezTo>
                    <a:pt x="84227" y="156240"/>
                    <a:pt x="76842" y="186631"/>
                    <a:pt x="76842" y="217990"/>
                  </a:cubicBezTo>
                  <a:cubicBezTo>
                    <a:pt x="76842" y="249275"/>
                    <a:pt x="84227" y="279666"/>
                    <a:pt x="98850" y="308194"/>
                  </a:cubicBezTo>
                  <a:cubicBezTo>
                    <a:pt x="112726" y="335308"/>
                    <a:pt x="132496" y="359516"/>
                    <a:pt x="157488" y="380223"/>
                  </a:cubicBezTo>
                  <a:cubicBezTo>
                    <a:pt x="207845" y="421787"/>
                    <a:pt x="274317" y="444729"/>
                    <a:pt x="344668" y="444729"/>
                  </a:cubicBezTo>
                  <a:cubicBezTo>
                    <a:pt x="353173" y="444729"/>
                    <a:pt x="361752" y="444357"/>
                    <a:pt x="370257" y="443687"/>
                  </a:cubicBezTo>
                  <a:cubicBezTo>
                    <a:pt x="332209" y="465288"/>
                    <a:pt x="286254" y="477876"/>
                    <a:pt x="236717" y="477876"/>
                  </a:cubicBezTo>
                  <a:cubicBezTo>
                    <a:pt x="223736" y="477876"/>
                    <a:pt x="210755" y="477057"/>
                    <a:pt x="198072" y="475344"/>
                  </a:cubicBezTo>
                  <a:cubicBezTo>
                    <a:pt x="160397" y="499478"/>
                    <a:pt x="110637" y="528155"/>
                    <a:pt x="82437" y="531284"/>
                  </a:cubicBezTo>
                  <a:cubicBezTo>
                    <a:pt x="82138" y="531358"/>
                    <a:pt x="81840" y="531358"/>
                    <a:pt x="81542" y="531358"/>
                  </a:cubicBezTo>
                  <a:cubicBezTo>
                    <a:pt x="78930" y="531358"/>
                    <a:pt x="76469" y="530017"/>
                    <a:pt x="75051" y="527857"/>
                  </a:cubicBezTo>
                  <a:cubicBezTo>
                    <a:pt x="73410" y="525399"/>
                    <a:pt x="73335" y="522271"/>
                    <a:pt x="74753" y="519738"/>
                  </a:cubicBezTo>
                  <a:cubicBezTo>
                    <a:pt x="75051" y="519291"/>
                    <a:pt x="99223" y="476014"/>
                    <a:pt x="88778" y="435046"/>
                  </a:cubicBezTo>
                  <a:cubicBezTo>
                    <a:pt x="32303" y="397653"/>
                    <a:pt x="0" y="342160"/>
                    <a:pt x="0" y="282198"/>
                  </a:cubicBezTo>
                  <a:cubicBezTo>
                    <a:pt x="0" y="215532"/>
                    <a:pt x="40584" y="156538"/>
                    <a:pt x="102356" y="121231"/>
                  </a:cubicBezTo>
                  <a:close/>
                  <a:moveTo>
                    <a:pt x="356424" y="0"/>
                  </a:moveTo>
                  <a:cubicBezTo>
                    <a:pt x="495540" y="0"/>
                    <a:pt x="608697" y="94747"/>
                    <a:pt x="608697" y="211244"/>
                  </a:cubicBezTo>
                  <a:cubicBezTo>
                    <a:pt x="608697" y="274408"/>
                    <a:pt x="575802" y="333178"/>
                    <a:pt x="518290" y="373401"/>
                  </a:cubicBezTo>
                  <a:cubicBezTo>
                    <a:pt x="512845" y="406324"/>
                    <a:pt x="531717" y="440811"/>
                    <a:pt x="531941" y="441109"/>
                  </a:cubicBezTo>
                  <a:cubicBezTo>
                    <a:pt x="536267" y="448781"/>
                    <a:pt x="535969" y="458092"/>
                    <a:pt x="531120" y="465391"/>
                  </a:cubicBezTo>
                  <a:cubicBezTo>
                    <a:pt x="526794" y="472021"/>
                    <a:pt x="519484" y="475894"/>
                    <a:pt x="511577" y="475894"/>
                  </a:cubicBezTo>
                  <a:cubicBezTo>
                    <a:pt x="510756" y="475894"/>
                    <a:pt x="509936" y="475894"/>
                    <a:pt x="509041" y="475745"/>
                  </a:cubicBezTo>
                  <a:cubicBezTo>
                    <a:pt x="484574" y="473064"/>
                    <a:pt x="444966" y="454442"/>
                    <a:pt x="391408" y="420476"/>
                  </a:cubicBezTo>
                  <a:cubicBezTo>
                    <a:pt x="379920" y="421817"/>
                    <a:pt x="368135" y="422487"/>
                    <a:pt x="356424" y="422487"/>
                  </a:cubicBezTo>
                  <a:cubicBezTo>
                    <a:pt x="217382" y="422487"/>
                    <a:pt x="104225" y="327741"/>
                    <a:pt x="104225" y="211244"/>
                  </a:cubicBezTo>
                  <a:cubicBezTo>
                    <a:pt x="104225" y="94747"/>
                    <a:pt x="217382" y="0"/>
                    <a:pt x="35642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progress-report_18229">
              <a:extLst>
                <a:ext uri="{FF2B5EF4-FFF2-40B4-BE49-F238E27FC236}">
                  <a16:creationId xmlns:a16="http://schemas.microsoft.com/office/drawing/2014/main" id="{8CF8DE77-3FFD-4DDA-AE81-7A80C74A7EA2}"/>
                </a:ext>
              </a:extLst>
            </p:cNvPr>
            <p:cNvSpPr/>
            <p:nvPr/>
          </p:nvSpPr>
          <p:spPr>
            <a:xfrm>
              <a:off x="6793411" y="1963900"/>
              <a:ext cx="609684" cy="553212"/>
            </a:xfrm>
            <a:custGeom>
              <a:avLst/>
              <a:gdLst>
                <a:gd name="connsiteX0" fmla="*/ 116112 w 607919"/>
                <a:gd name="connsiteY0" fmla="*/ 473652 h 551610"/>
                <a:gd name="connsiteX1" fmla="*/ 118901 w 607919"/>
                <a:gd name="connsiteY1" fmla="*/ 480423 h 551610"/>
                <a:gd name="connsiteX2" fmla="*/ 118901 w 607919"/>
                <a:gd name="connsiteY2" fmla="*/ 551610 h 551610"/>
                <a:gd name="connsiteX3" fmla="*/ 55604 w 607919"/>
                <a:gd name="connsiteY3" fmla="*/ 551610 h 551610"/>
                <a:gd name="connsiteX4" fmla="*/ 55604 w 607919"/>
                <a:gd name="connsiteY4" fmla="*/ 540851 h 551610"/>
                <a:gd name="connsiteX5" fmla="*/ 65255 w 607919"/>
                <a:gd name="connsiteY5" fmla="*/ 520583 h 551610"/>
                <a:gd name="connsiteX6" fmla="*/ 83555 w 607919"/>
                <a:gd name="connsiteY6" fmla="*/ 502317 h 551610"/>
                <a:gd name="connsiteX7" fmla="*/ 109375 w 607919"/>
                <a:gd name="connsiteY7" fmla="*/ 476545 h 551610"/>
                <a:gd name="connsiteX8" fmla="*/ 116112 w 607919"/>
                <a:gd name="connsiteY8" fmla="*/ 473652 h 551610"/>
                <a:gd name="connsiteX9" fmla="*/ 199155 w 607919"/>
                <a:gd name="connsiteY9" fmla="*/ 390799 h 551610"/>
                <a:gd name="connsiteX10" fmla="*/ 201956 w 607919"/>
                <a:gd name="connsiteY10" fmla="*/ 397632 h 551610"/>
                <a:gd name="connsiteX11" fmla="*/ 201956 w 607919"/>
                <a:gd name="connsiteY11" fmla="*/ 551610 h 551610"/>
                <a:gd name="connsiteX12" fmla="*/ 145363 w 607919"/>
                <a:gd name="connsiteY12" fmla="*/ 551610 h 551610"/>
                <a:gd name="connsiteX13" fmla="*/ 145363 w 607919"/>
                <a:gd name="connsiteY13" fmla="*/ 454170 h 551610"/>
                <a:gd name="connsiteX14" fmla="*/ 154879 w 607919"/>
                <a:gd name="connsiteY14" fmla="*/ 431030 h 551610"/>
                <a:gd name="connsiteX15" fmla="*/ 192315 w 607919"/>
                <a:gd name="connsiteY15" fmla="*/ 393630 h 551610"/>
                <a:gd name="connsiteX16" fmla="*/ 199155 w 607919"/>
                <a:gd name="connsiteY16" fmla="*/ 390799 h 551610"/>
                <a:gd name="connsiteX17" fmla="*/ 231082 w 607919"/>
                <a:gd name="connsiteY17" fmla="*/ 388245 h 551610"/>
                <a:gd name="connsiteX18" fmla="*/ 237930 w 607919"/>
                <a:gd name="connsiteY18" fmla="*/ 391091 h 551610"/>
                <a:gd name="connsiteX19" fmla="*/ 266763 w 607919"/>
                <a:gd name="connsiteY19" fmla="*/ 419867 h 551610"/>
                <a:gd name="connsiteX20" fmla="*/ 275915 w 607919"/>
                <a:gd name="connsiteY20" fmla="*/ 428875 h 551610"/>
                <a:gd name="connsiteX21" fmla="*/ 284941 w 607919"/>
                <a:gd name="connsiteY21" fmla="*/ 451520 h 551610"/>
                <a:gd name="connsiteX22" fmla="*/ 284941 w 607919"/>
                <a:gd name="connsiteY22" fmla="*/ 551610 h 551610"/>
                <a:gd name="connsiteX23" fmla="*/ 228277 w 607919"/>
                <a:gd name="connsiteY23" fmla="*/ 551610 h 551610"/>
                <a:gd name="connsiteX24" fmla="*/ 228277 w 607919"/>
                <a:gd name="connsiteY24" fmla="*/ 394969 h 551610"/>
                <a:gd name="connsiteX25" fmla="*/ 231082 w 607919"/>
                <a:gd name="connsiteY25" fmla="*/ 388245 h 551610"/>
                <a:gd name="connsiteX26" fmla="*/ 365148 w 607919"/>
                <a:gd name="connsiteY26" fmla="*/ 381336 h 551610"/>
                <a:gd name="connsiteX27" fmla="*/ 367997 w 607919"/>
                <a:gd name="connsiteY27" fmla="*/ 388122 h 551610"/>
                <a:gd name="connsiteX28" fmla="*/ 367997 w 607919"/>
                <a:gd name="connsiteY28" fmla="*/ 551610 h 551610"/>
                <a:gd name="connsiteX29" fmla="*/ 311262 w 607919"/>
                <a:gd name="connsiteY29" fmla="*/ 551610 h 551610"/>
                <a:gd name="connsiteX30" fmla="*/ 311262 w 607919"/>
                <a:gd name="connsiteY30" fmla="*/ 444661 h 551610"/>
                <a:gd name="connsiteX31" fmla="*/ 316898 w 607919"/>
                <a:gd name="connsiteY31" fmla="*/ 425523 h 551610"/>
                <a:gd name="connsiteX32" fmla="*/ 322534 w 607919"/>
                <a:gd name="connsiteY32" fmla="*/ 419894 h 551610"/>
                <a:gd name="connsiteX33" fmla="*/ 358353 w 607919"/>
                <a:gd name="connsiteY33" fmla="*/ 384120 h 551610"/>
                <a:gd name="connsiteX34" fmla="*/ 365148 w 607919"/>
                <a:gd name="connsiteY34" fmla="*/ 381336 h 551610"/>
                <a:gd name="connsiteX35" fmla="*/ 448177 w 607919"/>
                <a:gd name="connsiteY35" fmla="*/ 298352 h 551610"/>
                <a:gd name="connsiteX36" fmla="*/ 450982 w 607919"/>
                <a:gd name="connsiteY36" fmla="*/ 305139 h 551610"/>
                <a:gd name="connsiteX37" fmla="*/ 450982 w 607919"/>
                <a:gd name="connsiteY37" fmla="*/ 551610 h 551610"/>
                <a:gd name="connsiteX38" fmla="*/ 394318 w 607919"/>
                <a:gd name="connsiteY38" fmla="*/ 551610 h 551610"/>
                <a:gd name="connsiteX39" fmla="*/ 394318 w 607919"/>
                <a:gd name="connsiteY39" fmla="*/ 361815 h 551610"/>
                <a:gd name="connsiteX40" fmla="*/ 403846 w 607919"/>
                <a:gd name="connsiteY40" fmla="*/ 338669 h 551610"/>
                <a:gd name="connsiteX41" fmla="*/ 441329 w 607919"/>
                <a:gd name="connsiteY41" fmla="*/ 301136 h 551610"/>
                <a:gd name="connsiteX42" fmla="*/ 448177 w 607919"/>
                <a:gd name="connsiteY42" fmla="*/ 298352 h 551610"/>
                <a:gd name="connsiteX43" fmla="*/ 527085 w 607919"/>
                <a:gd name="connsiteY43" fmla="*/ 219452 h 551610"/>
                <a:gd name="connsiteX44" fmla="*/ 529874 w 607919"/>
                <a:gd name="connsiteY44" fmla="*/ 226177 h 551610"/>
                <a:gd name="connsiteX45" fmla="*/ 529874 w 607919"/>
                <a:gd name="connsiteY45" fmla="*/ 551610 h 551610"/>
                <a:gd name="connsiteX46" fmla="*/ 477232 w 607919"/>
                <a:gd name="connsiteY46" fmla="*/ 551610 h 551610"/>
                <a:gd name="connsiteX47" fmla="*/ 477232 w 607919"/>
                <a:gd name="connsiteY47" fmla="*/ 278727 h 551610"/>
                <a:gd name="connsiteX48" fmla="*/ 486883 w 607919"/>
                <a:gd name="connsiteY48" fmla="*/ 255580 h 551610"/>
                <a:gd name="connsiteX49" fmla="*/ 520348 w 607919"/>
                <a:gd name="connsiteY49" fmla="*/ 222298 h 551610"/>
                <a:gd name="connsiteX50" fmla="*/ 527085 w 607919"/>
                <a:gd name="connsiteY50" fmla="*/ 219452 h 551610"/>
                <a:gd name="connsiteX51" fmla="*/ 387769 w 607919"/>
                <a:gd name="connsiteY51" fmla="*/ 0 h 551610"/>
                <a:gd name="connsiteX52" fmla="*/ 580729 w 607919"/>
                <a:gd name="connsiteY52" fmla="*/ 0 h 551610"/>
                <a:gd name="connsiteX53" fmla="*/ 607919 w 607919"/>
                <a:gd name="connsiteY53" fmla="*/ 26022 h 551610"/>
                <a:gd name="connsiteX54" fmla="*/ 607919 w 607919"/>
                <a:gd name="connsiteY54" fmla="*/ 219812 h 551610"/>
                <a:gd name="connsiteX55" fmla="*/ 598271 w 607919"/>
                <a:gd name="connsiteY55" fmla="*/ 223815 h 551610"/>
                <a:gd name="connsiteX56" fmla="*/ 530610 w 607919"/>
                <a:gd name="connsiteY56" fmla="*/ 156258 h 551610"/>
                <a:gd name="connsiteX57" fmla="*/ 304320 w 607919"/>
                <a:gd name="connsiteY57" fmla="*/ 382325 h 551610"/>
                <a:gd name="connsiteX58" fmla="*/ 285024 w 607919"/>
                <a:gd name="connsiteY58" fmla="*/ 382325 h 551610"/>
                <a:gd name="connsiteX59" fmla="*/ 216360 w 607919"/>
                <a:gd name="connsiteY59" fmla="*/ 313767 h 551610"/>
                <a:gd name="connsiteX60" fmla="*/ 94068 w 607919"/>
                <a:gd name="connsiteY60" fmla="*/ 435996 h 551610"/>
                <a:gd name="connsiteX61" fmla="*/ 17260 w 607919"/>
                <a:gd name="connsiteY61" fmla="*/ 435996 h 551610"/>
                <a:gd name="connsiteX62" fmla="*/ 15882 w 607919"/>
                <a:gd name="connsiteY62" fmla="*/ 434745 h 551610"/>
                <a:gd name="connsiteX63" fmla="*/ 15882 w 607919"/>
                <a:gd name="connsiteY63" fmla="*/ 358055 h 551610"/>
                <a:gd name="connsiteX64" fmla="*/ 206837 w 607919"/>
                <a:gd name="connsiteY64" fmla="*/ 167267 h 551610"/>
                <a:gd name="connsiteX65" fmla="*/ 226008 w 607919"/>
                <a:gd name="connsiteY65" fmla="*/ 167267 h 551610"/>
                <a:gd name="connsiteX66" fmla="*/ 294672 w 607919"/>
                <a:gd name="connsiteY66" fmla="*/ 235701 h 551610"/>
                <a:gd name="connsiteX67" fmla="*/ 424481 w 607919"/>
                <a:gd name="connsiteY67" fmla="*/ 105965 h 551610"/>
                <a:gd name="connsiteX68" fmla="*/ 452423 w 607919"/>
                <a:gd name="connsiteY68" fmla="*/ 78192 h 551610"/>
                <a:gd name="connsiteX69" fmla="*/ 383885 w 607919"/>
                <a:gd name="connsiteY69" fmla="*/ 9633 h 551610"/>
                <a:gd name="connsiteX70" fmla="*/ 387769 w 607919"/>
                <a:gd name="connsiteY70" fmla="*/ 0 h 55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07919" h="551610">
                  <a:moveTo>
                    <a:pt x="116112" y="473652"/>
                  </a:moveTo>
                  <a:cubicBezTo>
                    <a:pt x="117836" y="474356"/>
                    <a:pt x="118901" y="476670"/>
                    <a:pt x="118901" y="480423"/>
                  </a:cubicBezTo>
                  <a:lnTo>
                    <a:pt x="118901" y="551610"/>
                  </a:lnTo>
                  <a:lnTo>
                    <a:pt x="55604" y="551610"/>
                  </a:lnTo>
                  <a:lnTo>
                    <a:pt x="55604" y="540851"/>
                  </a:lnTo>
                  <a:cubicBezTo>
                    <a:pt x="55604" y="534971"/>
                    <a:pt x="59991" y="525838"/>
                    <a:pt x="65255" y="520583"/>
                  </a:cubicBezTo>
                  <a:lnTo>
                    <a:pt x="83555" y="502317"/>
                  </a:lnTo>
                  <a:lnTo>
                    <a:pt x="109375" y="476545"/>
                  </a:lnTo>
                  <a:cubicBezTo>
                    <a:pt x="112007" y="473855"/>
                    <a:pt x="114389" y="472948"/>
                    <a:pt x="116112" y="473652"/>
                  </a:cubicBezTo>
                  <a:close/>
                  <a:moveTo>
                    <a:pt x="199155" y="390799"/>
                  </a:moveTo>
                  <a:cubicBezTo>
                    <a:pt x="200892" y="391534"/>
                    <a:pt x="201956" y="393880"/>
                    <a:pt x="201956" y="397632"/>
                  </a:cubicBezTo>
                  <a:lnTo>
                    <a:pt x="201956" y="551610"/>
                  </a:lnTo>
                  <a:lnTo>
                    <a:pt x="145363" y="551610"/>
                  </a:lnTo>
                  <a:lnTo>
                    <a:pt x="145363" y="454170"/>
                  </a:lnTo>
                  <a:cubicBezTo>
                    <a:pt x="145363" y="446665"/>
                    <a:pt x="149620" y="436283"/>
                    <a:pt x="154879" y="431030"/>
                  </a:cubicBezTo>
                  <a:lnTo>
                    <a:pt x="192315" y="393630"/>
                  </a:lnTo>
                  <a:cubicBezTo>
                    <a:pt x="195007" y="390941"/>
                    <a:pt x="197417" y="390065"/>
                    <a:pt x="199155" y="390799"/>
                  </a:cubicBezTo>
                  <a:close/>
                  <a:moveTo>
                    <a:pt x="231082" y="388245"/>
                  </a:moveTo>
                  <a:cubicBezTo>
                    <a:pt x="232822" y="387525"/>
                    <a:pt x="235235" y="388401"/>
                    <a:pt x="237930" y="391091"/>
                  </a:cubicBezTo>
                  <a:lnTo>
                    <a:pt x="266763" y="419867"/>
                  </a:lnTo>
                  <a:lnTo>
                    <a:pt x="275915" y="428875"/>
                  </a:lnTo>
                  <a:cubicBezTo>
                    <a:pt x="280929" y="433879"/>
                    <a:pt x="284941" y="444013"/>
                    <a:pt x="284941" y="451520"/>
                  </a:cubicBezTo>
                  <a:lnTo>
                    <a:pt x="284941" y="551610"/>
                  </a:lnTo>
                  <a:lnTo>
                    <a:pt x="228277" y="551610"/>
                  </a:lnTo>
                  <a:lnTo>
                    <a:pt x="228277" y="394969"/>
                  </a:lnTo>
                  <a:cubicBezTo>
                    <a:pt x="228277" y="391278"/>
                    <a:pt x="229343" y="388964"/>
                    <a:pt x="231082" y="388245"/>
                  </a:cubicBezTo>
                  <a:close/>
                  <a:moveTo>
                    <a:pt x="365148" y="381336"/>
                  </a:moveTo>
                  <a:cubicBezTo>
                    <a:pt x="366901" y="382055"/>
                    <a:pt x="367997" y="384370"/>
                    <a:pt x="367997" y="388122"/>
                  </a:cubicBezTo>
                  <a:lnTo>
                    <a:pt x="367997" y="551610"/>
                  </a:lnTo>
                  <a:lnTo>
                    <a:pt x="311262" y="551610"/>
                  </a:lnTo>
                  <a:lnTo>
                    <a:pt x="311262" y="444661"/>
                  </a:lnTo>
                  <a:cubicBezTo>
                    <a:pt x="311262" y="437156"/>
                    <a:pt x="313767" y="428650"/>
                    <a:pt x="316898" y="425523"/>
                  </a:cubicBezTo>
                  <a:cubicBezTo>
                    <a:pt x="320029" y="422396"/>
                    <a:pt x="322534" y="419894"/>
                    <a:pt x="322534" y="419894"/>
                  </a:cubicBezTo>
                  <a:lnTo>
                    <a:pt x="358353" y="384120"/>
                  </a:lnTo>
                  <a:cubicBezTo>
                    <a:pt x="360983" y="381493"/>
                    <a:pt x="363394" y="380617"/>
                    <a:pt x="365148" y="381336"/>
                  </a:cubicBezTo>
                  <a:close/>
                  <a:moveTo>
                    <a:pt x="448177" y="298352"/>
                  </a:moveTo>
                  <a:cubicBezTo>
                    <a:pt x="449916" y="299071"/>
                    <a:pt x="450982" y="301386"/>
                    <a:pt x="450982" y="305139"/>
                  </a:cubicBezTo>
                  <a:lnTo>
                    <a:pt x="450982" y="551610"/>
                  </a:lnTo>
                  <a:lnTo>
                    <a:pt x="394318" y="551610"/>
                  </a:lnTo>
                  <a:lnTo>
                    <a:pt x="394318" y="361815"/>
                  </a:lnTo>
                  <a:cubicBezTo>
                    <a:pt x="394318" y="354308"/>
                    <a:pt x="398580" y="343924"/>
                    <a:pt x="403846" y="338669"/>
                  </a:cubicBezTo>
                  <a:lnTo>
                    <a:pt x="441329" y="301136"/>
                  </a:lnTo>
                  <a:cubicBezTo>
                    <a:pt x="444024" y="298508"/>
                    <a:pt x="446438" y="297633"/>
                    <a:pt x="448177" y="298352"/>
                  </a:cubicBezTo>
                  <a:close/>
                  <a:moveTo>
                    <a:pt x="527085" y="219452"/>
                  </a:moveTo>
                  <a:cubicBezTo>
                    <a:pt x="528809" y="220171"/>
                    <a:pt x="529874" y="222486"/>
                    <a:pt x="529874" y="226177"/>
                  </a:cubicBezTo>
                  <a:lnTo>
                    <a:pt x="529874" y="551610"/>
                  </a:lnTo>
                  <a:lnTo>
                    <a:pt x="477232" y="551610"/>
                  </a:lnTo>
                  <a:lnTo>
                    <a:pt x="477232" y="278727"/>
                  </a:lnTo>
                  <a:cubicBezTo>
                    <a:pt x="477232" y="271345"/>
                    <a:pt x="481494" y="260960"/>
                    <a:pt x="486883" y="255580"/>
                  </a:cubicBezTo>
                  <a:lnTo>
                    <a:pt x="520348" y="222298"/>
                  </a:lnTo>
                  <a:cubicBezTo>
                    <a:pt x="522980" y="219608"/>
                    <a:pt x="525362" y="218732"/>
                    <a:pt x="527085" y="219452"/>
                  </a:cubicBezTo>
                  <a:close/>
                  <a:moveTo>
                    <a:pt x="387769" y="0"/>
                  </a:moveTo>
                  <a:lnTo>
                    <a:pt x="580729" y="0"/>
                  </a:lnTo>
                  <a:cubicBezTo>
                    <a:pt x="594512" y="0"/>
                    <a:pt x="607919" y="12135"/>
                    <a:pt x="607919" y="26022"/>
                  </a:cubicBezTo>
                  <a:lnTo>
                    <a:pt x="607919" y="219812"/>
                  </a:lnTo>
                  <a:cubicBezTo>
                    <a:pt x="607919" y="227318"/>
                    <a:pt x="603534" y="229070"/>
                    <a:pt x="598271" y="223815"/>
                  </a:cubicBezTo>
                  <a:lnTo>
                    <a:pt x="530610" y="156258"/>
                  </a:lnTo>
                  <a:lnTo>
                    <a:pt x="304320" y="382325"/>
                  </a:lnTo>
                  <a:cubicBezTo>
                    <a:pt x="298932" y="387580"/>
                    <a:pt x="290412" y="387580"/>
                    <a:pt x="285024" y="382325"/>
                  </a:cubicBezTo>
                  <a:lnTo>
                    <a:pt x="216360" y="313767"/>
                  </a:lnTo>
                  <a:lnTo>
                    <a:pt x="94068" y="435996"/>
                  </a:lnTo>
                  <a:cubicBezTo>
                    <a:pt x="72767" y="457264"/>
                    <a:pt x="38435" y="457264"/>
                    <a:pt x="17260" y="435996"/>
                  </a:cubicBezTo>
                  <a:lnTo>
                    <a:pt x="15882" y="434745"/>
                  </a:lnTo>
                  <a:cubicBezTo>
                    <a:pt x="-5294" y="413477"/>
                    <a:pt x="-5294" y="379198"/>
                    <a:pt x="15882" y="358055"/>
                  </a:cubicBezTo>
                  <a:lnTo>
                    <a:pt x="206837" y="167267"/>
                  </a:lnTo>
                  <a:cubicBezTo>
                    <a:pt x="212100" y="161888"/>
                    <a:pt x="220745" y="161888"/>
                    <a:pt x="226008" y="167267"/>
                  </a:cubicBezTo>
                  <a:lnTo>
                    <a:pt x="294672" y="235701"/>
                  </a:lnTo>
                  <a:lnTo>
                    <a:pt x="424481" y="105965"/>
                  </a:lnTo>
                  <a:lnTo>
                    <a:pt x="452423" y="78192"/>
                  </a:lnTo>
                  <a:lnTo>
                    <a:pt x="383885" y="9633"/>
                  </a:lnTo>
                  <a:cubicBezTo>
                    <a:pt x="378497" y="4379"/>
                    <a:pt x="380376" y="0"/>
                    <a:pt x="38776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admin-with-cogwheels_78948">
              <a:extLst>
                <a:ext uri="{FF2B5EF4-FFF2-40B4-BE49-F238E27FC236}">
                  <a16:creationId xmlns:a16="http://schemas.microsoft.com/office/drawing/2014/main" id="{576E38B1-6F25-444C-8CCB-64975825EFB5}"/>
                </a:ext>
              </a:extLst>
            </p:cNvPr>
            <p:cNvSpPr/>
            <p:nvPr/>
          </p:nvSpPr>
          <p:spPr>
            <a:xfrm>
              <a:off x="9252159" y="1963900"/>
              <a:ext cx="575113" cy="609685"/>
            </a:xfrm>
            <a:custGeom>
              <a:avLst/>
              <a:gdLst>
                <a:gd name="connsiteX0" fmla="*/ 163934 w 574049"/>
                <a:gd name="connsiteY0" fmla="*/ 419229 h 608556"/>
                <a:gd name="connsiteX1" fmla="*/ 243204 w 574049"/>
                <a:gd name="connsiteY1" fmla="*/ 456825 h 608556"/>
                <a:gd name="connsiteX2" fmla="*/ 322474 w 574049"/>
                <a:gd name="connsiteY2" fmla="*/ 419229 h 608556"/>
                <a:gd name="connsiteX3" fmla="*/ 465217 w 574049"/>
                <a:gd name="connsiteY3" fmla="*/ 530768 h 608556"/>
                <a:gd name="connsiteX4" fmla="*/ 476968 w 574049"/>
                <a:gd name="connsiteY4" fmla="*/ 565383 h 608556"/>
                <a:gd name="connsiteX5" fmla="*/ 472634 w 574049"/>
                <a:gd name="connsiteY5" fmla="*/ 594902 h 608556"/>
                <a:gd name="connsiteX6" fmla="*/ 446050 w 574049"/>
                <a:gd name="connsiteY6" fmla="*/ 608556 h 608556"/>
                <a:gd name="connsiteX7" fmla="*/ 40358 w 574049"/>
                <a:gd name="connsiteY7" fmla="*/ 608556 h 608556"/>
                <a:gd name="connsiteX8" fmla="*/ 13871 w 574049"/>
                <a:gd name="connsiteY8" fmla="*/ 594902 h 608556"/>
                <a:gd name="connsiteX9" fmla="*/ 9440 w 574049"/>
                <a:gd name="connsiteY9" fmla="*/ 565383 h 608556"/>
                <a:gd name="connsiteX10" fmla="*/ 21191 w 574049"/>
                <a:gd name="connsiteY10" fmla="*/ 530768 h 608556"/>
                <a:gd name="connsiteX11" fmla="*/ 163934 w 574049"/>
                <a:gd name="connsiteY11" fmla="*/ 419229 h 608556"/>
                <a:gd name="connsiteX12" fmla="*/ 406631 w 574049"/>
                <a:gd name="connsiteY12" fmla="*/ 313875 h 608556"/>
                <a:gd name="connsiteX13" fmla="*/ 472435 w 574049"/>
                <a:gd name="connsiteY13" fmla="*/ 379473 h 608556"/>
                <a:gd name="connsiteX14" fmla="*/ 438040 w 574049"/>
                <a:gd name="connsiteY14" fmla="*/ 436800 h 608556"/>
                <a:gd name="connsiteX15" fmla="*/ 344006 w 574049"/>
                <a:gd name="connsiteY15" fmla="*/ 390920 h 608556"/>
                <a:gd name="connsiteX16" fmla="*/ 371946 w 574049"/>
                <a:gd name="connsiteY16" fmla="*/ 323974 h 608556"/>
                <a:gd name="connsiteX17" fmla="*/ 406631 w 574049"/>
                <a:gd name="connsiteY17" fmla="*/ 313875 h 608556"/>
                <a:gd name="connsiteX18" fmla="*/ 381817 w 574049"/>
                <a:gd name="connsiteY18" fmla="*/ 212472 h 608556"/>
                <a:gd name="connsiteX19" fmla="*/ 431512 w 574049"/>
                <a:gd name="connsiteY19" fmla="*/ 212472 h 608556"/>
                <a:gd name="connsiteX20" fmla="*/ 445284 w 574049"/>
                <a:gd name="connsiteY20" fmla="*/ 226127 h 608556"/>
                <a:gd name="connsiteX21" fmla="*/ 445284 w 574049"/>
                <a:gd name="connsiteY21" fmla="*/ 254301 h 608556"/>
                <a:gd name="connsiteX22" fmla="*/ 468013 w 574049"/>
                <a:gd name="connsiteY22" fmla="*/ 263725 h 608556"/>
                <a:gd name="connsiteX23" fmla="*/ 488045 w 574049"/>
                <a:gd name="connsiteY23" fmla="*/ 243820 h 608556"/>
                <a:gd name="connsiteX24" fmla="*/ 497773 w 574049"/>
                <a:gd name="connsiteY24" fmla="*/ 239781 h 608556"/>
                <a:gd name="connsiteX25" fmla="*/ 507403 w 574049"/>
                <a:gd name="connsiteY25" fmla="*/ 243820 h 608556"/>
                <a:gd name="connsiteX26" fmla="*/ 542556 w 574049"/>
                <a:gd name="connsiteY26" fmla="*/ 278918 h 608556"/>
                <a:gd name="connsiteX27" fmla="*/ 546601 w 574049"/>
                <a:gd name="connsiteY27" fmla="*/ 288630 h 608556"/>
                <a:gd name="connsiteX28" fmla="*/ 542556 w 574049"/>
                <a:gd name="connsiteY28" fmla="*/ 298246 h 608556"/>
                <a:gd name="connsiteX29" fmla="*/ 522620 w 574049"/>
                <a:gd name="connsiteY29" fmla="*/ 318247 h 608556"/>
                <a:gd name="connsiteX30" fmla="*/ 532155 w 574049"/>
                <a:gd name="connsiteY30" fmla="*/ 340941 h 608556"/>
                <a:gd name="connsiteX31" fmla="*/ 560277 w 574049"/>
                <a:gd name="connsiteY31" fmla="*/ 340941 h 608556"/>
                <a:gd name="connsiteX32" fmla="*/ 574049 w 574049"/>
                <a:gd name="connsiteY32" fmla="*/ 354692 h 608556"/>
                <a:gd name="connsiteX33" fmla="*/ 574049 w 574049"/>
                <a:gd name="connsiteY33" fmla="*/ 404310 h 608556"/>
                <a:gd name="connsiteX34" fmla="*/ 570004 w 574049"/>
                <a:gd name="connsiteY34" fmla="*/ 414022 h 608556"/>
                <a:gd name="connsiteX35" fmla="*/ 560277 w 574049"/>
                <a:gd name="connsiteY35" fmla="*/ 418060 h 608556"/>
                <a:gd name="connsiteX36" fmla="*/ 532155 w 574049"/>
                <a:gd name="connsiteY36" fmla="*/ 418060 h 608556"/>
                <a:gd name="connsiteX37" fmla="*/ 522620 w 574049"/>
                <a:gd name="connsiteY37" fmla="*/ 440754 h 608556"/>
                <a:gd name="connsiteX38" fmla="*/ 542652 w 574049"/>
                <a:gd name="connsiteY38" fmla="*/ 460755 h 608556"/>
                <a:gd name="connsiteX39" fmla="*/ 546601 w 574049"/>
                <a:gd name="connsiteY39" fmla="*/ 470371 h 608556"/>
                <a:gd name="connsiteX40" fmla="*/ 542652 w 574049"/>
                <a:gd name="connsiteY40" fmla="*/ 480083 h 608556"/>
                <a:gd name="connsiteX41" fmla="*/ 507500 w 574049"/>
                <a:gd name="connsiteY41" fmla="*/ 515181 h 608556"/>
                <a:gd name="connsiteX42" fmla="*/ 497773 w 574049"/>
                <a:gd name="connsiteY42" fmla="*/ 519220 h 608556"/>
                <a:gd name="connsiteX43" fmla="*/ 493246 w 574049"/>
                <a:gd name="connsiteY43" fmla="*/ 518355 h 608556"/>
                <a:gd name="connsiteX44" fmla="*/ 453182 w 574049"/>
                <a:gd name="connsiteY44" fmla="*/ 451716 h 608556"/>
                <a:gd name="connsiteX45" fmla="*/ 492861 w 574049"/>
                <a:gd name="connsiteY45" fmla="*/ 379501 h 608556"/>
                <a:gd name="connsiteX46" fmla="*/ 406665 w 574049"/>
                <a:gd name="connsiteY46" fmla="*/ 293534 h 608556"/>
                <a:gd name="connsiteX47" fmla="*/ 377098 w 574049"/>
                <a:gd name="connsiteY47" fmla="*/ 299015 h 608556"/>
                <a:gd name="connsiteX48" fmla="*/ 379698 w 574049"/>
                <a:gd name="connsiteY48" fmla="*/ 265167 h 608556"/>
                <a:gd name="connsiteX49" fmla="*/ 373149 w 574049"/>
                <a:gd name="connsiteY49" fmla="*/ 215741 h 608556"/>
                <a:gd name="connsiteX50" fmla="*/ 381817 w 574049"/>
                <a:gd name="connsiteY50" fmla="*/ 212472 h 608556"/>
                <a:gd name="connsiteX51" fmla="*/ 243227 w 574049"/>
                <a:gd name="connsiteY51" fmla="*/ 144222 h 608556"/>
                <a:gd name="connsiteX52" fmla="*/ 348920 w 574049"/>
                <a:gd name="connsiteY52" fmla="*/ 265117 h 608556"/>
                <a:gd name="connsiteX53" fmla="*/ 243190 w 574049"/>
                <a:gd name="connsiteY53" fmla="*/ 426215 h 608556"/>
                <a:gd name="connsiteX54" fmla="*/ 137461 w 574049"/>
                <a:gd name="connsiteY54" fmla="*/ 265117 h 608556"/>
                <a:gd name="connsiteX55" fmla="*/ 243227 w 574049"/>
                <a:gd name="connsiteY55" fmla="*/ 144222 h 608556"/>
                <a:gd name="connsiteX56" fmla="*/ 279862 w 574049"/>
                <a:gd name="connsiteY56" fmla="*/ 119148 h 608556"/>
                <a:gd name="connsiteX57" fmla="*/ 310064 w 574049"/>
                <a:gd name="connsiteY57" fmla="*/ 131181 h 608556"/>
                <a:gd name="connsiteX58" fmla="*/ 279862 w 574049"/>
                <a:gd name="connsiteY58" fmla="*/ 119148 h 608556"/>
                <a:gd name="connsiteX59" fmla="*/ 155080 w 574049"/>
                <a:gd name="connsiteY59" fmla="*/ 94840 h 608556"/>
                <a:gd name="connsiteX60" fmla="*/ 203722 w 574049"/>
                <a:gd name="connsiteY60" fmla="*/ 119842 h 608556"/>
                <a:gd name="connsiteX61" fmla="*/ 117804 w 574049"/>
                <a:gd name="connsiteY61" fmla="*/ 201676 h 608556"/>
                <a:gd name="connsiteX62" fmla="*/ 155080 w 574049"/>
                <a:gd name="connsiteY62" fmla="*/ 94840 h 608556"/>
                <a:gd name="connsiteX63" fmla="*/ 131962 w 574049"/>
                <a:gd name="connsiteY63" fmla="*/ 0 h 608556"/>
                <a:gd name="connsiteX64" fmla="*/ 178101 w 574049"/>
                <a:gd name="connsiteY64" fmla="*/ 0 h 608556"/>
                <a:gd name="connsiteX65" fmla="*/ 190816 w 574049"/>
                <a:gd name="connsiteY65" fmla="*/ 12695 h 608556"/>
                <a:gd name="connsiteX66" fmla="*/ 190816 w 574049"/>
                <a:gd name="connsiteY66" fmla="*/ 38757 h 608556"/>
                <a:gd name="connsiteX67" fmla="*/ 211911 w 574049"/>
                <a:gd name="connsiteY67" fmla="*/ 47509 h 608556"/>
                <a:gd name="connsiteX68" fmla="*/ 230501 w 574049"/>
                <a:gd name="connsiteY68" fmla="*/ 29044 h 608556"/>
                <a:gd name="connsiteX69" fmla="*/ 239459 w 574049"/>
                <a:gd name="connsiteY69" fmla="*/ 25389 h 608556"/>
                <a:gd name="connsiteX70" fmla="*/ 248417 w 574049"/>
                <a:gd name="connsiteY70" fmla="*/ 29044 h 608556"/>
                <a:gd name="connsiteX71" fmla="*/ 280975 w 574049"/>
                <a:gd name="connsiteY71" fmla="*/ 61646 h 608556"/>
                <a:gd name="connsiteX72" fmla="*/ 284731 w 574049"/>
                <a:gd name="connsiteY72" fmla="*/ 70590 h 608556"/>
                <a:gd name="connsiteX73" fmla="*/ 280975 w 574049"/>
                <a:gd name="connsiteY73" fmla="*/ 79534 h 608556"/>
                <a:gd name="connsiteX74" fmla="*/ 262481 w 574049"/>
                <a:gd name="connsiteY74" fmla="*/ 97999 h 608556"/>
                <a:gd name="connsiteX75" fmla="*/ 270379 w 574049"/>
                <a:gd name="connsiteY75" fmla="*/ 116848 h 608556"/>
                <a:gd name="connsiteX76" fmla="*/ 224915 w 574049"/>
                <a:gd name="connsiteY76" fmla="*/ 115502 h 608556"/>
                <a:gd name="connsiteX77" fmla="*/ 155080 w 574049"/>
                <a:gd name="connsiteY77" fmla="*/ 74437 h 608556"/>
                <a:gd name="connsiteX78" fmla="*/ 74458 w 574049"/>
                <a:gd name="connsiteY78" fmla="*/ 154836 h 608556"/>
                <a:gd name="connsiteX79" fmla="*/ 111638 w 574049"/>
                <a:gd name="connsiteY79" fmla="*/ 222445 h 608556"/>
                <a:gd name="connsiteX80" fmla="*/ 106822 w 574049"/>
                <a:gd name="connsiteY80" fmla="*/ 265145 h 608556"/>
                <a:gd name="connsiteX81" fmla="*/ 106822 w 574049"/>
                <a:gd name="connsiteY81" fmla="*/ 265818 h 608556"/>
                <a:gd name="connsiteX82" fmla="*/ 98153 w 574049"/>
                <a:gd name="connsiteY82" fmla="*/ 262163 h 608556"/>
                <a:gd name="connsiteX83" fmla="*/ 79659 w 574049"/>
                <a:gd name="connsiteY83" fmla="*/ 280628 h 608556"/>
                <a:gd name="connsiteX84" fmla="*/ 70701 w 574049"/>
                <a:gd name="connsiteY84" fmla="*/ 284379 h 608556"/>
                <a:gd name="connsiteX85" fmla="*/ 61647 w 574049"/>
                <a:gd name="connsiteY85" fmla="*/ 280628 h 608556"/>
                <a:gd name="connsiteX86" fmla="*/ 29089 w 574049"/>
                <a:gd name="connsiteY86" fmla="*/ 248122 h 608556"/>
                <a:gd name="connsiteX87" fmla="*/ 29089 w 574049"/>
                <a:gd name="connsiteY87" fmla="*/ 230138 h 608556"/>
                <a:gd name="connsiteX88" fmla="*/ 47583 w 574049"/>
                <a:gd name="connsiteY88" fmla="*/ 211673 h 608556"/>
                <a:gd name="connsiteX89" fmla="*/ 38722 w 574049"/>
                <a:gd name="connsiteY89" fmla="*/ 190612 h 608556"/>
                <a:gd name="connsiteX90" fmla="*/ 12715 w 574049"/>
                <a:gd name="connsiteY90" fmla="*/ 190612 h 608556"/>
                <a:gd name="connsiteX91" fmla="*/ 0 w 574049"/>
                <a:gd name="connsiteY91" fmla="*/ 177821 h 608556"/>
                <a:gd name="connsiteX92" fmla="*/ 0 w 574049"/>
                <a:gd name="connsiteY92" fmla="*/ 131851 h 608556"/>
                <a:gd name="connsiteX93" fmla="*/ 12715 w 574049"/>
                <a:gd name="connsiteY93" fmla="*/ 119156 h 608556"/>
                <a:gd name="connsiteX94" fmla="*/ 38818 w 574049"/>
                <a:gd name="connsiteY94" fmla="*/ 119156 h 608556"/>
                <a:gd name="connsiteX95" fmla="*/ 47583 w 574049"/>
                <a:gd name="connsiteY95" fmla="*/ 98095 h 608556"/>
                <a:gd name="connsiteX96" fmla="*/ 29089 w 574049"/>
                <a:gd name="connsiteY96" fmla="*/ 79630 h 608556"/>
                <a:gd name="connsiteX97" fmla="*/ 25333 w 574049"/>
                <a:gd name="connsiteY97" fmla="*/ 70590 h 608556"/>
                <a:gd name="connsiteX98" fmla="*/ 29089 w 574049"/>
                <a:gd name="connsiteY98" fmla="*/ 61646 h 608556"/>
                <a:gd name="connsiteX99" fmla="*/ 61647 w 574049"/>
                <a:gd name="connsiteY99" fmla="*/ 29044 h 608556"/>
                <a:gd name="connsiteX100" fmla="*/ 70701 w 574049"/>
                <a:gd name="connsiteY100" fmla="*/ 25389 h 608556"/>
                <a:gd name="connsiteX101" fmla="*/ 79659 w 574049"/>
                <a:gd name="connsiteY101" fmla="*/ 29140 h 608556"/>
                <a:gd name="connsiteX102" fmla="*/ 98153 w 574049"/>
                <a:gd name="connsiteY102" fmla="*/ 47509 h 608556"/>
                <a:gd name="connsiteX103" fmla="*/ 119248 w 574049"/>
                <a:gd name="connsiteY103" fmla="*/ 38757 h 608556"/>
                <a:gd name="connsiteX104" fmla="*/ 119248 w 574049"/>
                <a:gd name="connsiteY104" fmla="*/ 12695 h 608556"/>
                <a:gd name="connsiteX105" fmla="*/ 131962 w 574049"/>
                <a:gd name="connsiteY105" fmla="*/ 0 h 608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574049" h="608556">
                  <a:moveTo>
                    <a:pt x="163934" y="419229"/>
                  </a:moveTo>
                  <a:cubicBezTo>
                    <a:pt x="185702" y="442210"/>
                    <a:pt x="212671" y="456825"/>
                    <a:pt x="243204" y="456825"/>
                  </a:cubicBezTo>
                  <a:cubicBezTo>
                    <a:pt x="273737" y="456825"/>
                    <a:pt x="300706" y="442210"/>
                    <a:pt x="322474" y="419229"/>
                  </a:cubicBezTo>
                  <a:cubicBezTo>
                    <a:pt x="387585" y="424998"/>
                    <a:pt x="443835" y="468075"/>
                    <a:pt x="465217" y="530768"/>
                  </a:cubicBezTo>
                  <a:lnTo>
                    <a:pt x="476968" y="565383"/>
                  </a:lnTo>
                  <a:cubicBezTo>
                    <a:pt x="480339" y="575383"/>
                    <a:pt x="478702" y="586344"/>
                    <a:pt x="472634" y="594902"/>
                  </a:cubicBezTo>
                  <a:cubicBezTo>
                    <a:pt x="466469" y="603460"/>
                    <a:pt x="456549" y="608556"/>
                    <a:pt x="446050" y="608556"/>
                  </a:cubicBezTo>
                  <a:lnTo>
                    <a:pt x="40358" y="608556"/>
                  </a:lnTo>
                  <a:cubicBezTo>
                    <a:pt x="29859" y="608556"/>
                    <a:pt x="19939" y="603460"/>
                    <a:pt x="13871" y="594902"/>
                  </a:cubicBezTo>
                  <a:cubicBezTo>
                    <a:pt x="7706" y="586344"/>
                    <a:pt x="6069" y="575383"/>
                    <a:pt x="9440" y="565383"/>
                  </a:cubicBezTo>
                  <a:lnTo>
                    <a:pt x="21191" y="530768"/>
                  </a:lnTo>
                  <a:cubicBezTo>
                    <a:pt x="42573" y="468075"/>
                    <a:pt x="98919" y="424998"/>
                    <a:pt x="163934" y="419229"/>
                  </a:cubicBezTo>
                  <a:close/>
                  <a:moveTo>
                    <a:pt x="406631" y="313875"/>
                  </a:moveTo>
                  <a:cubicBezTo>
                    <a:pt x="442857" y="313875"/>
                    <a:pt x="472435" y="343308"/>
                    <a:pt x="472435" y="379473"/>
                  </a:cubicBezTo>
                  <a:cubicBezTo>
                    <a:pt x="472435" y="404289"/>
                    <a:pt x="458369" y="425642"/>
                    <a:pt x="438040" y="436800"/>
                  </a:cubicBezTo>
                  <a:cubicBezTo>
                    <a:pt x="411641" y="413523"/>
                    <a:pt x="379269" y="397556"/>
                    <a:pt x="344006" y="390920"/>
                  </a:cubicBezTo>
                  <a:cubicBezTo>
                    <a:pt x="356435" y="370913"/>
                    <a:pt x="365973" y="347925"/>
                    <a:pt x="371946" y="323974"/>
                  </a:cubicBezTo>
                  <a:cubicBezTo>
                    <a:pt x="382063" y="317626"/>
                    <a:pt x="393913" y="313875"/>
                    <a:pt x="406631" y="313875"/>
                  </a:cubicBezTo>
                  <a:close/>
                  <a:moveTo>
                    <a:pt x="381817" y="212472"/>
                  </a:moveTo>
                  <a:lnTo>
                    <a:pt x="431512" y="212472"/>
                  </a:lnTo>
                  <a:cubicBezTo>
                    <a:pt x="439121" y="212472"/>
                    <a:pt x="445284" y="218530"/>
                    <a:pt x="445284" y="226127"/>
                  </a:cubicBezTo>
                  <a:lnTo>
                    <a:pt x="445284" y="254301"/>
                  </a:lnTo>
                  <a:cubicBezTo>
                    <a:pt x="453182" y="256705"/>
                    <a:pt x="460790" y="259879"/>
                    <a:pt x="468013" y="263725"/>
                  </a:cubicBezTo>
                  <a:lnTo>
                    <a:pt x="488045" y="243820"/>
                  </a:lnTo>
                  <a:cubicBezTo>
                    <a:pt x="490742" y="241127"/>
                    <a:pt x="494209" y="239781"/>
                    <a:pt x="497773" y="239781"/>
                  </a:cubicBezTo>
                  <a:cubicBezTo>
                    <a:pt x="501240" y="239781"/>
                    <a:pt x="504803" y="241127"/>
                    <a:pt x="507403" y="243820"/>
                  </a:cubicBezTo>
                  <a:lnTo>
                    <a:pt x="542556" y="278918"/>
                  </a:lnTo>
                  <a:cubicBezTo>
                    <a:pt x="545157" y="281514"/>
                    <a:pt x="546601" y="284976"/>
                    <a:pt x="546601" y="288630"/>
                  </a:cubicBezTo>
                  <a:cubicBezTo>
                    <a:pt x="546601" y="292188"/>
                    <a:pt x="545157" y="295746"/>
                    <a:pt x="542556" y="298246"/>
                  </a:cubicBezTo>
                  <a:lnTo>
                    <a:pt x="522620" y="318247"/>
                  </a:lnTo>
                  <a:cubicBezTo>
                    <a:pt x="526473" y="325459"/>
                    <a:pt x="529651" y="333056"/>
                    <a:pt x="532155" y="340941"/>
                  </a:cubicBezTo>
                  <a:lnTo>
                    <a:pt x="560277" y="340941"/>
                  </a:lnTo>
                  <a:cubicBezTo>
                    <a:pt x="567885" y="340941"/>
                    <a:pt x="574049" y="347095"/>
                    <a:pt x="574049" y="354692"/>
                  </a:cubicBezTo>
                  <a:lnTo>
                    <a:pt x="574049" y="404310"/>
                  </a:lnTo>
                  <a:cubicBezTo>
                    <a:pt x="574049" y="407964"/>
                    <a:pt x="572605" y="411425"/>
                    <a:pt x="570004" y="414022"/>
                  </a:cubicBezTo>
                  <a:cubicBezTo>
                    <a:pt x="567500" y="416618"/>
                    <a:pt x="563937" y="418060"/>
                    <a:pt x="560277" y="418060"/>
                  </a:cubicBezTo>
                  <a:lnTo>
                    <a:pt x="532155" y="418060"/>
                  </a:lnTo>
                  <a:cubicBezTo>
                    <a:pt x="529651" y="425946"/>
                    <a:pt x="526473" y="433542"/>
                    <a:pt x="522620" y="440754"/>
                  </a:cubicBezTo>
                  <a:lnTo>
                    <a:pt x="542652" y="460755"/>
                  </a:lnTo>
                  <a:cubicBezTo>
                    <a:pt x="545157" y="463255"/>
                    <a:pt x="546601" y="466813"/>
                    <a:pt x="546601" y="470371"/>
                  </a:cubicBezTo>
                  <a:cubicBezTo>
                    <a:pt x="546601" y="474025"/>
                    <a:pt x="545157" y="477487"/>
                    <a:pt x="542652" y="480083"/>
                  </a:cubicBezTo>
                  <a:lnTo>
                    <a:pt x="507500" y="515181"/>
                  </a:lnTo>
                  <a:cubicBezTo>
                    <a:pt x="504803" y="517874"/>
                    <a:pt x="501240" y="519220"/>
                    <a:pt x="497773" y="519220"/>
                  </a:cubicBezTo>
                  <a:cubicBezTo>
                    <a:pt x="496232" y="519220"/>
                    <a:pt x="494691" y="518835"/>
                    <a:pt x="493246" y="518355"/>
                  </a:cubicBezTo>
                  <a:cubicBezTo>
                    <a:pt x="484289" y="493161"/>
                    <a:pt x="470517" y="470660"/>
                    <a:pt x="453182" y="451716"/>
                  </a:cubicBezTo>
                  <a:cubicBezTo>
                    <a:pt x="476970" y="436331"/>
                    <a:pt x="492861" y="409791"/>
                    <a:pt x="492861" y="379501"/>
                  </a:cubicBezTo>
                  <a:cubicBezTo>
                    <a:pt x="492861" y="332094"/>
                    <a:pt x="454145" y="293534"/>
                    <a:pt x="406665" y="293534"/>
                  </a:cubicBezTo>
                  <a:cubicBezTo>
                    <a:pt x="396263" y="293534"/>
                    <a:pt x="386440" y="295650"/>
                    <a:pt x="377098" y="299015"/>
                  </a:cubicBezTo>
                  <a:cubicBezTo>
                    <a:pt x="378735" y="287765"/>
                    <a:pt x="379698" y="276418"/>
                    <a:pt x="379698" y="265167"/>
                  </a:cubicBezTo>
                  <a:cubicBezTo>
                    <a:pt x="379698" y="247570"/>
                    <a:pt x="377387" y="231031"/>
                    <a:pt x="373149" y="215741"/>
                  </a:cubicBezTo>
                  <a:cubicBezTo>
                    <a:pt x="375557" y="213818"/>
                    <a:pt x="378542" y="212472"/>
                    <a:pt x="381817" y="212472"/>
                  </a:cubicBezTo>
                  <a:close/>
                  <a:moveTo>
                    <a:pt x="243227" y="144222"/>
                  </a:moveTo>
                  <a:cubicBezTo>
                    <a:pt x="296103" y="144270"/>
                    <a:pt x="348968" y="184617"/>
                    <a:pt x="348920" y="265117"/>
                  </a:cubicBezTo>
                  <a:cubicBezTo>
                    <a:pt x="348920" y="342829"/>
                    <a:pt x="301640" y="426215"/>
                    <a:pt x="243190" y="426215"/>
                  </a:cubicBezTo>
                  <a:cubicBezTo>
                    <a:pt x="184837" y="426215"/>
                    <a:pt x="137461" y="342829"/>
                    <a:pt x="137461" y="265117"/>
                  </a:cubicBezTo>
                  <a:cubicBezTo>
                    <a:pt x="137461" y="184424"/>
                    <a:pt x="190350" y="144174"/>
                    <a:pt x="243227" y="144222"/>
                  </a:cubicBezTo>
                  <a:close/>
                  <a:moveTo>
                    <a:pt x="279862" y="119148"/>
                  </a:moveTo>
                  <a:cubicBezTo>
                    <a:pt x="294336" y="119148"/>
                    <a:pt x="309292" y="116645"/>
                    <a:pt x="310064" y="131181"/>
                  </a:cubicBezTo>
                  <a:cubicBezTo>
                    <a:pt x="300704" y="125983"/>
                    <a:pt x="290573" y="121940"/>
                    <a:pt x="279862" y="119148"/>
                  </a:cubicBezTo>
                  <a:close/>
                  <a:moveTo>
                    <a:pt x="155080" y="94840"/>
                  </a:moveTo>
                  <a:cubicBezTo>
                    <a:pt x="175115" y="94840"/>
                    <a:pt x="192838" y="104745"/>
                    <a:pt x="203722" y="119842"/>
                  </a:cubicBezTo>
                  <a:cubicBezTo>
                    <a:pt x="163749" y="131478"/>
                    <a:pt x="133216" y="160807"/>
                    <a:pt x="117804" y="201676"/>
                  </a:cubicBezTo>
                  <a:cubicBezTo>
                    <a:pt x="72823" y="165904"/>
                    <a:pt x="98733" y="94840"/>
                    <a:pt x="155080" y="94840"/>
                  </a:cubicBezTo>
                  <a:close/>
                  <a:moveTo>
                    <a:pt x="131962" y="0"/>
                  </a:moveTo>
                  <a:lnTo>
                    <a:pt x="178101" y="0"/>
                  </a:lnTo>
                  <a:cubicBezTo>
                    <a:pt x="185133" y="0"/>
                    <a:pt x="190816" y="5674"/>
                    <a:pt x="190816" y="12695"/>
                  </a:cubicBezTo>
                  <a:lnTo>
                    <a:pt x="190816" y="38757"/>
                  </a:lnTo>
                  <a:cubicBezTo>
                    <a:pt x="198233" y="41065"/>
                    <a:pt x="205265" y="44047"/>
                    <a:pt x="211911" y="47509"/>
                  </a:cubicBezTo>
                  <a:lnTo>
                    <a:pt x="230501" y="29044"/>
                  </a:lnTo>
                  <a:cubicBezTo>
                    <a:pt x="232909" y="26543"/>
                    <a:pt x="236184" y="25389"/>
                    <a:pt x="239459" y="25389"/>
                  </a:cubicBezTo>
                  <a:cubicBezTo>
                    <a:pt x="242734" y="25389"/>
                    <a:pt x="245913" y="26543"/>
                    <a:pt x="248417" y="29044"/>
                  </a:cubicBezTo>
                  <a:lnTo>
                    <a:pt x="280975" y="61646"/>
                  </a:lnTo>
                  <a:cubicBezTo>
                    <a:pt x="283383" y="63954"/>
                    <a:pt x="284731" y="67224"/>
                    <a:pt x="284731" y="70590"/>
                  </a:cubicBezTo>
                  <a:cubicBezTo>
                    <a:pt x="284731" y="73956"/>
                    <a:pt x="283383" y="77226"/>
                    <a:pt x="280975" y="79534"/>
                  </a:cubicBezTo>
                  <a:lnTo>
                    <a:pt x="262481" y="97999"/>
                  </a:lnTo>
                  <a:cubicBezTo>
                    <a:pt x="265659" y="103961"/>
                    <a:pt x="268260" y="110405"/>
                    <a:pt x="270379" y="116848"/>
                  </a:cubicBezTo>
                  <a:cubicBezTo>
                    <a:pt x="253619" y="113675"/>
                    <a:pt x="239748" y="113675"/>
                    <a:pt x="224915" y="115502"/>
                  </a:cubicBezTo>
                  <a:cubicBezTo>
                    <a:pt x="211044" y="91171"/>
                    <a:pt x="185133" y="74437"/>
                    <a:pt x="155080" y="74437"/>
                  </a:cubicBezTo>
                  <a:cubicBezTo>
                    <a:pt x="110675" y="74437"/>
                    <a:pt x="74458" y="110501"/>
                    <a:pt x="74458" y="154836"/>
                  </a:cubicBezTo>
                  <a:cubicBezTo>
                    <a:pt x="74458" y="183207"/>
                    <a:pt x="89388" y="208115"/>
                    <a:pt x="111638" y="222445"/>
                  </a:cubicBezTo>
                  <a:cubicBezTo>
                    <a:pt x="108556" y="235812"/>
                    <a:pt x="106822" y="250046"/>
                    <a:pt x="106822" y="265145"/>
                  </a:cubicBezTo>
                  <a:cubicBezTo>
                    <a:pt x="106822" y="265337"/>
                    <a:pt x="106822" y="265626"/>
                    <a:pt x="106822" y="265818"/>
                  </a:cubicBezTo>
                  <a:cubicBezTo>
                    <a:pt x="104029" y="264568"/>
                    <a:pt x="100946" y="263606"/>
                    <a:pt x="98153" y="262163"/>
                  </a:cubicBezTo>
                  <a:lnTo>
                    <a:pt x="79659" y="280628"/>
                  </a:lnTo>
                  <a:cubicBezTo>
                    <a:pt x="77251" y="283033"/>
                    <a:pt x="74072" y="284379"/>
                    <a:pt x="70701" y="284379"/>
                  </a:cubicBezTo>
                  <a:cubicBezTo>
                    <a:pt x="67330" y="284379"/>
                    <a:pt x="64055" y="283033"/>
                    <a:pt x="61647" y="280628"/>
                  </a:cubicBezTo>
                  <a:lnTo>
                    <a:pt x="29089" y="248122"/>
                  </a:lnTo>
                  <a:cubicBezTo>
                    <a:pt x="24081" y="243121"/>
                    <a:pt x="24081" y="235043"/>
                    <a:pt x="29089" y="230138"/>
                  </a:cubicBezTo>
                  <a:lnTo>
                    <a:pt x="47583" y="211673"/>
                  </a:lnTo>
                  <a:cubicBezTo>
                    <a:pt x="44020" y="204941"/>
                    <a:pt x="41034" y="197921"/>
                    <a:pt x="38722" y="190612"/>
                  </a:cubicBezTo>
                  <a:lnTo>
                    <a:pt x="12715" y="190612"/>
                  </a:lnTo>
                  <a:cubicBezTo>
                    <a:pt x="5683" y="190612"/>
                    <a:pt x="0" y="184842"/>
                    <a:pt x="0" y="177821"/>
                  </a:cubicBezTo>
                  <a:lnTo>
                    <a:pt x="0" y="131851"/>
                  </a:lnTo>
                  <a:cubicBezTo>
                    <a:pt x="0" y="124831"/>
                    <a:pt x="5683" y="119156"/>
                    <a:pt x="12715" y="119156"/>
                  </a:cubicBezTo>
                  <a:lnTo>
                    <a:pt x="38818" y="119156"/>
                  </a:lnTo>
                  <a:cubicBezTo>
                    <a:pt x="41034" y="111751"/>
                    <a:pt x="44020" y="104731"/>
                    <a:pt x="47583" y="98095"/>
                  </a:cubicBezTo>
                  <a:lnTo>
                    <a:pt x="29089" y="79630"/>
                  </a:lnTo>
                  <a:cubicBezTo>
                    <a:pt x="26681" y="77226"/>
                    <a:pt x="25333" y="73956"/>
                    <a:pt x="25333" y="70590"/>
                  </a:cubicBezTo>
                  <a:cubicBezTo>
                    <a:pt x="25333" y="67224"/>
                    <a:pt x="26681" y="63954"/>
                    <a:pt x="29089" y="61646"/>
                  </a:cubicBezTo>
                  <a:lnTo>
                    <a:pt x="61647" y="29044"/>
                  </a:lnTo>
                  <a:cubicBezTo>
                    <a:pt x="64151" y="26639"/>
                    <a:pt x="67426" y="25389"/>
                    <a:pt x="70701" y="25389"/>
                  </a:cubicBezTo>
                  <a:cubicBezTo>
                    <a:pt x="73976" y="25389"/>
                    <a:pt x="77155" y="26639"/>
                    <a:pt x="79659" y="29140"/>
                  </a:cubicBezTo>
                  <a:lnTo>
                    <a:pt x="98153" y="47509"/>
                  </a:lnTo>
                  <a:cubicBezTo>
                    <a:pt x="104896" y="44047"/>
                    <a:pt x="111927" y="41065"/>
                    <a:pt x="119248" y="38757"/>
                  </a:cubicBezTo>
                  <a:lnTo>
                    <a:pt x="119248" y="12695"/>
                  </a:lnTo>
                  <a:cubicBezTo>
                    <a:pt x="119248" y="5674"/>
                    <a:pt x="125027" y="0"/>
                    <a:pt x="13196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businessmen_126365">
              <a:extLst>
                <a:ext uri="{FF2B5EF4-FFF2-40B4-BE49-F238E27FC236}">
                  <a16:creationId xmlns:a16="http://schemas.microsoft.com/office/drawing/2014/main" id="{145AA98D-FBB5-484B-8834-70B852B5F8FD}"/>
                </a:ext>
              </a:extLst>
            </p:cNvPr>
            <p:cNvSpPr/>
            <p:nvPr/>
          </p:nvSpPr>
          <p:spPr>
            <a:xfrm>
              <a:off x="8022783" y="1963900"/>
              <a:ext cx="609685" cy="529451"/>
            </a:xfrm>
            <a:custGeom>
              <a:avLst/>
              <a:gdLst>
                <a:gd name="connsiteX0" fmla="*/ 373712 w 606516"/>
                <a:gd name="connsiteY0" fmla="*/ 367646 h 526700"/>
                <a:gd name="connsiteX1" fmla="*/ 406213 w 606516"/>
                <a:gd name="connsiteY1" fmla="*/ 470253 h 526700"/>
                <a:gd name="connsiteX2" fmla="*/ 410671 w 606516"/>
                <a:gd name="connsiteY2" fmla="*/ 484249 h 526700"/>
                <a:gd name="connsiteX3" fmla="*/ 425250 w 606516"/>
                <a:gd name="connsiteY3" fmla="*/ 443095 h 526700"/>
                <a:gd name="connsiteX4" fmla="*/ 434072 w 606516"/>
                <a:gd name="connsiteY4" fmla="*/ 394248 h 526700"/>
                <a:gd name="connsiteX5" fmla="*/ 434165 w 606516"/>
                <a:gd name="connsiteY5" fmla="*/ 394248 h 526700"/>
                <a:gd name="connsiteX6" fmla="*/ 434258 w 606516"/>
                <a:gd name="connsiteY6" fmla="*/ 394248 h 526700"/>
                <a:gd name="connsiteX7" fmla="*/ 434443 w 606516"/>
                <a:gd name="connsiteY7" fmla="*/ 394248 h 526700"/>
                <a:gd name="connsiteX8" fmla="*/ 434536 w 606516"/>
                <a:gd name="connsiteY8" fmla="*/ 394248 h 526700"/>
                <a:gd name="connsiteX9" fmla="*/ 443358 w 606516"/>
                <a:gd name="connsiteY9" fmla="*/ 443095 h 526700"/>
                <a:gd name="connsiteX10" fmla="*/ 457937 w 606516"/>
                <a:gd name="connsiteY10" fmla="*/ 484249 h 526700"/>
                <a:gd name="connsiteX11" fmla="*/ 462395 w 606516"/>
                <a:gd name="connsiteY11" fmla="*/ 470253 h 526700"/>
                <a:gd name="connsiteX12" fmla="*/ 494804 w 606516"/>
                <a:gd name="connsiteY12" fmla="*/ 367646 h 526700"/>
                <a:gd name="connsiteX13" fmla="*/ 562221 w 606516"/>
                <a:gd name="connsiteY13" fmla="*/ 400180 h 526700"/>
                <a:gd name="connsiteX14" fmla="*/ 606516 w 606516"/>
                <a:gd name="connsiteY14" fmla="*/ 526700 h 526700"/>
                <a:gd name="connsiteX15" fmla="*/ 434443 w 606516"/>
                <a:gd name="connsiteY15" fmla="*/ 526700 h 526700"/>
                <a:gd name="connsiteX16" fmla="*/ 434072 w 606516"/>
                <a:gd name="connsiteY16" fmla="*/ 526700 h 526700"/>
                <a:gd name="connsiteX17" fmla="*/ 374362 w 606516"/>
                <a:gd name="connsiteY17" fmla="*/ 526700 h 526700"/>
                <a:gd name="connsiteX18" fmla="*/ 374362 w 606516"/>
                <a:gd name="connsiteY18" fmla="*/ 526329 h 526700"/>
                <a:gd name="connsiteX19" fmla="*/ 374269 w 606516"/>
                <a:gd name="connsiteY19" fmla="*/ 512797 h 526700"/>
                <a:gd name="connsiteX20" fmla="*/ 366840 w 606516"/>
                <a:gd name="connsiteY20" fmla="*/ 430304 h 526700"/>
                <a:gd name="connsiteX21" fmla="*/ 337681 w 606516"/>
                <a:gd name="connsiteY21" fmla="*/ 386925 h 526700"/>
                <a:gd name="connsiteX22" fmla="*/ 373712 w 606516"/>
                <a:gd name="connsiteY22" fmla="*/ 367646 h 526700"/>
                <a:gd name="connsiteX23" fmla="*/ 111694 w 606516"/>
                <a:gd name="connsiteY23" fmla="*/ 367646 h 526700"/>
                <a:gd name="connsiteX24" fmla="*/ 144097 w 606516"/>
                <a:gd name="connsiteY24" fmla="*/ 470253 h 526700"/>
                <a:gd name="connsiteX25" fmla="*/ 148554 w 606516"/>
                <a:gd name="connsiteY25" fmla="*/ 484249 h 526700"/>
                <a:gd name="connsiteX26" fmla="*/ 163130 w 606516"/>
                <a:gd name="connsiteY26" fmla="*/ 443095 h 526700"/>
                <a:gd name="connsiteX27" fmla="*/ 171951 w 606516"/>
                <a:gd name="connsiteY27" fmla="*/ 394248 h 526700"/>
                <a:gd name="connsiteX28" fmla="*/ 172044 w 606516"/>
                <a:gd name="connsiteY28" fmla="*/ 394248 h 526700"/>
                <a:gd name="connsiteX29" fmla="*/ 172229 w 606516"/>
                <a:gd name="connsiteY29" fmla="*/ 394248 h 526700"/>
                <a:gd name="connsiteX30" fmla="*/ 172322 w 606516"/>
                <a:gd name="connsiteY30" fmla="*/ 394248 h 526700"/>
                <a:gd name="connsiteX31" fmla="*/ 172415 w 606516"/>
                <a:gd name="connsiteY31" fmla="*/ 394248 h 526700"/>
                <a:gd name="connsiteX32" fmla="*/ 181235 w 606516"/>
                <a:gd name="connsiteY32" fmla="*/ 443095 h 526700"/>
                <a:gd name="connsiteX33" fmla="*/ 195812 w 606516"/>
                <a:gd name="connsiteY33" fmla="*/ 484249 h 526700"/>
                <a:gd name="connsiteX34" fmla="*/ 200269 w 606516"/>
                <a:gd name="connsiteY34" fmla="*/ 470253 h 526700"/>
                <a:gd name="connsiteX35" fmla="*/ 232766 w 606516"/>
                <a:gd name="connsiteY35" fmla="*/ 367646 h 526700"/>
                <a:gd name="connsiteX36" fmla="*/ 300079 w 606516"/>
                <a:gd name="connsiteY36" fmla="*/ 400180 h 526700"/>
                <a:gd name="connsiteX37" fmla="*/ 344552 w 606516"/>
                <a:gd name="connsiteY37" fmla="*/ 526700 h 526700"/>
                <a:gd name="connsiteX38" fmla="*/ 172415 w 606516"/>
                <a:gd name="connsiteY38" fmla="*/ 526700 h 526700"/>
                <a:gd name="connsiteX39" fmla="*/ 172044 w 606516"/>
                <a:gd name="connsiteY39" fmla="*/ 526700 h 526700"/>
                <a:gd name="connsiteX40" fmla="*/ 0 w 606516"/>
                <a:gd name="connsiteY40" fmla="*/ 526700 h 526700"/>
                <a:gd name="connsiteX41" fmla="*/ 44287 w 606516"/>
                <a:gd name="connsiteY41" fmla="*/ 400180 h 526700"/>
                <a:gd name="connsiteX42" fmla="*/ 111694 w 606516"/>
                <a:gd name="connsiteY42" fmla="*/ 367646 h 526700"/>
                <a:gd name="connsiteX43" fmla="*/ 434075 w 606516"/>
                <a:gd name="connsiteY43" fmla="*/ 153512 h 526700"/>
                <a:gd name="connsiteX44" fmla="*/ 514298 w 606516"/>
                <a:gd name="connsiteY44" fmla="*/ 235556 h 526700"/>
                <a:gd name="connsiteX45" fmla="*/ 434632 w 606516"/>
                <a:gd name="connsiteY45" fmla="*/ 360801 h 526700"/>
                <a:gd name="connsiteX46" fmla="*/ 434168 w 606516"/>
                <a:gd name="connsiteY46" fmla="*/ 360801 h 526700"/>
                <a:gd name="connsiteX47" fmla="*/ 433704 w 606516"/>
                <a:gd name="connsiteY47" fmla="*/ 360801 h 526700"/>
                <a:gd name="connsiteX48" fmla="*/ 354038 w 606516"/>
                <a:gd name="connsiteY48" fmla="*/ 235556 h 526700"/>
                <a:gd name="connsiteX49" fmla="*/ 434075 w 606516"/>
                <a:gd name="connsiteY49" fmla="*/ 153512 h 526700"/>
                <a:gd name="connsiteX50" fmla="*/ 172347 w 606516"/>
                <a:gd name="connsiteY50" fmla="*/ 153512 h 526700"/>
                <a:gd name="connsiteX51" fmla="*/ 252591 w 606516"/>
                <a:gd name="connsiteY51" fmla="*/ 235556 h 526700"/>
                <a:gd name="connsiteX52" fmla="*/ 172718 w 606516"/>
                <a:gd name="connsiteY52" fmla="*/ 360801 h 526700"/>
                <a:gd name="connsiteX53" fmla="*/ 172254 w 606516"/>
                <a:gd name="connsiteY53" fmla="*/ 360801 h 526700"/>
                <a:gd name="connsiteX54" fmla="*/ 171697 w 606516"/>
                <a:gd name="connsiteY54" fmla="*/ 360801 h 526700"/>
                <a:gd name="connsiteX55" fmla="*/ 92103 w 606516"/>
                <a:gd name="connsiteY55" fmla="*/ 235556 h 526700"/>
                <a:gd name="connsiteX56" fmla="*/ 172347 w 606516"/>
                <a:gd name="connsiteY56" fmla="*/ 153512 h 526700"/>
                <a:gd name="connsiteX57" fmla="*/ 354248 w 606516"/>
                <a:gd name="connsiteY57" fmla="*/ 51351 h 526700"/>
                <a:gd name="connsiteX58" fmla="*/ 351276 w 606516"/>
                <a:gd name="connsiteY58" fmla="*/ 51629 h 526700"/>
                <a:gd name="connsiteX59" fmla="*/ 348490 w 606516"/>
                <a:gd name="connsiteY59" fmla="*/ 52463 h 526700"/>
                <a:gd name="connsiteX60" fmla="*/ 339575 w 606516"/>
                <a:gd name="connsiteY60" fmla="*/ 65996 h 526700"/>
                <a:gd name="connsiteX61" fmla="*/ 348490 w 606516"/>
                <a:gd name="connsiteY61" fmla="*/ 79436 h 526700"/>
                <a:gd name="connsiteX62" fmla="*/ 351276 w 606516"/>
                <a:gd name="connsiteY62" fmla="*/ 80270 h 526700"/>
                <a:gd name="connsiteX63" fmla="*/ 354248 w 606516"/>
                <a:gd name="connsiteY63" fmla="*/ 80548 h 526700"/>
                <a:gd name="connsiteX64" fmla="*/ 368828 w 606516"/>
                <a:gd name="connsiteY64" fmla="*/ 65996 h 526700"/>
                <a:gd name="connsiteX65" fmla="*/ 354248 w 606516"/>
                <a:gd name="connsiteY65" fmla="*/ 51351 h 526700"/>
                <a:gd name="connsiteX66" fmla="*/ 309301 w 606516"/>
                <a:gd name="connsiteY66" fmla="*/ 50424 h 526700"/>
                <a:gd name="connsiteX67" fmla="*/ 294628 w 606516"/>
                <a:gd name="connsiteY67" fmla="*/ 64976 h 526700"/>
                <a:gd name="connsiteX68" fmla="*/ 309301 w 606516"/>
                <a:gd name="connsiteY68" fmla="*/ 79529 h 526700"/>
                <a:gd name="connsiteX69" fmla="*/ 323881 w 606516"/>
                <a:gd name="connsiteY69" fmla="*/ 64976 h 526700"/>
                <a:gd name="connsiteX70" fmla="*/ 309301 w 606516"/>
                <a:gd name="connsiteY70" fmla="*/ 50424 h 526700"/>
                <a:gd name="connsiteX71" fmla="*/ 264446 w 606516"/>
                <a:gd name="connsiteY71" fmla="*/ 49497 h 526700"/>
                <a:gd name="connsiteX72" fmla="*/ 257481 w 606516"/>
                <a:gd name="connsiteY72" fmla="*/ 51258 h 526700"/>
                <a:gd name="connsiteX73" fmla="*/ 249959 w 606516"/>
                <a:gd name="connsiteY73" fmla="*/ 62381 h 526700"/>
                <a:gd name="connsiteX74" fmla="*/ 249959 w 606516"/>
                <a:gd name="connsiteY74" fmla="*/ 65810 h 526700"/>
                <a:gd name="connsiteX75" fmla="*/ 257481 w 606516"/>
                <a:gd name="connsiteY75" fmla="*/ 76933 h 526700"/>
                <a:gd name="connsiteX76" fmla="*/ 264446 w 606516"/>
                <a:gd name="connsiteY76" fmla="*/ 78694 h 526700"/>
                <a:gd name="connsiteX77" fmla="*/ 279026 w 606516"/>
                <a:gd name="connsiteY77" fmla="*/ 64142 h 526700"/>
                <a:gd name="connsiteX78" fmla="*/ 264446 w 606516"/>
                <a:gd name="connsiteY78" fmla="*/ 49497 h 526700"/>
                <a:gd name="connsiteX79" fmla="*/ 266768 w 606516"/>
                <a:gd name="connsiteY79" fmla="*/ 0 h 526700"/>
                <a:gd name="connsiteX80" fmla="*/ 352391 w 606516"/>
                <a:gd name="connsiteY80" fmla="*/ 0 h 526700"/>
                <a:gd name="connsiteX81" fmla="*/ 399567 w 606516"/>
                <a:gd name="connsiteY81" fmla="*/ 47087 h 526700"/>
                <a:gd name="connsiteX82" fmla="*/ 399567 w 606516"/>
                <a:gd name="connsiteY82" fmla="*/ 81661 h 526700"/>
                <a:gd name="connsiteX83" fmla="*/ 352391 w 606516"/>
                <a:gd name="connsiteY83" fmla="*/ 128747 h 526700"/>
                <a:gd name="connsiteX84" fmla="*/ 266768 w 606516"/>
                <a:gd name="connsiteY84" fmla="*/ 128747 h 526700"/>
                <a:gd name="connsiteX85" fmla="*/ 244758 w 606516"/>
                <a:gd name="connsiteY85" fmla="*/ 123279 h 526700"/>
                <a:gd name="connsiteX86" fmla="*/ 209933 w 606516"/>
                <a:gd name="connsiteY86" fmla="*/ 131250 h 526700"/>
                <a:gd name="connsiteX87" fmla="*/ 209097 w 606516"/>
                <a:gd name="connsiteY87" fmla="*/ 125132 h 526700"/>
                <a:gd name="connsiteX88" fmla="*/ 226278 w 606516"/>
                <a:gd name="connsiteY88" fmla="*/ 105667 h 526700"/>
                <a:gd name="connsiteX89" fmla="*/ 219591 w 606516"/>
                <a:gd name="connsiteY89" fmla="*/ 81661 h 526700"/>
                <a:gd name="connsiteX90" fmla="*/ 219591 w 606516"/>
                <a:gd name="connsiteY90" fmla="*/ 47087 h 526700"/>
                <a:gd name="connsiteX91" fmla="*/ 266768 w 606516"/>
                <a:gd name="connsiteY91" fmla="*/ 0 h 52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06516" h="526700">
                  <a:moveTo>
                    <a:pt x="373712" y="367646"/>
                  </a:moveTo>
                  <a:lnTo>
                    <a:pt x="406213" y="470253"/>
                  </a:lnTo>
                  <a:lnTo>
                    <a:pt x="410671" y="484249"/>
                  </a:lnTo>
                  <a:lnTo>
                    <a:pt x="425250" y="443095"/>
                  </a:lnTo>
                  <a:cubicBezTo>
                    <a:pt x="391820" y="396472"/>
                    <a:pt x="427850" y="394248"/>
                    <a:pt x="434072" y="394248"/>
                  </a:cubicBezTo>
                  <a:lnTo>
                    <a:pt x="434165" y="394248"/>
                  </a:lnTo>
                  <a:lnTo>
                    <a:pt x="434258" y="394248"/>
                  </a:lnTo>
                  <a:lnTo>
                    <a:pt x="434443" y="394248"/>
                  </a:lnTo>
                  <a:lnTo>
                    <a:pt x="434536" y="394248"/>
                  </a:lnTo>
                  <a:cubicBezTo>
                    <a:pt x="440851" y="394248"/>
                    <a:pt x="476788" y="396472"/>
                    <a:pt x="443358" y="443095"/>
                  </a:cubicBezTo>
                  <a:lnTo>
                    <a:pt x="457937" y="484249"/>
                  </a:lnTo>
                  <a:lnTo>
                    <a:pt x="462395" y="470253"/>
                  </a:lnTo>
                  <a:lnTo>
                    <a:pt x="494804" y="367646"/>
                  </a:lnTo>
                  <a:cubicBezTo>
                    <a:pt x="494804" y="367646"/>
                    <a:pt x="520062" y="384145"/>
                    <a:pt x="562221" y="400180"/>
                  </a:cubicBezTo>
                  <a:cubicBezTo>
                    <a:pt x="608652" y="417142"/>
                    <a:pt x="605681" y="455144"/>
                    <a:pt x="606516" y="526700"/>
                  </a:cubicBezTo>
                  <a:lnTo>
                    <a:pt x="434443" y="526700"/>
                  </a:lnTo>
                  <a:lnTo>
                    <a:pt x="434072" y="526700"/>
                  </a:lnTo>
                  <a:lnTo>
                    <a:pt x="374362" y="526700"/>
                  </a:lnTo>
                  <a:lnTo>
                    <a:pt x="374362" y="526329"/>
                  </a:lnTo>
                  <a:cubicBezTo>
                    <a:pt x="374362" y="521695"/>
                    <a:pt x="374269" y="517060"/>
                    <a:pt x="374269" y="512797"/>
                  </a:cubicBezTo>
                  <a:cubicBezTo>
                    <a:pt x="373897" y="479243"/>
                    <a:pt x="373619" y="452827"/>
                    <a:pt x="366840" y="430304"/>
                  </a:cubicBezTo>
                  <a:cubicBezTo>
                    <a:pt x="361268" y="412044"/>
                    <a:pt x="351703" y="397677"/>
                    <a:pt x="337681" y="386925"/>
                  </a:cubicBezTo>
                  <a:cubicBezTo>
                    <a:pt x="360711" y="376173"/>
                    <a:pt x="373712" y="367646"/>
                    <a:pt x="373712" y="367646"/>
                  </a:cubicBezTo>
                  <a:close/>
                  <a:moveTo>
                    <a:pt x="111694" y="367646"/>
                  </a:moveTo>
                  <a:lnTo>
                    <a:pt x="144097" y="470253"/>
                  </a:lnTo>
                  <a:lnTo>
                    <a:pt x="148554" y="484249"/>
                  </a:lnTo>
                  <a:lnTo>
                    <a:pt x="163130" y="443095"/>
                  </a:lnTo>
                  <a:cubicBezTo>
                    <a:pt x="129706" y="396472"/>
                    <a:pt x="165730" y="394248"/>
                    <a:pt x="171951" y="394248"/>
                  </a:cubicBezTo>
                  <a:lnTo>
                    <a:pt x="172044" y="394248"/>
                  </a:lnTo>
                  <a:lnTo>
                    <a:pt x="172229" y="394248"/>
                  </a:lnTo>
                  <a:lnTo>
                    <a:pt x="172322" y="394248"/>
                  </a:lnTo>
                  <a:lnTo>
                    <a:pt x="172415" y="394248"/>
                  </a:lnTo>
                  <a:cubicBezTo>
                    <a:pt x="178729" y="394248"/>
                    <a:pt x="214661" y="396472"/>
                    <a:pt x="181235" y="443095"/>
                  </a:cubicBezTo>
                  <a:lnTo>
                    <a:pt x="195812" y="484249"/>
                  </a:lnTo>
                  <a:lnTo>
                    <a:pt x="200269" y="470253"/>
                  </a:lnTo>
                  <a:lnTo>
                    <a:pt x="232766" y="367646"/>
                  </a:lnTo>
                  <a:cubicBezTo>
                    <a:pt x="232766" y="367646"/>
                    <a:pt x="258020" y="384145"/>
                    <a:pt x="300079" y="400180"/>
                  </a:cubicBezTo>
                  <a:cubicBezTo>
                    <a:pt x="346502" y="417142"/>
                    <a:pt x="343624" y="455144"/>
                    <a:pt x="344552" y="526700"/>
                  </a:cubicBezTo>
                  <a:lnTo>
                    <a:pt x="172415" y="526700"/>
                  </a:lnTo>
                  <a:lnTo>
                    <a:pt x="172044" y="526700"/>
                  </a:lnTo>
                  <a:lnTo>
                    <a:pt x="0" y="526700"/>
                  </a:lnTo>
                  <a:cubicBezTo>
                    <a:pt x="1021" y="455144"/>
                    <a:pt x="-1950" y="417142"/>
                    <a:pt x="44287" y="400180"/>
                  </a:cubicBezTo>
                  <a:cubicBezTo>
                    <a:pt x="86439" y="384145"/>
                    <a:pt x="111694" y="367646"/>
                    <a:pt x="111694" y="367646"/>
                  </a:cubicBezTo>
                  <a:close/>
                  <a:moveTo>
                    <a:pt x="434075" y="153512"/>
                  </a:moveTo>
                  <a:cubicBezTo>
                    <a:pt x="440853" y="153234"/>
                    <a:pt x="510398" y="152492"/>
                    <a:pt x="514298" y="235556"/>
                  </a:cubicBezTo>
                  <a:cubicBezTo>
                    <a:pt x="514298" y="235556"/>
                    <a:pt x="527854" y="359781"/>
                    <a:pt x="434632" y="360801"/>
                  </a:cubicBezTo>
                  <a:lnTo>
                    <a:pt x="434168" y="360801"/>
                  </a:lnTo>
                  <a:lnTo>
                    <a:pt x="433704" y="360801"/>
                  </a:lnTo>
                  <a:cubicBezTo>
                    <a:pt x="340574" y="359781"/>
                    <a:pt x="354038" y="235556"/>
                    <a:pt x="354038" y="235556"/>
                  </a:cubicBezTo>
                  <a:cubicBezTo>
                    <a:pt x="357937" y="152492"/>
                    <a:pt x="427483" y="153234"/>
                    <a:pt x="434075" y="153512"/>
                  </a:cubicBezTo>
                  <a:close/>
                  <a:moveTo>
                    <a:pt x="172347" y="153512"/>
                  </a:moveTo>
                  <a:cubicBezTo>
                    <a:pt x="179127" y="153234"/>
                    <a:pt x="248783" y="152492"/>
                    <a:pt x="252591" y="235556"/>
                  </a:cubicBezTo>
                  <a:cubicBezTo>
                    <a:pt x="252591" y="235556"/>
                    <a:pt x="266058" y="359781"/>
                    <a:pt x="172718" y="360801"/>
                  </a:cubicBezTo>
                  <a:lnTo>
                    <a:pt x="172254" y="360801"/>
                  </a:lnTo>
                  <a:lnTo>
                    <a:pt x="171697" y="360801"/>
                  </a:lnTo>
                  <a:cubicBezTo>
                    <a:pt x="78636" y="359781"/>
                    <a:pt x="92103" y="235556"/>
                    <a:pt x="92103" y="235556"/>
                  </a:cubicBezTo>
                  <a:cubicBezTo>
                    <a:pt x="95911" y="152492"/>
                    <a:pt x="165567" y="153234"/>
                    <a:pt x="172347" y="153512"/>
                  </a:cubicBezTo>
                  <a:close/>
                  <a:moveTo>
                    <a:pt x="354248" y="51351"/>
                  </a:moveTo>
                  <a:cubicBezTo>
                    <a:pt x="353227" y="51351"/>
                    <a:pt x="352205" y="51351"/>
                    <a:pt x="351276" y="51629"/>
                  </a:cubicBezTo>
                  <a:cubicBezTo>
                    <a:pt x="350255" y="51907"/>
                    <a:pt x="349419" y="52092"/>
                    <a:pt x="348490" y="52463"/>
                  </a:cubicBezTo>
                  <a:cubicBezTo>
                    <a:pt x="343290" y="54688"/>
                    <a:pt x="339575" y="59878"/>
                    <a:pt x="339575" y="65996"/>
                  </a:cubicBezTo>
                  <a:cubicBezTo>
                    <a:pt x="339575" y="72021"/>
                    <a:pt x="343290" y="77211"/>
                    <a:pt x="348490" y="79436"/>
                  </a:cubicBezTo>
                  <a:cubicBezTo>
                    <a:pt x="349419" y="79807"/>
                    <a:pt x="350255" y="80085"/>
                    <a:pt x="351276" y="80270"/>
                  </a:cubicBezTo>
                  <a:cubicBezTo>
                    <a:pt x="352205" y="80456"/>
                    <a:pt x="353227" y="80548"/>
                    <a:pt x="354248" y="80548"/>
                  </a:cubicBezTo>
                  <a:cubicBezTo>
                    <a:pt x="362235" y="80548"/>
                    <a:pt x="368828" y="73967"/>
                    <a:pt x="368828" y="65996"/>
                  </a:cubicBezTo>
                  <a:cubicBezTo>
                    <a:pt x="368828" y="57932"/>
                    <a:pt x="362235" y="51351"/>
                    <a:pt x="354248" y="51351"/>
                  </a:cubicBezTo>
                  <a:close/>
                  <a:moveTo>
                    <a:pt x="309301" y="50424"/>
                  </a:moveTo>
                  <a:cubicBezTo>
                    <a:pt x="301221" y="50424"/>
                    <a:pt x="294813" y="56912"/>
                    <a:pt x="294628" y="64976"/>
                  </a:cubicBezTo>
                  <a:cubicBezTo>
                    <a:pt x="294628" y="73040"/>
                    <a:pt x="301221" y="79529"/>
                    <a:pt x="309301" y="79529"/>
                  </a:cubicBezTo>
                  <a:cubicBezTo>
                    <a:pt x="317287" y="79529"/>
                    <a:pt x="323881" y="73040"/>
                    <a:pt x="323881" y="64976"/>
                  </a:cubicBezTo>
                  <a:cubicBezTo>
                    <a:pt x="323881" y="56912"/>
                    <a:pt x="317287" y="50424"/>
                    <a:pt x="309301" y="50424"/>
                  </a:cubicBezTo>
                  <a:close/>
                  <a:moveTo>
                    <a:pt x="264446" y="49497"/>
                  </a:moveTo>
                  <a:cubicBezTo>
                    <a:pt x="261938" y="49497"/>
                    <a:pt x="259617" y="50146"/>
                    <a:pt x="257481" y="51258"/>
                  </a:cubicBezTo>
                  <a:cubicBezTo>
                    <a:pt x="253395" y="53483"/>
                    <a:pt x="250609" y="57561"/>
                    <a:pt x="249959" y="62381"/>
                  </a:cubicBezTo>
                  <a:lnTo>
                    <a:pt x="249959" y="65810"/>
                  </a:lnTo>
                  <a:cubicBezTo>
                    <a:pt x="250609" y="70630"/>
                    <a:pt x="253395" y="74709"/>
                    <a:pt x="257481" y="76933"/>
                  </a:cubicBezTo>
                  <a:cubicBezTo>
                    <a:pt x="259617" y="78046"/>
                    <a:pt x="261938" y="78694"/>
                    <a:pt x="264446" y="78694"/>
                  </a:cubicBezTo>
                  <a:cubicBezTo>
                    <a:pt x="272525" y="78694"/>
                    <a:pt x="279026" y="72113"/>
                    <a:pt x="279026" y="64142"/>
                  </a:cubicBezTo>
                  <a:cubicBezTo>
                    <a:pt x="279026" y="56078"/>
                    <a:pt x="272525" y="49497"/>
                    <a:pt x="264446" y="49497"/>
                  </a:cubicBezTo>
                  <a:close/>
                  <a:moveTo>
                    <a:pt x="266768" y="0"/>
                  </a:moveTo>
                  <a:lnTo>
                    <a:pt x="352391" y="0"/>
                  </a:lnTo>
                  <a:cubicBezTo>
                    <a:pt x="378394" y="0"/>
                    <a:pt x="399567" y="21226"/>
                    <a:pt x="399567" y="47087"/>
                  </a:cubicBezTo>
                  <a:lnTo>
                    <a:pt x="399567" y="81661"/>
                  </a:lnTo>
                  <a:cubicBezTo>
                    <a:pt x="399567" y="107614"/>
                    <a:pt x="378208" y="128747"/>
                    <a:pt x="352391" y="128747"/>
                  </a:cubicBezTo>
                  <a:lnTo>
                    <a:pt x="266768" y="128747"/>
                  </a:lnTo>
                  <a:cubicBezTo>
                    <a:pt x="258781" y="128747"/>
                    <a:pt x="251352" y="126801"/>
                    <a:pt x="244758" y="123279"/>
                  </a:cubicBezTo>
                  <a:cubicBezTo>
                    <a:pt x="232407" y="132362"/>
                    <a:pt x="219127" y="132733"/>
                    <a:pt x="209933" y="131250"/>
                  </a:cubicBezTo>
                  <a:cubicBezTo>
                    <a:pt x="206868" y="130694"/>
                    <a:pt x="206218" y="126523"/>
                    <a:pt x="209097" y="125132"/>
                  </a:cubicBezTo>
                  <a:cubicBezTo>
                    <a:pt x="217734" y="120869"/>
                    <a:pt x="223213" y="112434"/>
                    <a:pt x="226278" y="105667"/>
                  </a:cubicBezTo>
                  <a:cubicBezTo>
                    <a:pt x="222098" y="98623"/>
                    <a:pt x="219591" y="90466"/>
                    <a:pt x="219591" y="81661"/>
                  </a:cubicBezTo>
                  <a:lnTo>
                    <a:pt x="219591" y="47087"/>
                  </a:lnTo>
                  <a:cubicBezTo>
                    <a:pt x="219591" y="21134"/>
                    <a:pt x="240950" y="0"/>
                    <a:pt x="26676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1-2">
            <a:extLst>
              <a:ext uri="{FF2B5EF4-FFF2-40B4-BE49-F238E27FC236}">
                <a16:creationId xmlns:a16="http://schemas.microsoft.com/office/drawing/2014/main" id="{6AF3F55E-471E-48AC-9626-F5892715E409}"/>
              </a:ext>
            </a:extLst>
          </p:cNvPr>
          <p:cNvGrpSpPr/>
          <p:nvPr/>
        </p:nvGrpSpPr>
        <p:grpSpPr>
          <a:xfrm>
            <a:off x="1935435" y="2731607"/>
            <a:ext cx="7926409" cy="608835"/>
            <a:chOff x="1935435" y="3072890"/>
            <a:chExt cx="7926409" cy="608835"/>
          </a:xfrm>
          <a:solidFill>
            <a:schemeClr val="bg1"/>
          </a:solidFill>
        </p:grpSpPr>
        <p:sp>
          <p:nvSpPr>
            <p:cNvPr id="11" name="crowd-of-users_33887">
              <a:extLst>
                <a:ext uri="{FF2B5EF4-FFF2-40B4-BE49-F238E27FC236}">
                  <a16:creationId xmlns:a16="http://schemas.microsoft.com/office/drawing/2014/main" id="{2605169E-ABEF-43EC-A556-54B44A54F827}"/>
                </a:ext>
              </a:extLst>
            </p:cNvPr>
            <p:cNvSpPr/>
            <p:nvPr/>
          </p:nvSpPr>
          <p:spPr>
            <a:xfrm>
              <a:off x="4374343" y="3072890"/>
              <a:ext cx="609685" cy="466203"/>
            </a:xfrm>
            <a:custGeom>
              <a:avLst/>
              <a:gdLst>
                <a:gd name="connsiteX0" fmla="*/ 279380 w 602133"/>
                <a:gd name="connsiteY0" fmla="*/ 303917 h 460429"/>
                <a:gd name="connsiteX1" fmla="*/ 329638 w 602133"/>
                <a:gd name="connsiteY1" fmla="*/ 303917 h 460429"/>
                <a:gd name="connsiteX2" fmla="*/ 405716 w 602133"/>
                <a:gd name="connsiteY2" fmla="*/ 379871 h 460429"/>
                <a:gd name="connsiteX3" fmla="*/ 405716 w 602133"/>
                <a:gd name="connsiteY3" fmla="*/ 441555 h 460429"/>
                <a:gd name="connsiteX4" fmla="*/ 405255 w 602133"/>
                <a:gd name="connsiteY4" fmla="*/ 441555 h 460429"/>
                <a:gd name="connsiteX5" fmla="*/ 401566 w 602133"/>
                <a:gd name="connsiteY5" fmla="*/ 443857 h 460429"/>
                <a:gd name="connsiteX6" fmla="*/ 311195 w 602133"/>
                <a:gd name="connsiteY6" fmla="*/ 460429 h 460429"/>
                <a:gd name="connsiteX7" fmla="*/ 207452 w 602133"/>
                <a:gd name="connsiteY7" fmla="*/ 443857 h 460429"/>
                <a:gd name="connsiteX8" fmla="*/ 203302 w 602133"/>
                <a:gd name="connsiteY8" fmla="*/ 442476 h 460429"/>
                <a:gd name="connsiteX9" fmla="*/ 203302 w 602133"/>
                <a:gd name="connsiteY9" fmla="*/ 441555 h 460429"/>
                <a:gd name="connsiteX10" fmla="*/ 203302 w 602133"/>
                <a:gd name="connsiteY10" fmla="*/ 379871 h 460429"/>
                <a:gd name="connsiteX11" fmla="*/ 279380 w 602133"/>
                <a:gd name="connsiteY11" fmla="*/ 303917 h 460429"/>
                <a:gd name="connsiteX12" fmla="*/ 378044 w 602133"/>
                <a:gd name="connsiteY12" fmla="*/ 242690 h 460429"/>
                <a:gd name="connsiteX13" fmla="*/ 428312 w 602133"/>
                <a:gd name="connsiteY13" fmla="*/ 242690 h 460429"/>
                <a:gd name="connsiteX14" fmla="*/ 504406 w 602133"/>
                <a:gd name="connsiteY14" fmla="*/ 318644 h 460429"/>
                <a:gd name="connsiteX15" fmla="*/ 504406 w 602133"/>
                <a:gd name="connsiteY15" fmla="*/ 380329 h 460429"/>
                <a:gd name="connsiteX16" fmla="*/ 503945 w 602133"/>
                <a:gd name="connsiteY16" fmla="*/ 380329 h 460429"/>
                <a:gd name="connsiteX17" fmla="*/ 499794 w 602133"/>
                <a:gd name="connsiteY17" fmla="*/ 382630 h 460429"/>
                <a:gd name="connsiteX18" fmla="*/ 420011 w 602133"/>
                <a:gd name="connsiteY18" fmla="*/ 399202 h 460429"/>
                <a:gd name="connsiteX19" fmla="*/ 420011 w 602133"/>
                <a:gd name="connsiteY19" fmla="*/ 380329 h 460429"/>
                <a:gd name="connsiteX20" fmla="*/ 355446 w 602133"/>
                <a:gd name="connsiteY20" fmla="*/ 293787 h 460429"/>
                <a:gd name="connsiteX21" fmla="*/ 378044 w 602133"/>
                <a:gd name="connsiteY21" fmla="*/ 242690 h 460429"/>
                <a:gd name="connsiteX22" fmla="*/ 175210 w 602133"/>
                <a:gd name="connsiteY22" fmla="*/ 242690 h 460429"/>
                <a:gd name="connsiteX23" fmla="*/ 225454 w 602133"/>
                <a:gd name="connsiteY23" fmla="*/ 242690 h 460429"/>
                <a:gd name="connsiteX24" fmla="*/ 230986 w 602133"/>
                <a:gd name="connsiteY24" fmla="*/ 243150 h 460429"/>
                <a:gd name="connsiteX25" fmla="*/ 253573 w 602133"/>
                <a:gd name="connsiteY25" fmla="*/ 293792 h 460429"/>
                <a:gd name="connsiteX26" fmla="*/ 189038 w 602133"/>
                <a:gd name="connsiteY26" fmla="*/ 380343 h 460429"/>
                <a:gd name="connsiteX27" fmla="*/ 189038 w 602133"/>
                <a:gd name="connsiteY27" fmla="*/ 398758 h 460429"/>
                <a:gd name="connsiteX28" fmla="*/ 103300 w 602133"/>
                <a:gd name="connsiteY28" fmla="*/ 382645 h 460429"/>
                <a:gd name="connsiteX29" fmla="*/ 99151 w 602133"/>
                <a:gd name="connsiteY29" fmla="*/ 381264 h 460429"/>
                <a:gd name="connsiteX30" fmla="*/ 98690 w 602133"/>
                <a:gd name="connsiteY30" fmla="*/ 380343 h 460429"/>
                <a:gd name="connsiteX31" fmla="*/ 98690 w 602133"/>
                <a:gd name="connsiteY31" fmla="*/ 318652 h 460429"/>
                <a:gd name="connsiteX32" fmla="*/ 175210 w 602133"/>
                <a:gd name="connsiteY32" fmla="*/ 242690 h 460429"/>
                <a:gd name="connsiteX33" fmla="*/ 76056 w 602133"/>
                <a:gd name="connsiteY33" fmla="*/ 185090 h 460429"/>
                <a:gd name="connsiteX34" fmla="*/ 126300 w 602133"/>
                <a:gd name="connsiteY34" fmla="*/ 185090 h 460429"/>
                <a:gd name="connsiteX35" fmla="*/ 148886 w 602133"/>
                <a:gd name="connsiteY35" fmla="*/ 235732 h 460429"/>
                <a:gd name="connsiteX36" fmla="*/ 84353 w 602133"/>
                <a:gd name="connsiteY36" fmla="*/ 322283 h 460429"/>
                <a:gd name="connsiteX37" fmla="*/ 84353 w 602133"/>
                <a:gd name="connsiteY37" fmla="*/ 341158 h 460429"/>
                <a:gd name="connsiteX38" fmla="*/ 4609 w 602133"/>
                <a:gd name="connsiteY38" fmla="*/ 324584 h 460429"/>
                <a:gd name="connsiteX39" fmla="*/ 461 w 602133"/>
                <a:gd name="connsiteY39" fmla="*/ 322743 h 460429"/>
                <a:gd name="connsiteX40" fmla="*/ 0 w 602133"/>
                <a:gd name="connsiteY40" fmla="*/ 322743 h 460429"/>
                <a:gd name="connsiteX41" fmla="*/ 0 w 602133"/>
                <a:gd name="connsiteY41" fmla="*/ 261052 h 460429"/>
                <a:gd name="connsiteX42" fmla="*/ 76056 w 602133"/>
                <a:gd name="connsiteY42" fmla="*/ 185090 h 460429"/>
                <a:gd name="connsiteX43" fmla="*/ 476280 w 602133"/>
                <a:gd name="connsiteY43" fmla="*/ 183239 h 460429"/>
                <a:gd name="connsiteX44" fmla="*/ 526068 w 602133"/>
                <a:gd name="connsiteY44" fmla="*/ 183239 h 460429"/>
                <a:gd name="connsiteX45" fmla="*/ 602133 w 602133"/>
                <a:gd name="connsiteY45" fmla="*/ 259201 h 460429"/>
                <a:gd name="connsiteX46" fmla="*/ 602133 w 602133"/>
                <a:gd name="connsiteY46" fmla="*/ 320432 h 460429"/>
                <a:gd name="connsiteX47" fmla="*/ 601672 w 602133"/>
                <a:gd name="connsiteY47" fmla="*/ 320432 h 460429"/>
                <a:gd name="connsiteX48" fmla="*/ 597984 w 602133"/>
                <a:gd name="connsiteY48" fmla="*/ 322733 h 460429"/>
                <a:gd name="connsiteX49" fmla="*/ 518231 w 602133"/>
                <a:gd name="connsiteY49" fmla="*/ 339307 h 460429"/>
                <a:gd name="connsiteX50" fmla="*/ 518231 w 602133"/>
                <a:gd name="connsiteY50" fmla="*/ 320432 h 460429"/>
                <a:gd name="connsiteX51" fmla="*/ 453691 w 602133"/>
                <a:gd name="connsiteY51" fmla="*/ 233881 h 460429"/>
                <a:gd name="connsiteX52" fmla="*/ 476280 w 602133"/>
                <a:gd name="connsiteY52" fmla="*/ 183239 h 460429"/>
                <a:gd name="connsiteX53" fmla="*/ 304510 w 602133"/>
                <a:gd name="connsiteY53" fmla="*/ 181462 h 460429"/>
                <a:gd name="connsiteX54" fmla="*/ 363739 w 602133"/>
                <a:gd name="connsiteY54" fmla="*/ 240839 h 460429"/>
                <a:gd name="connsiteX55" fmla="*/ 304510 w 602133"/>
                <a:gd name="connsiteY55" fmla="*/ 300216 h 460429"/>
                <a:gd name="connsiteX56" fmla="*/ 245281 w 602133"/>
                <a:gd name="connsiteY56" fmla="*/ 240839 h 460429"/>
                <a:gd name="connsiteX57" fmla="*/ 304510 w 602133"/>
                <a:gd name="connsiteY57" fmla="*/ 181462 h 460429"/>
                <a:gd name="connsiteX58" fmla="*/ 274338 w 602133"/>
                <a:gd name="connsiteY58" fmla="*/ 133116 h 460429"/>
                <a:gd name="connsiteX59" fmla="*/ 328757 w 602133"/>
                <a:gd name="connsiteY59" fmla="*/ 133116 h 460429"/>
                <a:gd name="connsiteX60" fmla="*/ 345821 w 602133"/>
                <a:gd name="connsiteY60" fmla="*/ 134957 h 460429"/>
                <a:gd name="connsiteX61" fmla="*/ 332447 w 602133"/>
                <a:gd name="connsiteY61" fmla="*/ 172703 h 460429"/>
                <a:gd name="connsiteX62" fmla="*/ 304776 w 602133"/>
                <a:gd name="connsiteY62" fmla="*/ 166719 h 460429"/>
                <a:gd name="connsiteX63" fmla="*/ 270648 w 602133"/>
                <a:gd name="connsiteY63" fmla="*/ 175465 h 460429"/>
                <a:gd name="connsiteX64" fmla="*/ 257274 w 602133"/>
                <a:gd name="connsiteY64" fmla="*/ 134957 h 460429"/>
                <a:gd name="connsiteX65" fmla="*/ 274338 w 602133"/>
                <a:gd name="connsiteY65" fmla="*/ 133116 h 460429"/>
                <a:gd name="connsiteX66" fmla="*/ 402940 w 602133"/>
                <a:gd name="connsiteY66" fmla="*/ 120160 h 460429"/>
                <a:gd name="connsiteX67" fmla="*/ 462427 w 602133"/>
                <a:gd name="connsiteY67" fmla="*/ 179582 h 460429"/>
                <a:gd name="connsiteX68" fmla="*/ 402940 w 602133"/>
                <a:gd name="connsiteY68" fmla="*/ 238543 h 460429"/>
                <a:gd name="connsiteX69" fmla="*/ 377577 w 602133"/>
                <a:gd name="connsiteY69" fmla="*/ 233015 h 460429"/>
                <a:gd name="connsiteX70" fmla="*/ 343452 w 602133"/>
                <a:gd name="connsiteY70" fmla="*/ 178661 h 460429"/>
                <a:gd name="connsiteX71" fmla="*/ 402940 w 602133"/>
                <a:gd name="connsiteY71" fmla="*/ 120160 h 460429"/>
                <a:gd name="connsiteX72" fmla="*/ 200081 w 602133"/>
                <a:gd name="connsiteY72" fmla="*/ 120160 h 460429"/>
                <a:gd name="connsiteX73" fmla="*/ 259569 w 602133"/>
                <a:gd name="connsiteY73" fmla="*/ 179582 h 460429"/>
                <a:gd name="connsiteX74" fmla="*/ 259569 w 602133"/>
                <a:gd name="connsiteY74" fmla="*/ 182806 h 460429"/>
                <a:gd name="connsiteX75" fmla="*/ 231900 w 602133"/>
                <a:gd name="connsiteY75" fmla="*/ 229791 h 460429"/>
                <a:gd name="connsiteX76" fmla="*/ 200081 w 602133"/>
                <a:gd name="connsiteY76" fmla="*/ 238543 h 460429"/>
                <a:gd name="connsiteX77" fmla="*/ 140594 w 602133"/>
                <a:gd name="connsiteY77" fmla="*/ 179582 h 460429"/>
                <a:gd name="connsiteX78" fmla="*/ 200081 w 602133"/>
                <a:gd name="connsiteY78" fmla="*/ 120160 h 460429"/>
                <a:gd name="connsiteX79" fmla="*/ 101428 w 602133"/>
                <a:gd name="connsiteY79" fmla="*/ 62190 h 460429"/>
                <a:gd name="connsiteX80" fmla="*/ 160879 w 602133"/>
                <a:gd name="connsiteY80" fmla="*/ 120646 h 460429"/>
                <a:gd name="connsiteX81" fmla="*/ 126315 w 602133"/>
                <a:gd name="connsiteY81" fmla="*/ 175421 h 460429"/>
                <a:gd name="connsiteX82" fmla="*/ 101428 w 602133"/>
                <a:gd name="connsiteY82" fmla="*/ 180944 h 460429"/>
                <a:gd name="connsiteX83" fmla="*/ 41978 w 602133"/>
                <a:gd name="connsiteY83" fmla="*/ 121567 h 460429"/>
                <a:gd name="connsiteX84" fmla="*/ 101428 w 602133"/>
                <a:gd name="connsiteY84" fmla="*/ 62190 h 460429"/>
                <a:gd name="connsiteX85" fmla="*/ 500695 w 602133"/>
                <a:gd name="connsiteY85" fmla="*/ 60339 h 460429"/>
                <a:gd name="connsiteX86" fmla="*/ 560154 w 602133"/>
                <a:gd name="connsiteY86" fmla="*/ 119716 h 460429"/>
                <a:gd name="connsiteX87" fmla="*/ 500695 w 602133"/>
                <a:gd name="connsiteY87" fmla="*/ 179093 h 460429"/>
                <a:gd name="connsiteX88" fmla="*/ 475805 w 602133"/>
                <a:gd name="connsiteY88" fmla="*/ 173570 h 460429"/>
                <a:gd name="connsiteX89" fmla="*/ 441697 w 602133"/>
                <a:gd name="connsiteY89" fmla="*/ 118795 h 460429"/>
                <a:gd name="connsiteX90" fmla="*/ 500695 w 602133"/>
                <a:gd name="connsiteY90" fmla="*/ 60339 h 460429"/>
                <a:gd name="connsiteX91" fmla="*/ 413085 w 602133"/>
                <a:gd name="connsiteY91" fmla="*/ 16140 h 460429"/>
                <a:gd name="connsiteX92" fmla="*/ 468869 w 602133"/>
                <a:gd name="connsiteY92" fmla="*/ 55274 h 460429"/>
                <a:gd name="connsiteX93" fmla="*/ 429221 w 602133"/>
                <a:gd name="connsiteY93" fmla="*/ 112824 h 460429"/>
                <a:gd name="connsiteX94" fmla="*/ 402020 w 602133"/>
                <a:gd name="connsiteY94" fmla="*/ 107760 h 460429"/>
                <a:gd name="connsiteX95" fmla="*/ 370670 w 602133"/>
                <a:gd name="connsiteY95" fmla="*/ 115126 h 460429"/>
                <a:gd name="connsiteX96" fmla="*/ 363294 w 602133"/>
                <a:gd name="connsiteY96" fmla="*/ 105918 h 460429"/>
                <a:gd name="connsiteX97" fmla="*/ 376664 w 602133"/>
                <a:gd name="connsiteY97" fmla="*/ 63561 h 460429"/>
                <a:gd name="connsiteX98" fmla="*/ 370670 w 602133"/>
                <a:gd name="connsiteY98" fmla="*/ 34556 h 460429"/>
                <a:gd name="connsiteX99" fmla="*/ 413085 w 602133"/>
                <a:gd name="connsiteY99" fmla="*/ 16140 h 460429"/>
                <a:gd name="connsiteX100" fmla="*/ 192697 w 602133"/>
                <a:gd name="connsiteY100" fmla="*/ 16140 h 460429"/>
                <a:gd name="connsiteX101" fmla="*/ 231875 w 602133"/>
                <a:gd name="connsiteY101" fmla="*/ 31337 h 460429"/>
                <a:gd name="connsiteX102" fmla="*/ 224501 w 602133"/>
                <a:gd name="connsiteY102" fmla="*/ 63573 h 460429"/>
                <a:gd name="connsiteX103" fmla="*/ 240172 w 602133"/>
                <a:gd name="connsiteY103" fmla="*/ 109165 h 460429"/>
                <a:gd name="connsiteX104" fmla="*/ 233719 w 602133"/>
                <a:gd name="connsiteY104" fmla="*/ 116533 h 460429"/>
                <a:gd name="connsiteX105" fmla="*/ 199150 w 602133"/>
                <a:gd name="connsiteY105" fmla="*/ 107783 h 460429"/>
                <a:gd name="connsiteX106" fmla="*/ 171034 w 602133"/>
                <a:gd name="connsiteY106" fmla="*/ 114230 h 460429"/>
                <a:gd name="connsiteX107" fmla="*/ 136004 w 602133"/>
                <a:gd name="connsiteY107" fmla="*/ 59429 h 460429"/>
                <a:gd name="connsiteX108" fmla="*/ 192697 w 602133"/>
                <a:gd name="connsiteY108" fmla="*/ 16140 h 460429"/>
                <a:gd name="connsiteX109" fmla="*/ 301511 w 602133"/>
                <a:gd name="connsiteY109" fmla="*/ 0 h 460429"/>
                <a:gd name="connsiteX110" fmla="*/ 366033 w 602133"/>
                <a:gd name="connsiteY110" fmla="*/ 64485 h 460429"/>
                <a:gd name="connsiteX111" fmla="*/ 301511 w 602133"/>
                <a:gd name="connsiteY111" fmla="*/ 128970 h 460429"/>
                <a:gd name="connsiteX112" fmla="*/ 236989 w 602133"/>
                <a:gd name="connsiteY112" fmla="*/ 64485 h 460429"/>
                <a:gd name="connsiteX113" fmla="*/ 301511 w 602133"/>
                <a:gd name="connsiteY113" fmla="*/ 0 h 46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602133" h="460429">
                  <a:moveTo>
                    <a:pt x="279380" y="303917"/>
                  </a:moveTo>
                  <a:lnTo>
                    <a:pt x="329638" y="303917"/>
                  </a:lnTo>
                  <a:cubicBezTo>
                    <a:pt x="371596" y="303917"/>
                    <a:pt x="405716" y="337981"/>
                    <a:pt x="405716" y="379871"/>
                  </a:cubicBezTo>
                  <a:lnTo>
                    <a:pt x="405716" y="441555"/>
                  </a:lnTo>
                  <a:lnTo>
                    <a:pt x="405255" y="441555"/>
                  </a:lnTo>
                  <a:lnTo>
                    <a:pt x="401566" y="443857"/>
                  </a:lnTo>
                  <a:cubicBezTo>
                    <a:pt x="399261" y="444778"/>
                    <a:pt x="366985" y="460429"/>
                    <a:pt x="311195" y="460429"/>
                  </a:cubicBezTo>
                  <a:cubicBezTo>
                    <a:pt x="282608" y="460429"/>
                    <a:pt x="247566" y="456286"/>
                    <a:pt x="207452" y="443857"/>
                  </a:cubicBezTo>
                  <a:lnTo>
                    <a:pt x="203302" y="442476"/>
                  </a:lnTo>
                  <a:lnTo>
                    <a:pt x="203302" y="441555"/>
                  </a:lnTo>
                  <a:lnTo>
                    <a:pt x="203302" y="379871"/>
                  </a:lnTo>
                  <a:cubicBezTo>
                    <a:pt x="203302" y="337981"/>
                    <a:pt x="237422" y="303917"/>
                    <a:pt x="279380" y="303917"/>
                  </a:cubicBezTo>
                  <a:close/>
                  <a:moveTo>
                    <a:pt x="378044" y="242690"/>
                  </a:moveTo>
                  <a:lnTo>
                    <a:pt x="428312" y="242690"/>
                  </a:lnTo>
                  <a:cubicBezTo>
                    <a:pt x="470279" y="242690"/>
                    <a:pt x="504406" y="276754"/>
                    <a:pt x="504406" y="318644"/>
                  </a:cubicBezTo>
                  <a:lnTo>
                    <a:pt x="504406" y="380329"/>
                  </a:lnTo>
                  <a:lnTo>
                    <a:pt x="503945" y="380329"/>
                  </a:lnTo>
                  <a:lnTo>
                    <a:pt x="499794" y="382630"/>
                  </a:lnTo>
                  <a:cubicBezTo>
                    <a:pt x="497950" y="383551"/>
                    <a:pt x="469357" y="397361"/>
                    <a:pt x="420011" y="399202"/>
                  </a:cubicBezTo>
                  <a:lnTo>
                    <a:pt x="420011" y="380329"/>
                  </a:lnTo>
                  <a:cubicBezTo>
                    <a:pt x="420011" y="339359"/>
                    <a:pt x="392801" y="304834"/>
                    <a:pt x="355446" y="293787"/>
                  </a:cubicBezTo>
                  <a:cubicBezTo>
                    <a:pt x="368820" y="280897"/>
                    <a:pt x="377583" y="262944"/>
                    <a:pt x="378044" y="242690"/>
                  </a:cubicBezTo>
                  <a:close/>
                  <a:moveTo>
                    <a:pt x="175210" y="242690"/>
                  </a:moveTo>
                  <a:lnTo>
                    <a:pt x="225454" y="242690"/>
                  </a:lnTo>
                  <a:cubicBezTo>
                    <a:pt x="227298" y="242690"/>
                    <a:pt x="229142" y="243150"/>
                    <a:pt x="230986" y="243150"/>
                  </a:cubicBezTo>
                  <a:cubicBezTo>
                    <a:pt x="231447" y="262947"/>
                    <a:pt x="240205" y="280901"/>
                    <a:pt x="253573" y="293792"/>
                  </a:cubicBezTo>
                  <a:cubicBezTo>
                    <a:pt x="216235" y="304841"/>
                    <a:pt x="189038" y="339369"/>
                    <a:pt x="189038" y="380343"/>
                  </a:cubicBezTo>
                  <a:lnTo>
                    <a:pt x="189038" y="398758"/>
                  </a:lnTo>
                  <a:cubicBezTo>
                    <a:pt x="164146" y="397377"/>
                    <a:pt x="135567" y="392773"/>
                    <a:pt x="103300" y="382645"/>
                  </a:cubicBezTo>
                  <a:lnTo>
                    <a:pt x="99151" y="381264"/>
                  </a:lnTo>
                  <a:lnTo>
                    <a:pt x="98690" y="380343"/>
                  </a:lnTo>
                  <a:lnTo>
                    <a:pt x="98690" y="318652"/>
                  </a:lnTo>
                  <a:cubicBezTo>
                    <a:pt x="98690" y="276758"/>
                    <a:pt x="133262" y="242690"/>
                    <a:pt x="175210" y="242690"/>
                  </a:cubicBezTo>
                  <a:close/>
                  <a:moveTo>
                    <a:pt x="76056" y="185090"/>
                  </a:moveTo>
                  <a:lnTo>
                    <a:pt x="126300" y="185090"/>
                  </a:lnTo>
                  <a:cubicBezTo>
                    <a:pt x="126760" y="204886"/>
                    <a:pt x="135058" y="222841"/>
                    <a:pt x="148886" y="235732"/>
                  </a:cubicBezTo>
                  <a:cubicBezTo>
                    <a:pt x="111549" y="246781"/>
                    <a:pt x="84353" y="281309"/>
                    <a:pt x="84353" y="322283"/>
                  </a:cubicBezTo>
                  <a:lnTo>
                    <a:pt x="84353" y="341158"/>
                  </a:lnTo>
                  <a:cubicBezTo>
                    <a:pt x="34571" y="339316"/>
                    <a:pt x="6453" y="325505"/>
                    <a:pt x="4609" y="324584"/>
                  </a:cubicBezTo>
                  <a:lnTo>
                    <a:pt x="461" y="322743"/>
                  </a:lnTo>
                  <a:lnTo>
                    <a:pt x="0" y="322743"/>
                  </a:lnTo>
                  <a:lnTo>
                    <a:pt x="0" y="261052"/>
                  </a:lnTo>
                  <a:cubicBezTo>
                    <a:pt x="0" y="219158"/>
                    <a:pt x="34110" y="185090"/>
                    <a:pt x="76056" y="185090"/>
                  </a:cubicBezTo>
                  <a:close/>
                  <a:moveTo>
                    <a:pt x="476280" y="183239"/>
                  </a:moveTo>
                  <a:lnTo>
                    <a:pt x="526068" y="183239"/>
                  </a:lnTo>
                  <a:cubicBezTo>
                    <a:pt x="568019" y="183239"/>
                    <a:pt x="602133" y="217307"/>
                    <a:pt x="602133" y="259201"/>
                  </a:cubicBezTo>
                  <a:lnTo>
                    <a:pt x="602133" y="320432"/>
                  </a:lnTo>
                  <a:lnTo>
                    <a:pt x="601672" y="320432"/>
                  </a:lnTo>
                  <a:lnTo>
                    <a:pt x="597984" y="322733"/>
                  </a:lnTo>
                  <a:cubicBezTo>
                    <a:pt x="596140" y="323654"/>
                    <a:pt x="567558" y="337465"/>
                    <a:pt x="518231" y="339307"/>
                  </a:cubicBezTo>
                  <a:lnTo>
                    <a:pt x="518231" y="320432"/>
                  </a:lnTo>
                  <a:cubicBezTo>
                    <a:pt x="518231" y="279458"/>
                    <a:pt x="490571" y="244930"/>
                    <a:pt x="453691" y="233881"/>
                  </a:cubicBezTo>
                  <a:cubicBezTo>
                    <a:pt x="467060" y="220990"/>
                    <a:pt x="475358" y="203035"/>
                    <a:pt x="476280" y="183239"/>
                  </a:cubicBezTo>
                  <a:close/>
                  <a:moveTo>
                    <a:pt x="304510" y="181462"/>
                  </a:moveTo>
                  <a:cubicBezTo>
                    <a:pt x="337221" y="181462"/>
                    <a:pt x="363739" y="208046"/>
                    <a:pt x="363739" y="240839"/>
                  </a:cubicBezTo>
                  <a:cubicBezTo>
                    <a:pt x="363739" y="273632"/>
                    <a:pt x="337221" y="300216"/>
                    <a:pt x="304510" y="300216"/>
                  </a:cubicBezTo>
                  <a:cubicBezTo>
                    <a:pt x="271799" y="300216"/>
                    <a:pt x="245281" y="273632"/>
                    <a:pt x="245281" y="240839"/>
                  </a:cubicBezTo>
                  <a:cubicBezTo>
                    <a:pt x="245281" y="208046"/>
                    <a:pt x="271799" y="181462"/>
                    <a:pt x="304510" y="181462"/>
                  </a:cubicBezTo>
                  <a:close/>
                  <a:moveTo>
                    <a:pt x="274338" y="133116"/>
                  </a:moveTo>
                  <a:lnTo>
                    <a:pt x="328757" y="133116"/>
                  </a:lnTo>
                  <a:cubicBezTo>
                    <a:pt x="334753" y="133116"/>
                    <a:pt x="340287" y="134037"/>
                    <a:pt x="345821" y="134957"/>
                  </a:cubicBezTo>
                  <a:cubicBezTo>
                    <a:pt x="337981" y="145545"/>
                    <a:pt x="333369" y="158894"/>
                    <a:pt x="332447" y="172703"/>
                  </a:cubicBezTo>
                  <a:cubicBezTo>
                    <a:pt x="324145" y="169021"/>
                    <a:pt x="314461" y="166719"/>
                    <a:pt x="304776" y="166719"/>
                  </a:cubicBezTo>
                  <a:cubicBezTo>
                    <a:pt x="292324" y="166719"/>
                    <a:pt x="280794" y="169941"/>
                    <a:pt x="270648" y="175465"/>
                  </a:cubicBezTo>
                  <a:cubicBezTo>
                    <a:pt x="270648" y="160275"/>
                    <a:pt x="265575" y="146465"/>
                    <a:pt x="257274" y="134957"/>
                  </a:cubicBezTo>
                  <a:cubicBezTo>
                    <a:pt x="262808" y="134037"/>
                    <a:pt x="268342" y="133116"/>
                    <a:pt x="274338" y="133116"/>
                  </a:cubicBezTo>
                  <a:close/>
                  <a:moveTo>
                    <a:pt x="402940" y="120160"/>
                  </a:moveTo>
                  <a:cubicBezTo>
                    <a:pt x="435681" y="120160"/>
                    <a:pt x="462427" y="146416"/>
                    <a:pt x="462427" y="179582"/>
                  </a:cubicBezTo>
                  <a:cubicBezTo>
                    <a:pt x="462427" y="212287"/>
                    <a:pt x="435681" y="238543"/>
                    <a:pt x="402940" y="238543"/>
                  </a:cubicBezTo>
                  <a:cubicBezTo>
                    <a:pt x="393717" y="238543"/>
                    <a:pt x="385416" y="236700"/>
                    <a:pt x="377577" y="233015"/>
                  </a:cubicBezTo>
                  <a:cubicBezTo>
                    <a:pt x="375271" y="209984"/>
                    <a:pt x="362359" y="190176"/>
                    <a:pt x="343452" y="178661"/>
                  </a:cubicBezTo>
                  <a:cubicBezTo>
                    <a:pt x="343913" y="145956"/>
                    <a:pt x="370198" y="120160"/>
                    <a:pt x="402940" y="120160"/>
                  </a:cubicBezTo>
                  <a:close/>
                  <a:moveTo>
                    <a:pt x="200081" y="120160"/>
                  </a:moveTo>
                  <a:cubicBezTo>
                    <a:pt x="232823" y="120160"/>
                    <a:pt x="259569" y="146416"/>
                    <a:pt x="259569" y="179582"/>
                  </a:cubicBezTo>
                  <a:cubicBezTo>
                    <a:pt x="259569" y="180503"/>
                    <a:pt x="259569" y="181424"/>
                    <a:pt x="259569" y="182806"/>
                  </a:cubicBezTo>
                  <a:cubicBezTo>
                    <a:pt x="244812" y="193861"/>
                    <a:pt x="234667" y="210444"/>
                    <a:pt x="231900" y="229791"/>
                  </a:cubicBezTo>
                  <a:cubicBezTo>
                    <a:pt x="222677" y="235319"/>
                    <a:pt x="212071" y="238543"/>
                    <a:pt x="200081" y="238543"/>
                  </a:cubicBezTo>
                  <a:cubicBezTo>
                    <a:pt x="167340" y="238543"/>
                    <a:pt x="140594" y="212287"/>
                    <a:pt x="140594" y="179582"/>
                  </a:cubicBezTo>
                  <a:cubicBezTo>
                    <a:pt x="140594" y="146416"/>
                    <a:pt x="167340" y="120160"/>
                    <a:pt x="200081" y="120160"/>
                  </a:cubicBezTo>
                  <a:close/>
                  <a:moveTo>
                    <a:pt x="101428" y="62190"/>
                  </a:moveTo>
                  <a:cubicBezTo>
                    <a:pt x="133688" y="62190"/>
                    <a:pt x="160418" y="88426"/>
                    <a:pt x="160879" y="120646"/>
                  </a:cubicBezTo>
                  <a:cubicBezTo>
                    <a:pt x="141984" y="132154"/>
                    <a:pt x="128619" y="152406"/>
                    <a:pt x="126315" y="175421"/>
                  </a:cubicBezTo>
                  <a:cubicBezTo>
                    <a:pt x="118941" y="178643"/>
                    <a:pt x="110185" y="180944"/>
                    <a:pt x="101428" y="180944"/>
                  </a:cubicBezTo>
                  <a:cubicBezTo>
                    <a:pt x="68708" y="180944"/>
                    <a:pt x="41978" y="154247"/>
                    <a:pt x="41978" y="121567"/>
                  </a:cubicBezTo>
                  <a:cubicBezTo>
                    <a:pt x="41978" y="88887"/>
                    <a:pt x="68708" y="62190"/>
                    <a:pt x="101428" y="62190"/>
                  </a:cubicBezTo>
                  <a:close/>
                  <a:moveTo>
                    <a:pt x="500695" y="60339"/>
                  </a:moveTo>
                  <a:cubicBezTo>
                    <a:pt x="533882" y="60339"/>
                    <a:pt x="560154" y="87036"/>
                    <a:pt x="560154" y="119716"/>
                  </a:cubicBezTo>
                  <a:cubicBezTo>
                    <a:pt x="560154" y="152396"/>
                    <a:pt x="533882" y="179093"/>
                    <a:pt x="500695" y="179093"/>
                  </a:cubicBezTo>
                  <a:cubicBezTo>
                    <a:pt x="491938" y="179093"/>
                    <a:pt x="483180" y="176792"/>
                    <a:pt x="475805" y="173570"/>
                  </a:cubicBezTo>
                  <a:cubicBezTo>
                    <a:pt x="473501" y="150095"/>
                    <a:pt x="460134" y="130303"/>
                    <a:pt x="441697" y="118795"/>
                  </a:cubicBezTo>
                  <a:cubicBezTo>
                    <a:pt x="442158" y="86575"/>
                    <a:pt x="468431" y="60339"/>
                    <a:pt x="500695" y="60339"/>
                  </a:cubicBezTo>
                  <a:close/>
                  <a:moveTo>
                    <a:pt x="413085" y="16140"/>
                  </a:moveTo>
                  <a:cubicBezTo>
                    <a:pt x="438441" y="16140"/>
                    <a:pt x="460571" y="31794"/>
                    <a:pt x="468869" y="55274"/>
                  </a:cubicBezTo>
                  <a:cubicBezTo>
                    <a:pt x="446279" y="66324"/>
                    <a:pt x="431526" y="87962"/>
                    <a:pt x="429221" y="112824"/>
                  </a:cubicBezTo>
                  <a:cubicBezTo>
                    <a:pt x="422766" y="110522"/>
                    <a:pt x="412624" y="107760"/>
                    <a:pt x="402020" y="107760"/>
                  </a:cubicBezTo>
                  <a:cubicBezTo>
                    <a:pt x="390956" y="107760"/>
                    <a:pt x="380352" y="110062"/>
                    <a:pt x="370670" y="115126"/>
                  </a:cubicBezTo>
                  <a:cubicBezTo>
                    <a:pt x="367904" y="112364"/>
                    <a:pt x="365599" y="109141"/>
                    <a:pt x="363294" y="105918"/>
                  </a:cubicBezTo>
                  <a:cubicBezTo>
                    <a:pt x="372054" y="93487"/>
                    <a:pt x="376664" y="78754"/>
                    <a:pt x="376664" y="63561"/>
                  </a:cubicBezTo>
                  <a:cubicBezTo>
                    <a:pt x="376664" y="53432"/>
                    <a:pt x="374359" y="43764"/>
                    <a:pt x="370670" y="34556"/>
                  </a:cubicBezTo>
                  <a:cubicBezTo>
                    <a:pt x="381735" y="22586"/>
                    <a:pt x="396949" y="16140"/>
                    <a:pt x="413085" y="16140"/>
                  </a:cubicBezTo>
                  <a:close/>
                  <a:moveTo>
                    <a:pt x="192697" y="16140"/>
                  </a:moveTo>
                  <a:cubicBezTo>
                    <a:pt x="207447" y="16140"/>
                    <a:pt x="221274" y="21206"/>
                    <a:pt x="231875" y="31337"/>
                  </a:cubicBezTo>
                  <a:cubicBezTo>
                    <a:pt x="227266" y="41008"/>
                    <a:pt x="224501" y="52060"/>
                    <a:pt x="224501" y="63573"/>
                  </a:cubicBezTo>
                  <a:cubicBezTo>
                    <a:pt x="224501" y="80152"/>
                    <a:pt x="230032" y="96270"/>
                    <a:pt x="240172" y="109165"/>
                  </a:cubicBezTo>
                  <a:cubicBezTo>
                    <a:pt x="238328" y="111928"/>
                    <a:pt x="236024" y="114230"/>
                    <a:pt x="233719" y="116533"/>
                  </a:cubicBezTo>
                  <a:cubicBezTo>
                    <a:pt x="223118" y="111007"/>
                    <a:pt x="211134" y="107783"/>
                    <a:pt x="199150" y="107783"/>
                  </a:cubicBezTo>
                  <a:cubicBezTo>
                    <a:pt x="189010" y="107783"/>
                    <a:pt x="177948" y="111467"/>
                    <a:pt x="171034" y="114230"/>
                  </a:cubicBezTo>
                  <a:cubicBezTo>
                    <a:pt x="168729" y="91204"/>
                    <a:pt x="155824" y="70942"/>
                    <a:pt x="136004" y="59429"/>
                  </a:cubicBezTo>
                  <a:cubicBezTo>
                    <a:pt x="142457" y="34100"/>
                    <a:pt x="165964" y="16140"/>
                    <a:pt x="192697" y="16140"/>
                  </a:cubicBezTo>
                  <a:close/>
                  <a:moveTo>
                    <a:pt x="301511" y="0"/>
                  </a:moveTo>
                  <a:cubicBezTo>
                    <a:pt x="337146" y="0"/>
                    <a:pt x="366033" y="28871"/>
                    <a:pt x="366033" y="64485"/>
                  </a:cubicBezTo>
                  <a:cubicBezTo>
                    <a:pt x="366033" y="100099"/>
                    <a:pt x="337146" y="128970"/>
                    <a:pt x="301511" y="128970"/>
                  </a:cubicBezTo>
                  <a:cubicBezTo>
                    <a:pt x="265876" y="128970"/>
                    <a:pt x="236989" y="100099"/>
                    <a:pt x="236989" y="64485"/>
                  </a:cubicBezTo>
                  <a:cubicBezTo>
                    <a:pt x="236989" y="28871"/>
                    <a:pt x="265876" y="0"/>
                    <a:pt x="30151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trade-center_89006">
              <a:extLst>
                <a:ext uri="{FF2B5EF4-FFF2-40B4-BE49-F238E27FC236}">
                  <a16:creationId xmlns:a16="http://schemas.microsoft.com/office/drawing/2014/main" id="{D9A230E9-55BA-4478-AA63-6D2D9EAA2AF4}"/>
                </a:ext>
              </a:extLst>
            </p:cNvPr>
            <p:cNvSpPr/>
            <p:nvPr/>
          </p:nvSpPr>
          <p:spPr>
            <a:xfrm>
              <a:off x="3154889" y="3072890"/>
              <a:ext cx="609685" cy="587151"/>
            </a:xfrm>
            <a:custGeom>
              <a:avLst/>
              <a:gdLst>
                <a:gd name="connsiteX0" fmla="*/ 216243 w 609050"/>
                <a:gd name="connsiteY0" fmla="*/ 412730 h 586540"/>
                <a:gd name="connsiteX1" fmla="*/ 216243 w 609050"/>
                <a:gd name="connsiteY1" fmla="*/ 456594 h 586540"/>
                <a:gd name="connsiteX2" fmla="*/ 293953 w 609050"/>
                <a:gd name="connsiteY2" fmla="*/ 456594 h 586540"/>
                <a:gd name="connsiteX3" fmla="*/ 293953 w 609050"/>
                <a:gd name="connsiteY3" fmla="*/ 412730 h 586540"/>
                <a:gd name="connsiteX4" fmla="*/ 69884 w 609050"/>
                <a:gd name="connsiteY4" fmla="*/ 412730 h 586540"/>
                <a:gd name="connsiteX5" fmla="*/ 69884 w 609050"/>
                <a:gd name="connsiteY5" fmla="*/ 456594 h 586540"/>
                <a:gd name="connsiteX6" fmla="*/ 147595 w 609050"/>
                <a:gd name="connsiteY6" fmla="*/ 456594 h 586540"/>
                <a:gd name="connsiteX7" fmla="*/ 147595 w 609050"/>
                <a:gd name="connsiteY7" fmla="*/ 412730 h 586540"/>
                <a:gd name="connsiteX8" fmla="*/ 460769 w 609050"/>
                <a:gd name="connsiteY8" fmla="*/ 376268 h 586540"/>
                <a:gd name="connsiteX9" fmla="*/ 460769 w 609050"/>
                <a:gd name="connsiteY9" fmla="*/ 414786 h 586540"/>
                <a:gd name="connsiteX10" fmla="*/ 555916 w 609050"/>
                <a:gd name="connsiteY10" fmla="*/ 414786 h 586540"/>
                <a:gd name="connsiteX11" fmla="*/ 555916 w 609050"/>
                <a:gd name="connsiteY11" fmla="*/ 376268 h 586540"/>
                <a:gd name="connsiteX12" fmla="*/ 216243 w 609050"/>
                <a:gd name="connsiteY12" fmla="*/ 339670 h 586540"/>
                <a:gd name="connsiteX13" fmla="*/ 216243 w 609050"/>
                <a:gd name="connsiteY13" fmla="*/ 383533 h 586540"/>
                <a:gd name="connsiteX14" fmla="*/ 293953 w 609050"/>
                <a:gd name="connsiteY14" fmla="*/ 383533 h 586540"/>
                <a:gd name="connsiteX15" fmla="*/ 293953 w 609050"/>
                <a:gd name="connsiteY15" fmla="*/ 339670 h 586540"/>
                <a:gd name="connsiteX16" fmla="*/ 69884 w 609050"/>
                <a:gd name="connsiteY16" fmla="*/ 339670 h 586540"/>
                <a:gd name="connsiteX17" fmla="*/ 69884 w 609050"/>
                <a:gd name="connsiteY17" fmla="*/ 383533 h 586540"/>
                <a:gd name="connsiteX18" fmla="*/ 147595 w 609050"/>
                <a:gd name="connsiteY18" fmla="*/ 383533 h 586540"/>
                <a:gd name="connsiteX19" fmla="*/ 147595 w 609050"/>
                <a:gd name="connsiteY19" fmla="*/ 339670 h 586540"/>
                <a:gd name="connsiteX20" fmla="*/ 460769 w 609050"/>
                <a:gd name="connsiteY20" fmla="*/ 303071 h 586540"/>
                <a:gd name="connsiteX21" fmla="*/ 460769 w 609050"/>
                <a:gd name="connsiteY21" fmla="*/ 341726 h 586540"/>
                <a:gd name="connsiteX22" fmla="*/ 555916 w 609050"/>
                <a:gd name="connsiteY22" fmla="*/ 341726 h 586540"/>
                <a:gd name="connsiteX23" fmla="*/ 555916 w 609050"/>
                <a:gd name="connsiteY23" fmla="*/ 303071 h 586540"/>
                <a:gd name="connsiteX24" fmla="*/ 216243 w 609050"/>
                <a:gd name="connsiteY24" fmla="*/ 266609 h 586540"/>
                <a:gd name="connsiteX25" fmla="*/ 216243 w 609050"/>
                <a:gd name="connsiteY25" fmla="*/ 310473 h 586540"/>
                <a:gd name="connsiteX26" fmla="*/ 293953 w 609050"/>
                <a:gd name="connsiteY26" fmla="*/ 310473 h 586540"/>
                <a:gd name="connsiteX27" fmla="*/ 293953 w 609050"/>
                <a:gd name="connsiteY27" fmla="*/ 266609 h 586540"/>
                <a:gd name="connsiteX28" fmla="*/ 69884 w 609050"/>
                <a:gd name="connsiteY28" fmla="*/ 266609 h 586540"/>
                <a:gd name="connsiteX29" fmla="*/ 69884 w 609050"/>
                <a:gd name="connsiteY29" fmla="*/ 310473 h 586540"/>
                <a:gd name="connsiteX30" fmla="*/ 147595 w 609050"/>
                <a:gd name="connsiteY30" fmla="*/ 310473 h 586540"/>
                <a:gd name="connsiteX31" fmla="*/ 147595 w 609050"/>
                <a:gd name="connsiteY31" fmla="*/ 266609 h 586540"/>
                <a:gd name="connsiteX32" fmla="*/ 460769 w 609050"/>
                <a:gd name="connsiteY32" fmla="*/ 230010 h 586540"/>
                <a:gd name="connsiteX33" fmla="*/ 460769 w 609050"/>
                <a:gd name="connsiteY33" fmla="*/ 268528 h 586540"/>
                <a:gd name="connsiteX34" fmla="*/ 555916 w 609050"/>
                <a:gd name="connsiteY34" fmla="*/ 268528 h 586540"/>
                <a:gd name="connsiteX35" fmla="*/ 555916 w 609050"/>
                <a:gd name="connsiteY35" fmla="*/ 230010 h 586540"/>
                <a:gd name="connsiteX36" fmla="*/ 216243 w 609050"/>
                <a:gd name="connsiteY36" fmla="*/ 193549 h 586540"/>
                <a:gd name="connsiteX37" fmla="*/ 216243 w 609050"/>
                <a:gd name="connsiteY37" fmla="*/ 237412 h 586540"/>
                <a:gd name="connsiteX38" fmla="*/ 293953 w 609050"/>
                <a:gd name="connsiteY38" fmla="*/ 237412 h 586540"/>
                <a:gd name="connsiteX39" fmla="*/ 293953 w 609050"/>
                <a:gd name="connsiteY39" fmla="*/ 193549 h 586540"/>
                <a:gd name="connsiteX40" fmla="*/ 69884 w 609050"/>
                <a:gd name="connsiteY40" fmla="*/ 193549 h 586540"/>
                <a:gd name="connsiteX41" fmla="*/ 69884 w 609050"/>
                <a:gd name="connsiteY41" fmla="*/ 237412 h 586540"/>
                <a:gd name="connsiteX42" fmla="*/ 147595 w 609050"/>
                <a:gd name="connsiteY42" fmla="*/ 237412 h 586540"/>
                <a:gd name="connsiteX43" fmla="*/ 147595 w 609050"/>
                <a:gd name="connsiteY43" fmla="*/ 193549 h 586540"/>
                <a:gd name="connsiteX44" fmla="*/ 460769 w 609050"/>
                <a:gd name="connsiteY44" fmla="*/ 156950 h 586540"/>
                <a:gd name="connsiteX45" fmla="*/ 460769 w 609050"/>
                <a:gd name="connsiteY45" fmla="*/ 195468 h 586540"/>
                <a:gd name="connsiteX46" fmla="*/ 555916 w 609050"/>
                <a:gd name="connsiteY46" fmla="*/ 195468 h 586540"/>
                <a:gd name="connsiteX47" fmla="*/ 555916 w 609050"/>
                <a:gd name="connsiteY47" fmla="*/ 156950 h 586540"/>
                <a:gd name="connsiteX48" fmla="*/ 192926 w 609050"/>
                <a:gd name="connsiteY48" fmla="*/ 96251 h 586540"/>
                <a:gd name="connsiteX49" fmla="*/ 361366 w 609050"/>
                <a:gd name="connsiteY49" fmla="*/ 96251 h 586540"/>
                <a:gd name="connsiteX50" fmla="*/ 361366 w 609050"/>
                <a:gd name="connsiteY50" fmla="*/ 114880 h 586540"/>
                <a:gd name="connsiteX51" fmla="*/ 192926 w 609050"/>
                <a:gd name="connsiteY51" fmla="*/ 114880 h 586540"/>
                <a:gd name="connsiteX52" fmla="*/ 192926 w 609050"/>
                <a:gd name="connsiteY52" fmla="*/ 49819 h 586540"/>
                <a:gd name="connsiteX53" fmla="*/ 361366 w 609050"/>
                <a:gd name="connsiteY53" fmla="*/ 49819 h 586540"/>
                <a:gd name="connsiteX54" fmla="*/ 361366 w 609050"/>
                <a:gd name="connsiteY54" fmla="*/ 68307 h 586540"/>
                <a:gd name="connsiteX55" fmla="*/ 192926 w 609050"/>
                <a:gd name="connsiteY55" fmla="*/ 68307 h 586540"/>
                <a:gd name="connsiteX56" fmla="*/ 166130 w 609050"/>
                <a:gd name="connsiteY56" fmla="*/ 25222 h 586540"/>
                <a:gd name="connsiteX57" fmla="*/ 166130 w 609050"/>
                <a:gd name="connsiteY57" fmla="*/ 155716 h 586540"/>
                <a:gd name="connsiteX58" fmla="*/ 338987 w 609050"/>
                <a:gd name="connsiteY58" fmla="*/ 155716 h 586540"/>
                <a:gd name="connsiteX59" fmla="*/ 338987 w 609050"/>
                <a:gd name="connsiteY59" fmla="*/ 341040 h 586540"/>
                <a:gd name="connsiteX60" fmla="*/ 338987 w 609050"/>
                <a:gd name="connsiteY60" fmla="*/ 531710 h 586540"/>
                <a:gd name="connsiteX61" fmla="*/ 366721 w 609050"/>
                <a:gd name="connsiteY61" fmla="*/ 531710 h 586540"/>
                <a:gd name="connsiteX62" fmla="*/ 366721 w 609050"/>
                <a:gd name="connsiteY62" fmla="*/ 341040 h 586540"/>
                <a:gd name="connsiteX63" fmla="*/ 366721 w 609050"/>
                <a:gd name="connsiteY63" fmla="*/ 155305 h 586540"/>
                <a:gd name="connsiteX64" fmla="*/ 388002 w 609050"/>
                <a:gd name="connsiteY64" fmla="*/ 143517 h 586540"/>
                <a:gd name="connsiteX65" fmla="*/ 388002 w 609050"/>
                <a:gd name="connsiteY65" fmla="*/ 25222 h 586540"/>
                <a:gd name="connsiteX66" fmla="*/ 140867 w 609050"/>
                <a:gd name="connsiteY66" fmla="*/ 0 h 586540"/>
                <a:gd name="connsiteX67" fmla="*/ 413402 w 609050"/>
                <a:gd name="connsiteY67" fmla="*/ 0 h 586540"/>
                <a:gd name="connsiteX68" fmla="*/ 413402 w 609050"/>
                <a:gd name="connsiteY68" fmla="*/ 129398 h 586540"/>
                <a:gd name="connsiteX69" fmla="*/ 432486 w 609050"/>
                <a:gd name="connsiteY69" fmla="*/ 118843 h 586540"/>
                <a:gd name="connsiteX70" fmla="*/ 584199 w 609050"/>
                <a:gd name="connsiteY70" fmla="*/ 118843 h 586540"/>
                <a:gd name="connsiteX71" fmla="*/ 584199 w 609050"/>
                <a:gd name="connsiteY71" fmla="*/ 531710 h 586540"/>
                <a:gd name="connsiteX72" fmla="*/ 609050 w 609050"/>
                <a:gd name="connsiteY72" fmla="*/ 531710 h 586540"/>
                <a:gd name="connsiteX73" fmla="*/ 609050 w 609050"/>
                <a:gd name="connsiteY73" fmla="*/ 586540 h 586540"/>
                <a:gd name="connsiteX74" fmla="*/ 0 w 609050"/>
                <a:gd name="connsiteY74" fmla="*/ 586540 h 586540"/>
                <a:gd name="connsiteX75" fmla="*/ 0 w 609050"/>
                <a:gd name="connsiteY75" fmla="*/ 531710 h 586540"/>
                <a:gd name="connsiteX76" fmla="*/ 24851 w 609050"/>
                <a:gd name="connsiteY76" fmla="*/ 531710 h 586540"/>
                <a:gd name="connsiteX77" fmla="*/ 24851 w 609050"/>
                <a:gd name="connsiteY77" fmla="*/ 155716 h 586540"/>
                <a:gd name="connsiteX78" fmla="*/ 140867 w 609050"/>
                <a:gd name="connsiteY78" fmla="*/ 155716 h 58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09050" h="586540">
                  <a:moveTo>
                    <a:pt x="216243" y="412730"/>
                  </a:moveTo>
                  <a:lnTo>
                    <a:pt x="216243" y="456594"/>
                  </a:lnTo>
                  <a:lnTo>
                    <a:pt x="293953" y="456594"/>
                  </a:lnTo>
                  <a:lnTo>
                    <a:pt x="293953" y="412730"/>
                  </a:lnTo>
                  <a:close/>
                  <a:moveTo>
                    <a:pt x="69884" y="412730"/>
                  </a:moveTo>
                  <a:lnTo>
                    <a:pt x="69884" y="456594"/>
                  </a:lnTo>
                  <a:lnTo>
                    <a:pt x="147595" y="456594"/>
                  </a:lnTo>
                  <a:lnTo>
                    <a:pt x="147595" y="412730"/>
                  </a:lnTo>
                  <a:close/>
                  <a:moveTo>
                    <a:pt x="460769" y="376268"/>
                  </a:moveTo>
                  <a:lnTo>
                    <a:pt x="460769" y="414786"/>
                  </a:lnTo>
                  <a:lnTo>
                    <a:pt x="555916" y="414786"/>
                  </a:lnTo>
                  <a:lnTo>
                    <a:pt x="555916" y="376268"/>
                  </a:lnTo>
                  <a:close/>
                  <a:moveTo>
                    <a:pt x="216243" y="339670"/>
                  </a:moveTo>
                  <a:lnTo>
                    <a:pt x="216243" y="383533"/>
                  </a:lnTo>
                  <a:lnTo>
                    <a:pt x="293953" y="383533"/>
                  </a:lnTo>
                  <a:lnTo>
                    <a:pt x="293953" y="339670"/>
                  </a:lnTo>
                  <a:close/>
                  <a:moveTo>
                    <a:pt x="69884" y="339670"/>
                  </a:moveTo>
                  <a:lnTo>
                    <a:pt x="69884" y="383533"/>
                  </a:lnTo>
                  <a:lnTo>
                    <a:pt x="147595" y="383533"/>
                  </a:lnTo>
                  <a:lnTo>
                    <a:pt x="147595" y="339670"/>
                  </a:lnTo>
                  <a:close/>
                  <a:moveTo>
                    <a:pt x="460769" y="303071"/>
                  </a:moveTo>
                  <a:lnTo>
                    <a:pt x="460769" y="341726"/>
                  </a:lnTo>
                  <a:lnTo>
                    <a:pt x="555916" y="341726"/>
                  </a:lnTo>
                  <a:lnTo>
                    <a:pt x="555916" y="303071"/>
                  </a:lnTo>
                  <a:close/>
                  <a:moveTo>
                    <a:pt x="216243" y="266609"/>
                  </a:moveTo>
                  <a:lnTo>
                    <a:pt x="216243" y="310473"/>
                  </a:lnTo>
                  <a:lnTo>
                    <a:pt x="293953" y="310473"/>
                  </a:lnTo>
                  <a:lnTo>
                    <a:pt x="293953" y="266609"/>
                  </a:lnTo>
                  <a:close/>
                  <a:moveTo>
                    <a:pt x="69884" y="266609"/>
                  </a:moveTo>
                  <a:lnTo>
                    <a:pt x="69884" y="310473"/>
                  </a:lnTo>
                  <a:lnTo>
                    <a:pt x="147595" y="310473"/>
                  </a:lnTo>
                  <a:lnTo>
                    <a:pt x="147595" y="266609"/>
                  </a:lnTo>
                  <a:close/>
                  <a:moveTo>
                    <a:pt x="460769" y="230010"/>
                  </a:moveTo>
                  <a:lnTo>
                    <a:pt x="460769" y="268528"/>
                  </a:lnTo>
                  <a:lnTo>
                    <a:pt x="555916" y="268528"/>
                  </a:lnTo>
                  <a:lnTo>
                    <a:pt x="555916" y="230010"/>
                  </a:lnTo>
                  <a:close/>
                  <a:moveTo>
                    <a:pt x="216243" y="193549"/>
                  </a:moveTo>
                  <a:lnTo>
                    <a:pt x="216243" y="237412"/>
                  </a:lnTo>
                  <a:lnTo>
                    <a:pt x="293953" y="237412"/>
                  </a:lnTo>
                  <a:lnTo>
                    <a:pt x="293953" y="193549"/>
                  </a:lnTo>
                  <a:close/>
                  <a:moveTo>
                    <a:pt x="69884" y="193549"/>
                  </a:moveTo>
                  <a:lnTo>
                    <a:pt x="69884" y="237412"/>
                  </a:lnTo>
                  <a:lnTo>
                    <a:pt x="147595" y="237412"/>
                  </a:lnTo>
                  <a:lnTo>
                    <a:pt x="147595" y="193549"/>
                  </a:lnTo>
                  <a:close/>
                  <a:moveTo>
                    <a:pt x="460769" y="156950"/>
                  </a:moveTo>
                  <a:lnTo>
                    <a:pt x="460769" y="195468"/>
                  </a:lnTo>
                  <a:lnTo>
                    <a:pt x="555916" y="195468"/>
                  </a:lnTo>
                  <a:lnTo>
                    <a:pt x="555916" y="156950"/>
                  </a:lnTo>
                  <a:close/>
                  <a:moveTo>
                    <a:pt x="192926" y="96251"/>
                  </a:moveTo>
                  <a:lnTo>
                    <a:pt x="361366" y="96251"/>
                  </a:lnTo>
                  <a:lnTo>
                    <a:pt x="361366" y="114880"/>
                  </a:lnTo>
                  <a:lnTo>
                    <a:pt x="192926" y="114880"/>
                  </a:lnTo>
                  <a:close/>
                  <a:moveTo>
                    <a:pt x="192926" y="49819"/>
                  </a:moveTo>
                  <a:lnTo>
                    <a:pt x="361366" y="49819"/>
                  </a:lnTo>
                  <a:lnTo>
                    <a:pt x="361366" y="68307"/>
                  </a:lnTo>
                  <a:lnTo>
                    <a:pt x="192926" y="68307"/>
                  </a:lnTo>
                  <a:close/>
                  <a:moveTo>
                    <a:pt x="166130" y="25222"/>
                  </a:moveTo>
                  <a:lnTo>
                    <a:pt x="166130" y="155716"/>
                  </a:lnTo>
                  <a:lnTo>
                    <a:pt x="338987" y="155716"/>
                  </a:lnTo>
                  <a:lnTo>
                    <a:pt x="338987" y="341040"/>
                  </a:lnTo>
                  <a:lnTo>
                    <a:pt x="338987" y="531710"/>
                  </a:lnTo>
                  <a:lnTo>
                    <a:pt x="366721" y="531710"/>
                  </a:lnTo>
                  <a:lnTo>
                    <a:pt x="366721" y="341040"/>
                  </a:lnTo>
                  <a:lnTo>
                    <a:pt x="366721" y="155305"/>
                  </a:lnTo>
                  <a:lnTo>
                    <a:pt x="388002" y="143517"/>
                  </a:lnTo>
                  <a:lnTo>
                    <a:pt x="388002" y="25222"/>
                  </a:lnTo>
                  <a:close/>
                  <a:moveTo>
                    <a:pt x="140867" y="0"/>
                  </a:moveTo>
                  <a:lnTo>
                    <a:pt x="413402" y="0"/>
                  </a:lnTo>
                  <a:lnTo>
                    <a:pt x="413402" y="129398"/>
                  </a:lnTo>
                  <a:lnTo>
                    <a:pt x="432486" y="118843"/>
                  </a:lnTo>
                  <a:lnTo>
                    <a:pt x="584199" y="118843"/>
                  </a:lnTo>
                  <a:lnTo>
                    <a:pt x="584199" y="531710"/>
                  </a:lnTo>
                  <a:lnTo>
                    <a:pt x="609050" y="531710"/>
                  </a:lnTo>
                  <a:lnTo>
                    <a:pt x="609050" y="586540"/>
                  </a:lnTo>
                  <a:lnTo>
                    <a:pt x="0" y="586540"/>
                  </a:lnTo>
                  <a:lnTo>
                    <a:pt x="0" y="531710"/>
                  </a:lnTo>
                  <a:lnTo>
                    <a:pt x="24851" y="531710"/>
                  </a:lnTo>
                  <a:lnTo>
                    <a:pt x="24851" y="155716"/>
                  </a:lnTo>
                  <a:lnTo>
                    <a:pt x="140867" y="15571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agreement_126444">
              <a:extLst>
                <a:ext uri="{FF2B5EF4-FFF2-40B4-BE49-F238E27FC236}">
                  <a16:creationId xmlns:a16="http://schemas.microsoft.com/office/drawing/2014/main" id="{6E68A39E-987B-4849-B229-07B40260DE30}"/>
                </a:ext>
              </a:extLst>
            </p:cNvPr>
            <p:cNvSpPr/>
            <p:nvPr/>
          </p:nvSpPr>
          <p:spPr>
            <a:xfrm>
              <a:off x="1935435" y="3072890"/>
              <a:ext cx="609685" cy="540101"/>
            </a:xfrm>
            <a:custGeom>
              <a:avLst/>
              <a:gdLst>
                <a:gd name="T0" fmla="*/ 5423 w 6499"/>
                <a:gd name="T1" fmla="*/ 940 h 5766"/>
                <a:gd name="T2" fmla="*/ 6499 w 6499"/>
                <a:gd name="T3" fmla="*/ 7 h 5766"/>
                <a:gd name="T4" fmla="*/ 4987 w 6499"/>
                <a:gd name="T5" fmla="*/ 792 h 5766"/>
                <a:gd name="T6" fmla="*/ 3216 w 6499"/>
                <a:gd name="T7" fmla="*/ 716 h 5766"/>
                <a:gd name="T8" fmla="*/ 1453 w 6499"/>
                <a:gd name="T9" fmla="*/ 667 h 5766"/>
                <a:gd name="T10" fmla="*/ 0 w 6499"/>
                <a:gd name="T11" fmla="*/ 2664 h 5766"/>
                <a:gd name="T12" fmla="*/ 661 w 6499"/>
                <a:gd name="T13" fmla="*/ 3284 h 5766"/>
                <a:gd name="T14" fmla="*/ 448 w 6499"/>
                <a:gd name="T15" fmla="*/ 4071 h 5766"/>
                <a:gd name="T16" fmla="*/ 844 w 6499"/>
                <a:gd name="T17" fmla="*/ 4279 h 5766"/>
                <a:gd name="T18" fmla="*/ 1080 w 6499"/>
                <a:gd name="T19" fmla="*/ 4576 h 5766"/>
                <a:gd name="T20" fmla="*/ 1583 w 6499"/>
                <a:gd name="T21" fmla="*/ 4775 h 5766"/>
                <a:gd name="T22" fmla="*/ 2017 w 6499"/>
                <a:gd name="T23" fmla="*/ 5327 h 5766"/>
                <a:gd name="T24" fmla="*/ 2405 w 6499"/>
                <a:gd name="T25" fmla="*/ 5234 h 5766"/>
                <a:gd name="T26" fmla="*/ 2535 w 6499"/>
                <a:gd name="T27" fmla="*/ 5395 h 5766"/>
                <a:gd name="T28" fmla="*/ 2876 w 6499"/>
                <a:gd name="T29" fmla="*/ 5576 h 5766"/>
                <a:gd name="T30" fmla="*/ 3165 w 6499"/>
                <a:gd name="T31" fmla="*/ 5494 h 5766"/>
                <a:gd name="T32" fmla="*/ 3701 w 6499"/>
                <a:gd name="T33" fmla="*/ 5660 h 5766"/>
                <a:gd name="T34" fmla="*/ 3832 w 6499"/>
                <a:gd name="T35" fmla="*/ 5267 h 5766"/>
                <a:gd name="T36" fmla="*/ 4495 w 6499"/>
                <a:gd name="T37" fmla="*/ 4970 h 5766"/>
                <a:gd name="T38" fmla="*/ 4988 w 6499"/>
                <a:gd name="T39" fmla="*/ 5020 h 5766"/>
                <a:gd name="T40" fmla="*/ 5597 w 6499"/>
                <a:gd name="T41" fmla="*/ 4588 h 5766"/>
                <a:gd name="T42" fmla="*/ 5503 w 6499"/>
                <a:gd name="T43" fmla="*/ 3760 h 5766"/>
                <a:gd name="T44" fmla="*/ 6296 w 6499"/>
                <a:gd name="T45" fmla="*/ 2963 h 5766"/>
                <a:gd name="T46" fmla="*/ 6499 w 6499"/>
                <a:gd name="T47" fmla="*/ 2528 h 5766"/>
                <a:gd name="T48" fmla="*/ 5795 w 6499"/>
                <a:gd name="T49" fmla="*/ 3035 h 5766"/>
                <a:gd name="T50" fmla="*/ 4857 w 6499"/>
                <a:gd name="T51" fmla="*/ 3514 h 5766"/>
                <a:gd name="T52" fmla="*/ 4769 w 6499"/>
                <a:gd name="T53" fmla="*/ 4088 h 5766"/>
                <a:gd name="T54" fmla="*/ 4331 w 6499"/>
                <a:gd name="T55" fmla="*/ 4082 h 5766"/>
                <a:gd name="T56" fmla="*/ 4173 w 6499"/>
                <a:gd name="T57" fmla="*/ 4456 h 5766"/>
                <a:gd name="T58" fmla="*/ 3747 w 6499"/>
                <a:gd name="T59" fmla="*/ 4507 h 5766"/>
                <a:gd name="T60" fmla="*/ 3473 w 6499"/>
                <a:gd name="T61" fmla="*/ 4915 h 5766"/>
                <a:gd name="T62" fmla="*/ 3065 w 6499"/>
                <a:gd name="T63" fmla="*/ 5251 h 5766"/>
                <a:gd name="T64" fmla="*/ 2867 w 6499"/>
                <a:gd name="T65" fmla="*/ 5322 h 5766"/>
                <a:gd name="T66" fmla="*/ 2707 w 6499"/>
                <a:gd name="T67" fmla="*/ 5102 h 5766"/>
                <a:gd name="T68" fmla="*/ 3423 w 6499"/>
                <a:gd name="T69" fmla="*/ 4496 h 5766"/>
                <a:gd name="T70" fmla="*/ 3345 w 6499"/>
                <a:gd name="T71" fmla="*/ 4266 h 5766"/>
                <a:gd name="T72" fmla="*/ 2255 w 6499"/>
                <a:gd name="T73" fmla="*/ 5022 h 5766"/>
                <a:gd name="T74" fmla="*/ 1884 w 6499"/>
                <a:gd name="T75" fmla="*/ 4962 h 5766"/>
                <a:gd name="T76" fmla="*/ 3155 w 6499"/>
                <a:gd name="T77" fmla="*/ 3735 h 5766"/>
                <a:gd name="T78" fmla="*/ 3075 w 6499"/>
                <a:gd name="T79" fmla="*/ 3503 h 5766"/>
                <a:gd name="T80" fmla="*/ 1791 w 6499"/>
                <a:gd name="T81" fmla="*/ 4404 h 5766"/>
                <a:gd name="T82" fmla="*/ 1285 w 6499"/>
                <a:gd name="T83" fmla="*/ 4435 h 5766"/>
                <a:gd name="T84" fmla="*/ 1439 w 6499"/>
                <a:gd name="T85" fmla="*/ 4004 h 5766"/>
                <a:gd name="T86" fmla="*/ 2809 w 6499"/>
                <a:gd name="T87" fmla="*/ 3011 h 5766"/>
                <a:gd name="T88" fmla="*/ 2612 w 6499"/>
                <a:gd name="T89" fmla="*/ 2895 h 5766"/>
                <a:gd name="T90" fmla="*/ 1167 w 6499"/>
                <a:gd name="T91" fmla="*/ 3884 h 5766"/>
                <a:gd name="T92" fmla="*/ 668 w 6499"/>
                <a:gd name="T93" fmla="*/ 3923 h 5766"/>
                <a:gd name="T94" fmla="*/ 3388 w 6499"/>
                <a:gd name="T95" fmla="*/ 1602 h 5766"/>
                <a:gd name="T96" fmla="*/ 4543 w 6499"/>
                <a:gd name="T97" fmla="*/ 2706 h 5766"/>
                <a:gd name="T98" fmla="*/ 4492 w 6499"/>
                <a:gd name="T99" fmla="*/ 1496 h 5766"/>
                <a:gd name="T100" fmla="*/ 4777 w 6499"/>
                <a:gd name="T101" fmla="*/ 1048 h 5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99" h="5766">
                  <a:moveTo>
                    <a:pt x="5048" y="1043"/>
                  </a:moveTo>
                  <a:cubicBezTo>
                    <a:pt x="5180" y="1043"/>
                    <a:pt x="5309" y="1008"/>
                    <a:pt x="5423" y="940"/>
                  </a:cubicBezTo>
                  <a:lnTo>
                    <a:pt x="6499" y="304"/>
                  </a:lnTo>
                  <a:lnTo>
                    <a:pt x="6499" y="7"/>
                  </a:lnTo>
                  <a:lnTo>
                    <a:pt x="5288" y="712"/>
                  </a:lnTo>
                  <a:cubicBezTo>
                    <a:pt x="5196" y="766"/>
                    <a:pt x="5092" y="794"/>
                    <a:pt x="4987" y="792"/>
                  </a:cubicBezTo>
                  <a:lnTo>
                    <a:pt x="3384" y="774"/>
                  </a:lnTo>
                  <a:cubicBezTo>
                    <a:pt x="3304" y="744"/>
                    <a:pt x="3240" y="726"/>
                    <a:pt x="3216" y="716"/>
                  </a:cubicBezTo>
                  <a:cubicBezTo>
                    <a:pt x="2715" y="604"/>
                    <a:pt x="2323" y="648"/>
                    <a:pt x="2056" y="720"/>
                  </a:cubicBezTo>
                  <a:cubicBezTo>
                    <a:pt x="1856" y="774"/>
                    <a:pt x="1643" y="754"/>
                    <a:pt x="1453" y="667"/>
                  </a:cubicBezTo>
                  <a:lnTo>
                    <a:pt x="0" y="0"/>
                  </a:lnTo>
                  <a:lnTo>
                    <a:pt x="0" y="2664"/>
                  </a:lnTo>
                  <a:lnTo>
                    <a:pt x="151" y="2747"/>
                  </a:lnTo>
                  <a:cubicBezTo>
                    <a:pt x="373" y="2868"/>
                    <a:pt x="551" y="3056"/>
                    <a:pt x="661" y="3284"/>
                  </a:cubicBezTo>
                  <a:lnTo>
                    <a:pt x="576" y="3354"/>
                  </a:lnTo>
                  <a:cubicBezTo>
                    <a:pt x="347" y="3520"/>
                    <a:pt x="297" y="3843"/>
                    <a:pt x="448" y="4071"/>
                  </a:cubicBezTo>
                  <a:cubicBezTo>
                    <a:pt x="532" y="4182"/>
                    <a:pt x="651" y="4252"/>
                    <a:pt x="787" y="4276"/>
                  </a:cubicBezTo>
                  <a:cubicBezTo>
                    <a:pt x="803" y="4278"/>
                    <a:pt x="827" y="4279"/>
                    <a:pt x="844" y="4279"/>
                  </a:cubicBezTo>
                  <a:cubicBezTo>
                    <a:pt x="893" y="4282"/>
                    <a:pt x="941" y="4276"/>
                    <a:pt x="983" y="4270"/>
                  </a:cubicBezTo>
                  <a:cubicBezTo>
                    <a:pt x="985" y="4384"/>
                    <a:pt x="1012" y="4483"/>
                    <a:pt x="1080" y="4576"/>
                  </a:cubicBezTo>
                  <a:cubicBezTo>
                    <a:pt x="1171" y="4703"/>
                    <a:pt x="1315" y="4760"/>
                    <a:pt x="1469" y="4768"/>
                  </a:cubicBezTo>
                  <a:cubicBezTo>
                    <a:pt x="1509" y="4771"/>
                    <a:pt x="1551" y="4772"/>
                    <a:pt x="1583" y="4775"/>
                  </a:cubicBezTo>
                  <a:cubicBezTo>
                    <a:pt x="1568" y="4896"/>
                    <a:pt x="1603" y="5020"/>
                    <a:pt x="1679" y="5122"/>
                  </a:cubicBezTo>
                  <a:cubicBezTo>
                    <a:pt x="1763" y="5232"/>
                    <a:pt x="1881" y="5303"/>
                    <a:pt x="2017" y="5327"/>
                  </a:cubicBezTo>
                  <a:cubicBezTo>
                    <a:pt x="2033" y="5328"/>
                    <a:pt x="2057" y="5330"/>
                    <a:pt x="2075" y="5330"/>
                  </a:cubicBezTo>
                  <a:cubicBezTo>
                    <a:pt x="2196" y="5336"/>
                    <a:pt x="2312" y="5302"/>
                    <a:pt x="2405" y="5234"/>
                  </a:cubicBezTo>
                  <a:lnTo>
                    <a:pt x="2456" y="5195"/>
                  </a:lnTo>
                  <a:cubicBezTo>
                    <a:pt x="2468" y="5268"/>
                    <a:pt x="2489" y="5335"/>
                    <a:pt x="2535" y="5395"/>
                  </a:cubicBezTo>
                  <a:cubicBezTo>
                    <a:pt x="2603" y="5488"/>
                    <a:pt x="2705" y="5551"/>
                    <a:pt x="2827" y="5574"/>
                  </a:cubicBezTo>
                  <a:cubicBezTo>
                    <a:pt x="2843" y="5575"/>
                    <a:pt x="2859" y="5575"/>
                    <a:pt x="2876" y="5576"/>
                  </a:cubicBezTo>
                  <a:cubicBezTo>
                    <a:pt x="2973" y="5582"/>
                    <a:pt x="3072" y="5554"/>
                    <a:pt x="3157" y="5494"/>
                  </a:cubicBezTo>
                  <a:lnTo>
                    <a:pt x="3165" y="5494"/>
                  </a:lnTo>
                  <a:lnTo>
                    <a:pt x="3225" y="5578"/>
                  </a:lnTo>
                  <a:cubicBezTo>
                    <a:pt x="3331" y="5730"/>
                    <a:pt x="3549" y="5766"/>
                    <a:pt x="3701" y="5660"/>
                  </a:cubicBezTo>
                  <a:cubicBezTo>
                    <a:pt x="3828" y="5570"/>
                    <a:pt x="3879" y="5392"/>
                    <a:pt x="3821" y="5251"/>
                  </a:cubicBezTo>
                  <a:lnTo>
                    <a:pt x="3832" y="5267"/>
                  </a:lnTo>
                  <a:cubicBezTo>
                    <a:pt x="3932" y="5415"/>
                    <a:pt x="4121" y="5479"/>
                    <a:pt x="4287" y="5411"/>
                  </a:cubicBezTo>
                  <a:cubicBezTo>
                    <a:pt x="4469" y="5336"/>
                    <a:pt x="4543" y="5139"/>
                    <a:pt x="4495" y="4970"/>
                  </a:cubicBezTo>
                  <a:cubicBezTo>
                    <a:pt x="4617" y="5107"/>
                    <a:pt x="4828" y="5134"/>
                    <a:pt x="4980" y="5028"/>
                  </a:cubicBezTo>
                  <a:lnTo>
                    <a:pt x="4988" y="5020"/>
                  </a:lnTo>
                  <a:cubicBezTo>
                    <a:pt x="5140" y="4915"/>
                    <a:pt x="5184" y="4714"/>
                    <a:pt x="5103" y="4554"/>
                  </a:cubicBezTo>
                  <a:cubicBezTo>
                    <a:pt x="5235" y="4675"/>
                    <a:pt x="5445" y="4694"/>
                    <a:pt x="5597" y="4588"/>
                  </a:cubicBezTo>
                  <a:cubicBezTo>
                    <a:pt x="5775" y="4459"/>
                    <a:pt x="5821" y="4210"/>
                    <a:pt x="5692" y="4031"/>
                  </a:cubicBezTo>
                  <a:lnTo>
                    <a:pt x="5503" y="3760"/>
                  </a:lnTo>
                  <a:lnTo>
                    <a:pt x="5915" y="3280"/>
                  </a:lnTo>
                  <a:cubicBezTo>
                    <a:pt x="6023" y="3154"/>
                    <a:pt x="6152" y="3047"/>
                    <a:pt x="6296" y="2963"/>
                  </a:cubicBezTo>
                  <a:lnTo>
                    <a:pt x="6499" y="2846"/>
                  </a:lnTo>
                  <a:lnTo>
                    <a:pt x="6499" y="2528"/>
                  </a:lnTo>
                  <a:lnTo>
                    <a:pt x="6219" y="2687"/>
                  </a:lnTo>
                  <a:cubicBezTo>
                    <a:pt x="6059" y="2778"/>
                    <a:pt x="5915" y="2895"/>
                    <a:pt x="5795" y="3035"/>
                  </a:cubicBezTo>
                  <a:lnTo>
                    <a:pt x="5352" y="3548"/>
                  </a:lnTo>
                  <a:cubicBezTo>
                    <a:pt x="5220" y="3427"/>
                    <a:pt x="5009" y="3408"/>
                    <a:pt x="4857" y="3514"/>
                  </a:cubicBezTo>
                  <a:cubicBezTo>
                    <a:pt x="4680" y="3643"/>
                    <a:pt x="4633" y="3892"/>
                    <a:pt x="4763" y="4071"/>
                  </a:cubicBezTo>
                  <a:lnTo>
                    <a:pt x="4769" y="4088"/>
                  </a:lnTo>
                  <a:lnTo>
                    <a:pt x="4761" y="4088"/>
                  </a:lnTo>
                  <a:cubicBezTo>
                    <a:pt x="4636" y="4000"/>
                    <a:pt x="4465" y="3991"/>
                    <a:pt x="4331" y="4082"/>
                  </a:cubicBezTo>
                  <a:lnTo>
                    <a:pt x="4323" y="4090"/>
                  </a:lnTo>
                  <a:cubicBezTo>
                    <a:pt x="4204" y="4172"/>
                    <a:pt x="4148" y="4316"/>
                    <a:pt x="4173" y="4456"/>
                  </a:cubicBezTo>
                  <a:lnTo>
                    <a:pt x="4131" y="4487"/>
                  </a:lnTo>
                  <a:cubicBezTo>
                    <a:pt x="4012" y="4424"/>
                    <a:pt x="3865" y="4424"/>
                    <a:pt x="3747" y="4507"/>
                  </a:cubicBezTo>
                  <a:cubicBezTo>
                    <a:pt x="3637" y="4583"/>
                    <a:pt x="3581" y="4718"/>
                    <a:pt x="3591" y="4840"/>
                  </a:cubicBezTo>
                  <a:lnTo>
                    <a:pt x="3473" y="4915"/>
                  </a:lnTo>
                  <a:cubicBezTo>
                    <a:pt x="3385" y="4894"/>
                    <a:pt x="3287" y="4914"/>
                    <a:pt x="3211" y="4966"/>
                  </a:cubicBezTo>
                  <a:cubicBezTo>
                    <a:pt x="3117" y="5034"/>
                    <a:pt x="3063" y="5146"/>
                    <a:pt x="3065" y="5251"/>
                  </a:cubicBezTo>
                  <a:lnTo>
                    <a:pt x="3007" y="5288"/>
                  </a:lnTo>
                  <a:cubicBezTo>
                    <a:pt x="2972" y="5319"/>
                    <a:pt x="2915" y="5332"/>
                    <a:pt x="2867" y="5322"/>
                  </a:cubicBezTo>
                  <a:cubicBezTo>
                    <a:pt x="2819" y="5311"/>
                    <a:pt x="2771" y="5284"/>
                    <a:pt x="2740" y="5242"/>
                  </a:cubicBezTo>
                  <a:cubicBezTo>
                    <a:pt x="2709" y="5207"/>
                    <a:pt x="2696" y="5150"/>
                    <a:pt x="2707" y="5102"/>
                  </a:cubicBezTo>
                  <a:cubicBezTo>
                    <a:pt x="2717" y="5054"/>
                    <a:pt x="2744" y="5006"/>
                    <a:pt x="2787" y="4975"/>
                  </a:cubicBezTo>
                  <a:lnTo>
                    <a:pt x="3423" y="4496"/>
                  </a:lnTo>
                  <a:cubicBezTo>
                    <a:pt x="3456" y="4474"/>
                    <a:pt x="3475" y="4442"/>
                    <a:pt x="3476" y="4402"/>
                  </a:cubicBezTo>
                  <a:cubicBezTo>
                    <a:pt x="3480" y="4328"/>
                    <a:pt x="3417" y="4266"/>
                    <a:pt x="3345" y="4266"/>
                  </a:cubicBezTo>
                  <a:cubicBezTo>
                    <a:pt x="3317" y="4266"/>
                    <a:pt x="3295" y="4272"/>
                    <a:pt x="3271" y="4286"/>
                  </a:cubicBezTo>
                  <a:lnTo>
                    <a:pt x="2255" y="5022"/>
                  </a:lnTo>
                  <a:cubicBezTo>
                    <a:pt x="2196" y="5059"/>
                    <a:pt x="2129" y="5080"/>
                    <a:pt x="2057" y="5068"/>
                  </a:cubicBezTo>
                  <a:cubicBezTo>
                    <a:pt x="1985" y="5056"/>
                    <a:pt x="1921" y="5020"/>
                    <a:pt x="1884" y="4962"/>
                  </a:cubicBezTo>
                  <a:cubicBezTo>
                    <a:pt x="1800" y="4851"/>
                    <a:pt x="1825" y="4682"/>
                    <a:pt x="1944" y="4599"/>
                  </a:cubicBezTo>
                  <a:lnTo>
                    <a:pt x="3155" y="3735"/>
                  </a:lnTo>
                  <a:cubicBezTo>
                    <a:pt x="3181" y="3711"/>
                    <a:pt x="3200" y="3678"/>
                    <a:pt x="3200" y="3634"/>
                  </a:cubicBezTo>
                  <a:cubicBezTo>
                    <a:pt x="3201" y="3564"/>
                    <a:pt x="3144" y="3506"/>
                    <a:pt x="3075" y="3503"/>
                  </a:cubicBezTo>
                  <a:cubicBezTo>
                    <a:pt x="3035" y="3502"/>
                    <a:pt x="3003" y="3516"/>
                    <a:pt x="2976" y="3547"/>
                  </a:cubicBezTo>
                  <a:lnTo>
                    <a:pt x="1791" y="4404"/>
                  </a:lnTo>
                  <a:cubicBezTo>
                    <a:pt x="1757" y="4419"/>
                    <a:pt x="1740" y="4443"/>
                    <a:pt x="1715" y="4466"/>
                  </a:cubicBezTo>
                  <a:cubicBezTo>
                    <a:pt x="1572" y="4556"/>
                    <a:pt x="1361" y="4536"/>
                    <a:pt x="1285" y="4435"/>
                  </a:cubicBezTo>
                  <a:cubicBezTo>
                    <a:pt x="1209" y="4326"/>
                    <a:pt x="1225" y="4179"/>
                    <a:pt x="1320" y="4087"/>
                  </a:cubicBezTo>
                  <a:lnTo>
                    <a:pt x="1439" y="4004"/>
                  </a:lnTo>
                  <a:lnTo>
                    <a:pt x="2756" y="3106"/>
                  </a:lnTo>
                  <a:cubicBezTo>
                    <a:pt x="2789" y="3083"/>
                    <a:pt x="2808" y="3051"/>
                    <a:pt x="2809" y="3011"/>
                  </a:cubicBezTo>
                  <a:cubicBezTo>
                    <a:pt x="2812" y="2967"/>
                    <a:pt x="2791" y="2926"/>
                    <a:pt x="2755" y="2900"/>
                  </a:cubicBezTo>
                  <a:cubicBezTo>
                    <a:pt x="2708" y="2867"/>
                    <a:pt x="2661" y="2866"/>
                    <a:pt x="2612" y="2895"/>
                  </a:cubicBezTo>
                  <a:lnTo>
                    <a:pt x="1201" y="3854"/>
                  </a:lnTo>
                  <a:cubicBezTo>
                    <a:pt x="1192" y="3870"/>
                    <a:pt x="1176" y="3876"/>
                    <a:pt x="1167" y="3884"/>
                  </a:cubicBezTo>
                  <a:lnTo>
                    <a:pt x="1031" y="3983"/>
                  </a:lnTo>
                  <a:cubicBezTo>
                    <a:pt x="920" y="4067"/>
                    <a:pt x="751" y="4042"/>
                    <a:pt x="668" y="3923"/>
                  </a:cubicBezTo>
                  <a:cubicBezTo>
                    <a:pt x="584" y="3812"/>
                    <a:pt x="609" y="3643"/>
                    <a:pt x="728" y="3560"/>
                  </a:cubicBezTo>
                  <a:lnTo>
                    <a:pt x="3388" y="1602"/>
                  </a:lnTo>
                  <a:cubicBezTo>
                    <a:pt x="3601" y="1727"/>
                    <a:pt x="3759" y="1979"/>
                    <a:pt x="3759" y="1979"/>
                  </a:cubicBezTo>
                  <a:cubicBezTo>
                    <a:pt x="4020" y="2798"/>
                    <a:pt x="4345" y="2804"/>
                    <a:pt x="4543" y="2706"/>
                  </a:cubicBezTo>
                  <a:cubicBezTo>
                    <a:pt x="4645" y="2655"/>
                    <a:pt x="4692" y="2534"/>
                    <a:pt x="4656" y="2424"/>
                  </a:cubicBezTo>
                  <a:cubicBezTo>
                    <a:pt x="4552" y="2108"/>
                    <a:pt x="4492" y="1496"/>
                    <a:pt x="4492" y="1496"/>
                  </a:cubicBezTo>
                  <a:cubicBezTo>
                    <a:pt x="4419" y="1338"/>
                    <a:pt x="4184" y="1171"/>
                    <a:pt x="3923" y="1035"/>
                  </a:cubicBezTo>
                  <a:lnTo>
                    <a:pt x="4777" y="1048"/>
                  </a:lnTo>
                  <a:lnTo>
                    <a:pt x="5048" y="10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wallet-filled-money-tool_60484">
              <a:extLst>
                <a:ext uri="{FF2B5EF4-FFF2-40B4-BE49-F238E27FC236}">
                  <a16:creationId xmlns:a16="http://schemas.microsoft.com/office/drawing/2014/main" id="{6255CEEA-0C19-4822-96D7-784E3BD43345}"/>
                </a:ext>
              </a:extLst>
            </p:cNvPr>
            <p:cNvSpPr/>
            <p:nvPr/>
          </p:nvSpPr>
          <p:spPr>
            <a:xfrm>
              <a:off x="6813251" y="3072890"/>
              <a:ext cx="609685" cy="584326"/>
            </a:xfrm>
            <a:custGeom>
              <a:avLst/>
              <a:gdLst>
                <a:gd name="connsiteX0" fmla="*/ 413212 w 608062"/>
                <a:gd name="connsiteY0" fmla="*/ 336089 h 582771"/>
                <a:gd name="connsiteX1" fmla="*/ 402712 w 608062"/>
                <a:gd name="connsiteY1" fmla="*/ 339771 h 582771"/>
                <a:gd name="connsiteX2" fmla="*/ 396155 w 608062"/>
                <a:gd name="connsiteY2" fmla="*/ 353117 h 582771"/>
                <a:gd name="connsiteX3" fmla="*/ 396155 w 608062"/>
                <a:gd name="connsiteY3" fmla="*/ 364468 h 582771"/>
                <a:gd name="connsiteX4" fmla="*/ 413212 w 608062"/>
                <a:gd name="connsiteY4" fmla="*/ 381496 h 582771"/>
                <a:gd name="connsiteX5" fmla="*/ 424584 w 608062"/>
                <a:gd name="connsiteY5" fmla="*/ 381496 h 582771"/>
                <a:gd name="connsiteX6" fmla="*/ 441641 w 608062"/>
                <a:gd name="connsiteY6" fmla="*/ 364468 h 582771"/>
                <a:gd name="connsiteX7" fmla="*/ 441641 w 608062"/>
                <a:gd name="connsiteY7" fmla="*/ 353117 h 582771"/>
                <a:gd name="connsiteX8" fmla="*/ 424584 w 608062"/>
                <a:gd name="connsiteY8" fmla="*/ 336089 h 582771"/>
                <a:gd name="connsiteX9" fmla="*/ 416081 w 608062"/>
                <a:gd name="connsiteY9" fmla="*/ 336089 h 582771"/>
                <a:gd name="connsiteX10" fmla="*/ 370339 w 608062"/>
                <a:gd name="connsiteY10" fmla="*/ 285620 h 582771"/>
                <a:gd name="connsiteX11" fmla="*/ 523596 w 608062"/>
                <a:gd name="connsiteY11" fmla="*/ 285620 h 582771"/>
                <a:gd name="connsiteX12" fmla="*/ 561757 w 608062"/>
                <a:gd name="connsiteY12" fmla="*/ 285620 h 582771"/>
                <a:gd name="connsiteX13" fmla="*/ 572360 w 608062"/>
                <a:gd name="connsiteY13" fmla="*/ 285620 h 582771"/>
                <a:gd name="connsiteX14" fmla="*/ 573026 w 608062"/>
                <a:gd name="connsiteY14" fmla="*/ 285620 h 582771"/>
                <a:gd name="connsiteX15" fmla="*/ 573948 w 608062"/>
                <a:gd name="connsiteY15" fmla="*/ 285620 h 582771"/>
                <a:gd name="connsiteX16" fmla="*/ 585012 w 608062"/>
                <a:gd name="connsiteY16" fmla="*/ 287461 h 582771"/>
                <a:gd name="connsiteX17" fmla="*/ 596947 w 608062"/>
                <a:gd name="connsiteY17" fmla="*/ 294568 h 582771"/>
                <a:gd name="connsiteX18" fmla="*/ 608062 w 608062"/>
                <a:gd name="connsiteY18" fmla="*/ 319726 h 582771"/>
                <a:gd name="connsiteX19" fmla="*/ 608062 w 608062"/>
                <a:gd name="connsiteY19" fmla="*/ 395609 h 582771"/>
                <a:gd name="connsiteX20" fmla="*/ 596947 w 608062"/>
                <a:gd name="connsiteY20" fmla="*/ 420767 h 582771"/>
                <a:gd name="connsiteX21" fmla="*/ 585012 w 608062"/>
                <a:gd name="connsiteY21" fmla="*/ 427874 h 582771"/>
                <a:gd name="connsiteX22" fmla="*/ 573948 w 608062"/>
                <a:gd name="connsiteY22" fmla="*/ 429715 h 582771"/>
                <a:gd name="connsiteX23" fmla="*/ 573026 w 608062"/>
                <a:gd name="connsiteY23" fmla="*/ 429715 h 582771"/>
                <a:gd name="connsiteX24" fmla="*/ 370339 w 608062"/>
                <a:gd name="connsiteY24" fmla="*/ 429715 h 582771"/>
                <a:gd name="connsiteX25" fmla="*/ 336174 w 608062"/>
                <a:gd name="connsiteY25" fmla="*/ 395609 h 582771"/>
                <a:gd name="connsiteX26" fmla="*/ 336174 w 608062"/>
                <a:gd name="connsiteY26" fmla="*/ 357821 h 582771"/>
                <a:gd name="connsiteX27" fmla="*/ 336174 w 608062"/>
                <a:gd name="connsiteY27" fmla="*/ 347287 h 582771"/>
                <a:gd name="connsiteX28" fmla="*/ 336174 w 608062"/>
                <a:gd name="connsiteY28" fmla="*/ 336703 h 582771"/>
                <a:gd name="connsiteX29" fmla="*/ 336174 w 608062"/>
                <a:gd name="connsiteY29" fmla="*/ 319726 h 582771"/>
                <a:gd name="connsiteX30" fmla="*/ 370339 w 608062"/>
                <a:gd name="connsiteY30" fmla="*/ 285620 h 582771"/>
                <a:gd name="connsiteX31" fmla="*/ 34208 w 608062"/>
                <a:gd name="connsiteY31" fmla="*/ 134822 h 582771"/>
                <a:gd name="connsiteX32" fmla="*/ 54539 w 608062"/>
                <a:gd name="connsiteY32" fmla="*/ 134822 h 582771"/>
                <a:gd name="connsiteX33" fmla="*/ 60633 w 608062"/>
                <a:gd name="connsiteY33" fmla="*/ 134822 h 582771"/>
                <a:gd name="connsiteX34" fmla="*/ 93407 w 608062"/>
                <a:gd name="connsiteY34" fmla="*/ 134822 h 582771"/>
                <a:gd name="connsiteX35" fmla="*/ 132327 w 608062"/>
                <a:gd name="connsiteY35" fmla="*/ 134822 h 582771"/>
                <a:gd name="connsiteX36" fmla="*/ 429142 w 608062"/>
                <a:gd name="connsiteY36" fmla="*/ 134822 h 582771"/>
                <a:gd name="connsiteX37" fmla="*/ 509900 w 608062"/>
                <a:gd name="connsiteY37" fmla="*/ 134822 h 582771"/>
                <a:gd name="connsiteX38" fmla="*/ 520501 w 608062"/>
                <a:gd name="connsiteY38" fmla="*/ 134822 h 582771"/>
                <a:gd name="connsiteX39" fmla="*/ 531101 w 608062"/>
                <a:gd name="connsiteY39" fmla="*/ 134822 h 582771"/>
                <a:gd name="connsiteX40" fmla="*/ 538885 w 608062"/>
                <a:gd name="connsiteY40" fmla="*/ 134822 h 582771"/>
                <a:gd name="connsiteX41" fmla="*/ 572940 w 608062"/>
                <a:gd name="connsiteY41" fmla="*/ 168926 h 582771"/>
                <a:gd name="connsiteX42" fmla="*/ 572940 w 608062"/>
                <a:gd name="connsiteY42" fmla="*/ 261982 h 582771"/>
                <a:gd name="connsiteX43" fmla="*/ 565719 w 608062"/>
                <a:gd name="connsiteY43" fmla="*/ 261982 h 582771"/>
                <a:gd name="connsiteX44" fmla="*/ 555119 w 608062"/>
                <a:gd name="connsiteY44" fmla="*/ 261982 h 582771"/>
                <a:gd name="connsiteX45" fmla="*/ 544518 w 608062"/>
                <a:gd name="connsiteY45" fmla="*/ 261982 h 582771"/>
                <a:gd name="connsiteX46" fmla="*/ 370301 w 608062"/>
                <a:gd name="connsiteY46" fmla="*/ 261982 h 582771"/>
                <a:gd name="connsiteX47" fmla="*/ 363388 w 608062"/>
                <a:gd name="connsiteY47" fmla="*/ 262391 h 582771"/>
                <a:gd name="connsiteX48" fmla="*/ 328770 w 608062"/>
                <a:gd name="connsiteY48" fmla="*/ 279468 h 582771"/>
                <a:gd name="connsiteX49" fmla="*/ 312331 w 608062"/>
                <a:gd name="connsiteY49" fmla="*/ 319861 h 582771"/>
                <a:gd name="connsiteX50" fmla="*/ 312331 w 608062"/>
                <a:gd name="connsiteY50" fmla="*/ 343279 h 582771"/>
                <a:gd name="connsiteX51" fmla="*/ 312331 w 608062"/>
                <a:gd name="connsiteY51" fmla="*/ 353863 h 582771"/>
                <a:gd name="connsiteX52" fmla="*/ 312331 w 608062"/>
                <a:gd name="connsiteY52" fmla="*/ 364446 h 582771"/>
                <a:gd name="connsiteX53" fmla="*/ 312331 w 608062"/>
                <a:gd name="connsiteY53" fmla="*/ 395636 h 582771"/>
                <a:gd name="connsiteX54" fmla="*/ 370352 w 608062"/>
                <a:gd name="connsiteY54" fmla="*/ 453617 h 582771"/>
                <a:gd name="connsiteX55" fmla="*/ 572940 w 608062"/>
                <a:gd name="connsiteY55" fmla="*/ 453617 h 582771"/>
                <a:gd name="connsiteX56" fmla="*/ 572940 w 608062"/>
                <a:gd name="connsiteY56" fmla="*/ 548719 h 582771"/>
                <a:gd name="connsiteX57" fmla="*/ 538783 w 608062"/>
                <a:gd name="connsiteY57" fmla="*/ 582771 h 582771"/>
                <a:gd name="connsiteX58" fmla="*/ 34157 w 608062"/>
                <a:gd name="connsiteY58" fmla="*/ 582771 h 582771"/>
                <a:gd name="connsiteX59" fmla="*/ 0 w 608062"/>
                <a:gd name="connsiteY59" fmla="*/ 548719 h 582771"/>
                <a:gd name="connsiteX60" fmla="*/ 0 w 608062"/>
                <a:gd name="connsiteY60" fmla="*/ 211875 h 582771"/>
                <a:gd name="connsiteX61" fmla="*/ 0 w 608062"/>
                <a:gd name="connsiteY61" fmla="*/ 173016 h 582771"/>
                <a:gd name="connsiteX62" fmla="*/ 0 w 608062"/>
                <a:gd name="connsiteY62" fmla="*/ 168926 h 582771"/>
                <a:gd name="connsiteX63" fmla="*/ 1229 w 608062"/>
                <a:gd name="connsiteY63" fmla="*/ 159978 h 582771"/>
                <a:gd name="connsiteX64" fmla="*/ 7528 w 608062"/>
                <a:gd name="connsiteY64" fmla="*/ 147656 h 582771"/>
                <a:gd name="connsiteX65" fmla="*/ 34208 w 608062"/>
                <a:gd name="connsiteY65" fmla="*/ 134822 h 582771"/>
                <a:gd name="connsiteX66" fmla="*/ 459702 w 608062"/>
                <a:gd name="connsiteY66" fmla="*/ 46827 h 582771"/>
                <a:gd name="connsiteX67" fmla="*/ 492623 w 608062"/>
                <a:gd name="connsiteY67" fmla="*/ 71966 h 582771"/>
                <a:gd name="connsiteX68" fmla="*/ 503273 w 608062"/>
                <a:gd name="connsiteY68" fmla="*/ 110900 h 582771"/>
                <a:gd name="connsiteX69" fmla="*/ 417257 w 608062"/>
                <a:gd name="connsiteY69" fmla="*/ 110900 h 582771"/>
                <a:gd name="connsiteX70" fmla="*/ 219882 w 608062"/>
                <a:gd name="connsiteY70" fmla="*/ 110900 h 582771"/>
                <a:gd name="connsiteX71" fmla="*/ 393757 w 608062"/>
                <a:gd name="connsiteY71" fmla="*/ 63586 h 582771"/>
                <a:gd name="connsiteX72" fmla="*/ 450691 w 608062"/>
                <a:gd name="connsiteY72" fmla="*/ 48053 h 582771"/>
                <a:gd name="connsiteX73" fmla="*/ 459702 w 608062"/>
                <a:gd name="connsiteY73" fmla="*/ 46827 h 582771"/>
                <a:gd name="connsiteX74" fmla="*/ 351961 w 608062"/>
                <a:gd name="connsiteY74" fmla="*/ 1805 h 582771"/>
                <a:gd name="connsiteX75" fmla="*/ 371657 w 608062"/>
                <a:gd name="connsiteY75" fmla="*/ 18993 h 582771"/>
                <a:gd name="connsiteX76" fmla="*/ 384511 w 608062"/>
                <a:gd name="connsiteY76" fmla="*/ 44858 h 582771"/>
                <a:gd name="connsiteX77" fmla="*/ 142137 w 608062"/>
                <a:gd name="connsiteY77" fmla="*/ 110900 h 582771"/>
                <a:gd name="connsiteX78" fmla="*/ 108953 w 608062"/>
                <a:gd name="connsiteY78" fmla="*/ 110900 h 582771"/>
                <a:gd name="connsiteX79" fmla="*/ 325927 w 608062"/>
                <a:gd name="connsiteY79" fmla="*/ 3556 h 582771"/>
                <a:gd name="connsiteX80" fmla="*/ 351961 w 608062"/>
                <a:gd name="connsiteY80" fmla="*/ 1805 h 58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8062" h="582771">
                  <a:moveTo>
                    <a:pt x="413212" y="336089"/>
                  </a:moveTo>
                  <a:cubicBezTo>
                    <a:pt x="409268" y="336089"/>
                    <a:pt x="405631" y="337521"/>
                    <a:pt x="402712" y="339771"/>
                  </a:cubicBezTo>
                  <a:cubicBezTo>
                    <a:pt x="398665" y="342839"/>
                    <a:pt x="396155" y="347696"/>
                    <a:pt x="396155" y="353117"/>
                  </a:cubicBezTo>
                  <a:lnTo>
                    <a:pt x="396155" y="364468"/>
                  </a:lnTo>
                  <a:cubicBezTo>
                    <a:pt x="396155" y="373877"/>
                    <a:pt x="403787" y="381496"/>
                    <a:pt x="413212" y="381496"/>
                  </a:cubicBezTo>
                  <a:lnTo>
                    <a:pt x="424584" y="381496"/>
                  </a:lnTo>
                  <a:cubicBezTo>
                    <a:pt x="434009" y="381496"/>
                    <a:pt x="441641" y="373877"/>
                    <a:pt x="441641" y="364468"/>
                  </a:cubicBezTo>
                  <a:lnTo>
                    <a:pt x="441641" y="353117"/>
                  </a:lnTo>
                  <a:cubicBezTo>
                    <a:pt x="441641" y="343708"/>
                    <a:pt x="434009" y="336089"/>
                    <a:pt x="424584" y="336089"/>
                  </a:cubicBezTo>
                  <a:lnTo>
                    <a:pt x="416081" y="336089"/>
                  </a:lnTo>
                  <a:close/>
                  <a:moveTo>
                    <a:pt x="370339" y="285620"/>
                  </a:moveTo>
                  <a:lnTo>
                    <a:pt x="523596" y="285620"/>
                  </a:lnTo>
                  <a:lnTo>
                    <a:pt x="561757" y="285620"/>
                  </a:lnTo>
                  <a:lnTo>
                    <a:pt x="572360" y="285620"/>
                  </a:lnTo>
                  <a:lnTo>
                    <a:pt x="573026" y="285620"/>
                  </a:lnTo>
                  <a:lnTo>
                    <a:pt x="573948" y="285620"/>
                  </a:lnTo>
                  <a:cubicBezTo>
                    <a:pt x="577841" y="285620"/>
                    <a:pt x="581529" y="286336"/>
                    <a:pt x="585012" y="287461"/>
                  </a:cubicBezTo>
                  <a:cubicBezTo>
                    <a:pt x="589520" y="289046"/>
                    <a:pt x="593515" y="291449"/>
                    <a:pt x="596947" y="294568"/>
                  </a:cubicBezTo>
                  <a:cubicBezTo>
                    <a:pt x="603759" y="300756"/>
                    <a:pt x="608062" y="309755"/>
                    <a:pt x="608062" y="319726"/>
                  </a:cubicBezTo>
                  <a:lnTo>
                    <a:pt x="608062" y="395609"/>
                  </a:lnTo>
                  <a:cubicBezTo>
                    <a:pt x="608062" y="405580"/>
                    <a:pt x="603759" y="414579"/>
                    <a:pt x="596947" y="420767"/>
                  </a:cubicBezTo>
                  <a:cubicBezTo>
                    <a:pt x="593515" y="423886"/>
                    <a:pt x="589520" y="426340"/>
                    <a:pt x="585012" y="427874"/>
                  </a:cubicBezTo>
                  <a:cubicBezTo>
                    <a:pt x="581529" y="428999"/>
                    <a:pt x="577841" y="429715"/>
                    <a:pt x="573948" y="429715"/>
                  </a:cubicBezTo>
                  <a:lnTo>
                    <a:pt x="573026" y="429715"/>
                  </a:lnTo>
                  <a:lnTo>
                    <a:pt x="370339" y="429715"/>
                  </a:lnTo>
                  <a:cubicBezTo>
                    <a:pt x="351489" y="429715"/>
                    <a:pt x="336174" y="414426"/>
                    <a:pt x="336174" y="395609"/>
                  </a:cubicBezTo>
                  <a:lnTo>
                    <a:pt x="336174" y="357821"/>
                  </a:lnTo>
                  <a:lnTo>
                    <a:pt x="336174" y="347287"/>
                  </a:lnTo>
                  <a:lnTo>
                    <a:pt x="336174" y="336703"/>
                  </a:lnTo>
                  <a:lnTo>
                    <a:pt x="336174" y="319726"/>
                  </a:lnTo>
                  <a:cubicBezTo>
                    <a:pt x="336174" y="300909"/>
                    <a:pt x="351489" y="285620"/>
                    <a:pt x="370339" y="285620"/>
                  </a:cubicBezTo>
                  <a:close/>
                  <a:moveTo>
                    <a:pt x="34208" y="134822"/>
                  </a:moveTo>
                  <a:lnTo>
                    <a:pt x="54539" y="134822"/>
                  </a:lnTo>
                  <a:lnTo>
                    <a:pt x="60633" y="134822"/>
                  </a:lnTo>
                  <a:lnTo>
                    <a:pt x="93407" y="134822"/>
                  </a:lnTo>
                  <a:lnTo>
                    <a:pt x="132327" y="134822"/>
                  </a:lnTo>
                  <a:lnTo>
                    <a:pt x="429142" y="134822"/>
                  </a:lnTo>
                  <a:lnTo>
                    <a:pt x="509900" y="134822"/>
                  </a:lnTo>
                  <a:lnTo>
                    <a:pt x="520501" y="134822"/>
                  </a:lnTo>
                  <a:lnTo>
                    <a:pt x="531101" y="134822"/>
                  </a:lnTo>
                  <a:lnTo>
                    <a:pt x="538885" y="134822"/>
                  </a:lnTo>
                  <a:cubicBezTo>
                    <a:pt x="557730" y="134822"/>
                    <a:pt x="572991" y="150110"/>
                    <a:pt x="572940" y="168926"/>
                  </a:cubicBezTo>
                  <a:lnTo>
                    <a:pt x="572940" y="261982"/>
                  </a:lnTo>
                  <a:lnTo>
                    <a:pt x="565719" y="261982"/>
                  </a:lnTo>
                  <a:lnTo>
                    <a:pt x="555119" y="261982"/>
                  </a:lnTo>
                  <a:lnTo>
                    <a:pt x="544518" y="261982"/>
                  </a:lnTo>
                  <a:lnTo>
                    <a:pt x="370301" y="261982"/>
                  </a:lnTo>
                  <a:cubicBezTo>
                    <a:pt x="367945" y="261982"/>
                    <a:pt x="365641" y="262084"/>
                    <a:pt x="363388" y="262391"/>
                  </a:cubicBezTo>
                  <a:cubicBezTo>
                    <a:pt x="349868" y="263925"/>
                    <a:pt x="337783" y="270214"/>
                    <a:pt x="328770" y="279468"/>
                  </a:cubicBezTo>
                  <a:cubicBezTo>
                    <a:pt x="318579" y="289899"/>
                    <a:pt x="312331" y="304164"/>
                    <a:pt x="312331" y="319861"/>
                  </a:cubicBezTo>
                  <a:lnTo>
                    <a:pt x="312331" y="343279"/>
                  </a:lnTo>
                  <a:lnTo>
                    <a:pt x="312331" y="353863"/>
                  </a:lnTo>
                  <a:lnTo>
                    <a:pt x="312331" y="364446"/>
                  </a:lnTo>
                  <a:lnTo>
                    <a:pt x="312331" y="395636"/>
                  </a:lnTo>
                  <a:cubicBezTo>
                    <a:pt x="312331" y="427643"/>
                    <a:pt x="338346" y="453617"/>
                    <a:pt x="370352" y="453617"/>
                  </a:cubicBezTo>
                  <a:lnTo>
                    <a:pt x="572940" y="453617"/>
                  </a:lnTo>
                  <a:lnTo>
                    <a:pt x="572940" y="548719"/>
                  </a:lnTo>
                  <a:cubicBezTo>
                    <a:pt x="572940" y="567534"/>
                    <a:pt x="557628" y="582771"/>
                    <a:pt x="538783" y="582771"/>
                  </a:cubicBezTo>
                  <a:lnTo>
                    <a:pt x="34157" y="582771"/>
                  </a:lnTo>
                  <a:cubicBezTo>
                    <a:pt x="15312" y="582771"/>
                    <a:pt x="0" y="567534"/>
                    <a:pt x="0" y="548719"/>
                  </a:cubicBezTo>
                  <a:lnTo>
                    <a:pt x="0" y="211875"/>
                  </a:lnTo>
                  <a:lnTo>
                    <a:pt x="0" y="173016"/>
                  </a:lnTo>
                  <a:lnTo>
                    <a:pt x="0" y="168926"/>
                  </a:lnTo>
                  <a:cubicBezTo>
                    <a:pt x="0" y="165858"/>
                    <a:pt x="461" y="162841"/>
                    <a:pt x="1229" y="159978"/>
                  </a:cubicBezTo>
                  <a:cubicBezTo>
                    <a:pt x="2458" y="155427"/>
                    <a:pt x="4660" y="151235"/>
                    <a:pt x="7528" y="147656"/>
                  </a:cubicBezTo>
                  <a:cubicBezTo>
                    <a:pt x="13776" y="139782"/>
                    <a:pt x="23403" y="134822"/>
                    <a:pt x="34208" y="134822"/>
                  </a:cubicBezTo>
                  <a:close/>
                  <a:moveTo>
                    <a:pt x="459702" y="46827"/>
                  </a:moveTo>
                  <a:cubicBezTo>
                    <a:pt x="474755" y="46827"/>
                    <a:pt x="488527" y="56739"/>
                    <a:pt x="492623" y="71966"/>
                  </a:cubicBezTo>
                  <a:lnTo>
                    <a:pt x="503273" y="110900"/>
                  </a:lnTo>
                  <a:lnTo>
                    <a:pt x="417257" y="110900"/>
                  </a:lnTo>
                  <a:lnTo>
                    <a:pt x="219882" y="110900"/>
                  </a:lnTo>
                  <a:lnTo>
                    <a:pt x="393757" y="63586"/>
                  </a:lnTo>
                  <a:lnTo>
                    <a:pt x="450691" y="48053"/>
                  </a:lnTo>
                  <a:cubicBezTo>
                    <a:pt x="453712" y="47236"/>
                    <a:pt x="456732" y="46827"/>
                    <a:pt x="459702" y="46827"/>
                  </a:cubicBezTo>
                  <a:close/>
                  <a:moveTo>
                    <a:pt x="351961" y="1805"/>
                  </a:moveTo>
                  <a:cubicBezTo>
                    <a:pt x="360237" y="4604"/>
                    <a:pt x="367458" y="10559"/>
                    <a:pt x="371657" y="18993"/>
                  </a:cubicBezTo>
                  <a:lnTo>
                    <a:pt x="384511" y="44858"/>
                  </a:lnTo>
                  <a:lnTo>
                    <a:pt x="142137" y="110900"/>
                  </a:lnTo>
                  <a:lnTo>
                    <a:pt x="108953" y="110900"/>
                  </a:lnTo>
                  <a:lnTo>
                    <a:pt x="325927" y="3556"/>
                  </a:lnTo>
                  <a:cubicBezTo>
                    <a:pt x="334351" y="-636"/>
                    <a:pt x="343684" y="-993"/>
                    <a:pt x="351961" y="180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residential_122365">
              <a:extLst>
                <a:ext uri="{FF2B5EF4-FFF2-40B4-BE49-F238E27FC236}">
                  <a16:creationId xmlns:a16="http://schemas.microsoft.com/office/drawing/2014/main" id="{FBC880AD-633C-45FE-BAF4-A5F33FD1EE5E}"/>
                </a:ext>
              </a:extLst>
            </p:cNvPr>
            <p:cNvSpPr/>
            <p:nvPr/>
          </p:nvSpPr>
          <p:spPr>
            <a:xfrm>
              <a:off x="8032705" y="3072890"/>
              <a:ext cx="609685" cy="608835"/>
            </a:xfrm>
            <a:custGeom>
              <a:avLst/>
              <a:gdLst>
                <a:gd name="connsiteX0" fmla="*/ 64421 w 606933"/>
                <a:gd name="connsiteY0" fmla="*/ 368927 h 606087"/>
                <a:gd name="connsiteX1" fmla="*/ 64421 w 606933"/>
                <a:gd name="connsiteY1" fmla="*/ 408886 h 606087"/>
                <a:gd name="connsiteX2" fmla="*/ 218970 w 606933"/>
                <a:gd name="connsiteY2" fmla="*/ 408886 h 606087"/>
                <a:gd name="connsiteX3" fmla="*/ 218970 w 606933"/>
                <a:gd name="connsiteY3" fmla="*/ 368927 h 606087"/>
                <a:gd name="connsiteX4" fmla="*/ 387986 w 606933"/>
                <a:gd name="connsiteY4" fmla="*/ 368912 h 606087"/>
                <a:gd name="connsiteX5" fmla="*/ 387986 w 606933"/>
                <a:gd name="connsiteY5" fmla="*/ 408874 h 606087"/>
                <a:gd name="connsiteX6" fmla="*/ 542419 w 606933"/>
                <a:gd name="connsiteY6" fmla="*/ 408874 h 606087"/>
                <a:gd name="connsiteX7" fmla="*/ 542419 w 606933"/>
                <a:gd name="connsiteY7" fmla="*/ 368912 h 606087"/>
                <a:gd name="connsiteX8" fmla="*/ 64421 w 606933"/>
                <a:gd name="connsiteY8" fmla="*/ 271725 h 606087"/>
                <a:gd name="connsiteX9" fmla="*/ 64421 w 606933"/>
                <a:gd name="connsiteY9" fmla="*/ 311685 h 606087"/>
                <a:gd name="connsiteX10" fmla="*/ 218970 w 606933"/>
                <a:gd name="connsiteY10" fmla="*/ 311685 h 606087"/>
                <a:gd name="connsiteX11" fmla="*/ 218970 w 606933"/>
                <a:gd name="connsiteY11" fmla="*/ 271725 h 606087"/>
                <a:gd name="connsiteX12" fmla="*/ 387986 w 606933"/>
                <a:gd name="connsiteY12" fmla="*/ 271704 h 606087"/>
                <a:gd name="connsiteX13" fmla="*/ 387986 w 606933"/>
                <a:gd name="connsiteY13" fmla="*/ 311666 h 606087"/>
                <a:gd name="connsiteX14" fmla="*/ 542419 w 606933"/>
                <a:gd name="connsiteY14" fmla="*/ 311666 h 606087"/>
                <a:gd name="connsiteX15" fmla="*/ 542419 w 606933"/>
                <a:gd name="connsiteY15" fmla="*/ 271704 h 606087"/>
                <a:gd name="connsiteX16" fmla="*/ 64421 w 606933"/>
                <a:gd name="connsiteY16" fmla="*/ 174524 h 606087"/>
                <a:gd name="connsiteX17" fmla="*/ 64421 w 606933"/>
                <a:gd name="connsiteY17" fmla="*/ 214483 h 606087"/>
                <a:gd name="connsiteX18" fmla="*/ 218970 w 606933"/>
                <a:gd name="connsiteY18" fmla="*/ 214483 h 606087"/>
                <a:gd name="connsiteX19" fmla="*/ 218970 w 606933"/>
                <a:gd name="connsiteY19" fmla="*/ 174524 h 606087"/>
                <a:gd name="connsiteX20" fmla="*/ 387986 w 606933"/>
                <a:gd name="connsiteY20" fmla="*/ 174496 h 606087"/>
                <a:gd name="connsiteX21" fmla="*/ 387986 w 606933"/>
                <a:gd name="connsiteY21" fmla="*/ 214458 h 606087"/>
                <a:gd name="connsiteX22" fmla="*/ 542419 w 606933"/>
                <a:gd name="connsiteY22" fmla="*/ 214458 h 606087"/>
                <a:gd name="connsiteX23" fmla="*/ 542419 w 606933"/>
                <a:gd name="connsiteY23" fmla="*/ 174496 h 606087"/>
                <a:gd name="connsiteX24" fmla="*/ 323472 w 606933"/>
                <a:gd name="connsiteY24" fmla="*/ 97169 h 606087"/>
                <a:gd name="connsiteX25" fmla="*/ 606933 w 606933"/>
                <a:gd name="connsiteY25" fmla="*/ 97169 h 606087"/>
                <a:gd name="connsiteX26" fmla="*/ 606933 w 606933"/>
                <a:gd name="connsiteY26" fmla="*/ 606087 h 606087"/>
                <a:gd name="connsiteX27" fmla="*/ 485207 w 606933"/>
                <a:gd name="connsiteY27" fmla="*/ 606087 h 606087"/>
                <a:gd name="connsiteX28" fmla="*/ 485207 w 606933"/>
                <a:gd name="connsiteY28" fmla="*/ 513974 h 606087"/>
                <a:gd name="connsiteX29" fmla="*/ 445198 w 606933"/>
                <a:gd name="connsiteY29" fmla="*/ 513974 h 606087"/>
                <a:gd name="connsiteX30" fmla="*/ 445198 w 606933"/>
                <a:gd name="connsiteY30" fmla="*/ 606087 h 606087"/>
                <a:gd name="connsiteX31" fmla="*/ 323472 w 606933"/>
                <a:gd name="connsiteY31" fmla="*/ 606087 h 606087"/>
                <a:gd name="connsiteX32" fmla="*/ 64421 w 606933"/>
                <a:gd name="connsiteY32" fmla="*/ 77222 h 606087"/>
                <a:gd name="connsiteX33" fmla="*/ 64421 w 606933"/>
                <a:gd name="connsiteY33" fmla="*/ 117181 h 606087"/>
                <a:gd name="connsiteX34" fmla="*/ 218970 w 606933"/>
                <a:gd name="connsiteY34" fmla="*/ 117181 h 606087"/>
                <a:gd name="connsiteX35" fmla="*/ 218970 w 606933"/>
                <a:gd name="connsiteY35" fmla="*/ 77222 h 606087"/>
                <a:gd name="connsiteX36" fmla="*/ 0 w 606933"/>
                <a:gd name="connsiteY36" fmla="*/ 0 h 606087"/>
                <a:gd name="connsiteX37" fmla="*/ 283391 w 606933"/>
                <a:gd name="connsiteY37" fmla="*/ 0 h 606087"/>
                <a:gd name="connsiteX38" fmla="*/ 283391 w 606933"/>
                <a:gd name="connsiteY38" fmla="*/ 606087 h 606087"/>
                <a:gd name="connsiteX39" fmla="*/ 161752 w 606933"/>
                <a:gd name="connsiteY39" fmla="*/ 606087 h 606087"/>
                <a:gd name="connsiteX40" fmla="*/ 161752 w 606933"/>
                <a:gd name="connsiteY40" fmla="*/ 513980 h 606087"/>
                <a:gd name="connsiteX41" fmla="*/ 121739 w 606933"/>
                <a:gd name="connsiteY41" fmla="*/ 513980 h 606087"/>
                <a:gd name="connsiteX42" fmla="*/ 121739 w 606933"/>
                <a:gd name="connsiteY42" fmla="*/ 606087 h 606087"/>
                <a:gd name="connsiteX43" fmla="*/ 0 w 606933"/>
                <a:gd name="connsiteY43" fmla="*/ 606087 h 60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6933" h="606087">
                  <a:moveTo>
                    <a:pt x="64421" y="368927"/>
                  </a:moveTo>
                  <a:lnTo>
                    <a:pt x="64421" y="408886"/>
                  </a:lnTo>
                  <a:lnTo>
                    <a:pt x="218970" y="408886"/>
                  </a:lnTo>
                  <a:lnTo>
                    <a:pt x="218970" y="368927"/>
                  </a:lnTo>
                  <a:close/>
                  <a:moveTo>
                    <a:pt x="387986" y="368912"/>
                  </a:moveTo>
                  <a:lnTo>
                    <a:pt x="387986" y="408874"/>
                  </a:lnTo>
                  <a:lnTo>
                    <a:pt x="542419" y="408874"/>
                  </a:lnTo>
                  <a:lnTo>
                    <a:pt x="542419" y="368912"/>
                  </a:lnTo>
                  <a:close/>
                  <a:moveTo>
                    <a:pt x="64421" y="271725"/>
                  </a:moveTo>
                  <a:lnTo>
                    <a:pt x="64421" y="311685"/>
                  </a:lnTo>
                  <a:lnTo>
                    <a:pt x="218970" y="311685"/>
                  </a:lnTo>
                  <a:lnTo>
                    <a:pt x="218970" y="271725"/>
                  </a:lnTo>
                  <a:close/>
                  <a:moveTo>
                    <a:pt x="387986" y="271704"/>
                  </a:moveTo>
                  <a:lnTo>
                    <a:pt x="387986" y="311666"/>
                  </a:lnTo>
                  <a:lnTo>
                    <a:pt x="542419" y="311666"/>
                  </a:lnTo>
                  <a:lnTo>
                    <a:pt x="542419" y="271704"/>
                  </a:lnTo>
                  <a:close/>
                  <a:moveTo>
                    <a:pt x="64421" y="174524"/>
                  </a:moveTo>
                  <a:lnTo>
                    <a:pt x="64421" y="214483"/>
                  </a:lnTo>
                  <a:lnTo>
                    <a:pt x="218970" y="214483"/>
                  </a:lnTo>
                  <a:lnTo>
                    <a:pt x="218970" y="174524"/>
                  </a:lnTo>
                  <a:close/>
                  <a:moveTo>
                    <a:pt x="387986" y="174496"/>
                  </a:moveTo>
                  <a:lnTo>
                    <a:pt x="387986" y="214458"/>
                  </a:lnTo>
                  <a:lnTo>
                    <a:pt x="542419" y="214458"/>
                  </a:lnTo>
                  <a:lnTo>
                    <a:pt x="542419" y="174496"/>
                  </a:lnTo>
                  <a:close/>
                  <a:moveTo>
                    <a:pt x="323472" y="97169"/>
                  </a:moveTo>
                  <a:lnTo>
                    <a:pt x="606933" y="97169"/>
                  </a:lnTo>
                  <a:lnTo>
                    <a:pt x="606933" y="606087"/>
                  </a:lnTo>
                  <a:lnTo>
                    <a:pt x="485207" y="606087"/>
                  </a:lnTo>
                  <a:lnTo>
                    <a:pt x="485207" y="513974"/>
                  </a:lnTo>
                  <a:lnTo>
                    <a:pt x="445198" y="513974"/>
                  </a:lnTo>
                  <a:lnTo>
                    <a:pt x="445198" y="606087"/>
                  </a:lnTo>
                  <a:lnTo>
                    <a:pt x="323472" y="606087"/>
                  </a:lnTo>
                  <a:close/>
                  <a:moveTo>
                    <a:pt x="64421" y="77222"/>
                  </a:moveTo>
                  <a:lnTo>
                    <a:pt x="64421" y="117181"/>
                  </a:lnTo>
                  <a:lnTo>
                    <a:pt x="218970" y="117181"/>
                  </a:lnTo>
                  <a:lnTo>
                    <a:pt x="218970" y="77222"/>
                  </a:lnTo>
                  <a:close/>
                  <a:moveTo>
                    <a:pt x="0" y="0"/>
                  </a:moveTo>
                  <a:lnTo>
                    <a:pt x="283391" y="0"/>
                  </a:lnTo>
                  <a:lnTo>
                    <a:pt x="283391" y="606087"/>
                  </a:lnTo>
                  <a:lnTo>
                    <a:pt x="161752" y="606087"/>
                  </a:lnTo>
                  <a:lnTo>
                    <a:pt x="161752" y="513980"/>
                  </a:lnTo>
                  <a:lnTo>
                    <a:pt x="121739" y="513980"/>
                  </a:lnTo>
                  <a:lnTo>
                    <a:pt x="121739" y="606087"/>
                  </a:lnTo>
                  <a:lnTo>
                    <a:pt x="0" y="60608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double-wrench-tool-and-hammer-forming-a-cross_28483">
              <a:extLst>
                <a:ext uri="{FF2B5EF4-FFF2-40B4-BE49-F238E27FC236}">
                  <a16:creationId xmlns:a16="http://schemas.microsoft.com/office/drawing/2014/main" id="{2C868A01-6925-47EF-B893-A172A2D68BF0}"/>
                </a:ext>
              </a:extLst>
            </p:cNvPr>
            <p:cNvSpPr/>
            <p:nvPr/>
          </p:nvSpPr>
          <p:spPr>
            <a:xfrm>
              <a:off x="5593797" y="3072890"/>
              <a:ext cx="609685" cy="580830"/>
            </a:xfrm>
            <a:custGeom>
              <a:avLst/>
              <a:gdLst>
                <a:gd name="connsiteX0" fmla="*/ 474392 w 604567"/>
                <a:gd name="connsiteY0" fmla="*/ 431437 h 575955"/>
                <a:gd name="connsiteX1" fmla="*/ 505564 w 604567"/>
                <a:gd name="connsiteY1" fmla="*/ 462558 h 575955"/>
                <a:gd name="connsiteX2" fmla="*/ 494189 w 604567"/>
                <a:gd name="connsiteY2" fmla="*/ 505144 h 575955"/>
                <a:gd name="connsiteX3" fmla="*/ 451532 w 604567"/>
                <a:gd name="connsiteY3" fmla="*/ 516609 h 575955"/>
                <a:gd name="connsiteX4" fmla="*/ 420250 w 604567"/>
                <a:gd name="connsiteY4" fmla="*/ 485379 h 575955"/>
                <a:gd name="connsiteX5" fmla="*/ 431735 w 604567"/>
                <a:gd name="connsiteY5" fmla="*/ 442793 h 575955"/>
                <a:gd name="connsiteX6" fmla="*/ 474716 w 604567"/>
                <a:gd name="connsiteY6" fmla="*/ 415167 h 575955"/>
                <a:gd name="connsiteX7" fmla="*/ 423315 w 604567"/>
                <a:gd name="connsiteY7" fmla="*/ 428930 h 575955"/>
                <a:gd name="connsiteX8" fmla="*/ 417737 w 604567"/>
                <a:gd name="connsiteY8" fmla="*/ 434392 h 575955"/>
                <a:gd name="connsiteX9" fmla="*/ 403958 w 604567"/>
                <a:gd name="connsiteY9" fmla="*/ 485730 h 575955"/>
                <a:gd name="connsiteX10" fmla="*/ 406036 w 604567"/>
                <a:gd name="connsiteY10" fmla="*/ 493267 h 575955"/>
                <a:gd name="connsiteX11" fmla="*/ 443657 w 604567"/>
                <a:gd name="connsiteY11" fmla="*/ 530843 h 575955"/>
                <a:gd name="connsiteX12" fmla="*/ 449125 w 604567"/>
                <a:gd name="connsiteY12" fmla="*/ 533136 h 575955"/>
                <a:gd name="connsiteX13" fmla="*/ 451203 w 604567"/>
                <a:gd name="connsiteY13" fmla="*/ 532918 h 575955"/>
                <a:gd name="connsiteX14" fmla="*/ 502603 w 604567"/>
                <a:gd name="connsiteY14" fmla="*/ 519155 h 575955"/>
                <a:gd name="connsiteX15" fmla="*/ 508072 w 604567"/>
                <a:gd name="connsiteY15" fmla="*/ 513584 h 575955"/>
                <a:gd name="connsiteX16" fmla="*/ 521851 w 604567"/>
                <a:gd name="connsiteY16" fmla="*/ 462246 h 575955"/>
                <a:gd name="connsiteX17" fmla="*/ 519883 w 604567"/>
                <a:gd name="connsiteY17" fmla="*/ 454709 h 575955"/>
                <a:gd name="connsiteX18" fmla="*/ 482262 w 604567"/>
                <a:gd name="connsiteY18" fmla="*/ 417133 h 575955"/>
                <a:gd name="connsiteX19" fmla="*/ 474716 w 604567"/>
                <a:gd name="connsiteY19" fmla="*/ 415167 h 575955"/>
                <a:gd name="connsiteX20" fmla="*/ 462905 w 604567"/>
                <a:gd name="connsiteY20" fmla="*/ 372021 h 575955"/>
                <a:gd name="connsiteX21" fmla="*/ 535084 w 604567"/>
                <a:gd name="connsiteY21" fmla="*/ 401950 h 575955"/>
                <a:gd name="connsiteX22" fmla="*/ 565050 w 604567"/>
                <a:gd name="connsiteY22" fmla="*/ 474043 h 575955"/>
                <a:gd name="connsiteX23" fmla="*/ 535084 w 604567"/>
                <a:gd name="connsiteY23" fmla="*/ 546135 h 575955"/>
                <a:gd name="connsiteX24" fmla="*/ 462905 w 604567"/>
                <a:gd name="connsiteY24" fmla="*/ 575955 h 575955"/>
                <a:gd name="connsiteX25" fmla="*/ 390725 w 604567"/>
                <a:gd name="connsiteY25" fmla="*/ 546135 h 575955"/>
                <a:gd name="connsiteX26" fmla="*/ 367540 w 604567"/>
                <a:gd name="connsiteY26" fmla="*/ 437778 h 575955"/>
                <a:gd name="connsiteX27" fmla="*/ 368196 w 604567"/>
                <a:gd name="connsiteY27" fmla="*/ 436358 h 575955"/>
                <a:gd name="connsiteX28" fmla="*/ 369180 w 604567"/>
                <a:gd name="connsiteY28" fmla="*/ 434064 h 575955"/>
                <a:gd name="connsiteX29" fmla="*/ 369836 w 604567"/>
                <a:gd name="connsiteY29" fmla="*/ 432535 h 575955"/>
                <a:gd name="connsiteX30" fmla="*/ 390725 w 604567"/>
                <a:gd name="connsiteY30" fmla="*/ 401950 h 575955"/>
                <a:gd name="connsiteX31" fmla="*/ 462905 w 604567"/>
                <a:gd name="connsiteY31" fmla="*/ 372021 h 575955"/>
                <a:gd name="connsiteX32" fmla="*/ 351799 w 604567"/>
                <a:gd name="connsiteY32" fmla="*/ 312323 h 575955"/>
                <a:gd name="connsiteX33" fmla="*/ 407125 w 604567"/>
                <a:gd name="connsiteY33" fmla="*/ 367564 h 575955"/>
                <a:gd name="connsiteX34" fmla="*/ 381102 w 604567"/>
                <a:gd name="connsiteY34" fmla="*/ 387215 h 575955"/>
                <a:gd name="connsiteX35" fmla="*/ 358141 w 604567"/>
                <a:gd name="connsiteY35" fmla="*/ 420076 h 575955"/>
                <a:gd name="connsiteX36" fmla="*/ 301065 w 604567"/>
                <a:gd name="connsiteY36" fmla="*/ 363088 h 575955"/>
                <a:gd name="connsiteX37" fmla="*/ 206657 w 604567"/>
                <a:gd name="connsiteY37" fmla="*/ 167381 h 575955"/>
                <a:gd name="connsiteX38" fmla="*/ 289774 w 604567"/>
                <a:gd name="connsiteY38" fmla="*/ 250367 h 575955"/>
                <a:gd name="connsiteX39" fmla="*/ 239029 w 604567"/>
                <a:gd name="connsiteY39" fmla="*/ 301032 h 575955"/>
                <a:gd name="connsiteX40" fmla="*/ 155912 w 604567"/>
                <a:gd name="connsiteY40" fmla="*/ 218155 h 575955"/>
                <a:gd name="connsiteX41" fmla="*/ 157771 w 604567"/>
                <a:gd name="connsiteY41" fmla="*/ 217173 h 575955"/>
                <a:gd name="connsiteX42" fmla="*/ 160943 w 604567"/>
                <a:gd name="connsiteY42" fmla="*/ 215425 h 575955"/>
                <a:gd name="connsiteX43" fmla="*/ 166630 w 604567"/>
                <a:gd name="connsiteY43" fmla="*/ 211931 h 575955"/>
                <a:gd name="connsiteX44" fmla="*/ 169801 w 604567"/>
                <a:gd name="connsiteY44" fmla="*/ 209857 h 575955"/>
                <a:gd name="connsiteX45" fmla="*/ 175379 w 604567"/>
                <a:gd name="connsiteY45" fmla="*/ 205707 h 575955"/>
                <a:gd name="connsiteX46" fmla="*/ 177894 w 604567"/>
                <a:gd name="connsiteY46" fmla="*/ 203633 h 575955"/>
                <a:gd name="connsiteX47" fmla="*/ 185331 w 604567"/>
                <a:gd name="connsiteY47" fmla="*/ 196863 h 575955"/>
                <a:gd name="connsiteX48" fmla="*/ 192549 w 604567"/>
                <a:gd name="connsiteY48" fmla="*/ 188892 h 575955"/>
                <a:gd name="connsiteX49" fmla="*/ 194518 w 604567"/>
                <a:gd name="connsiteY49" fmla="*/ 186380 h 575955"/>
                <a:gd name="connsiteX50" fmla="*/ 199220 w 604567"/>
                <a:gd name="connsiteY50" fmla="*/ 179938 h 575955"/>
                <a:gd name="connsiteX51" fmla="*/ 201079 w 604567"/>
                <a:gd name="connsiteY51" fmla="*/ 177208 h 575955"/>
                <a:gd name="connsiteX52" fmla="*/ 206001 w 604567"/>
                <a:gd name="connsiteY52" fmla="*/ 168691 h 575955"/>
                <a:gd name="connsiteX53" fmla="*/ 206548 w 604567"/>
                <a:gd name="connsiteY53" fmla="*/ 167709 h 575955"/>
                <a:gd name="connsiteX54" fmla="*/ 206657 w 604567"/>
                <a:gd name="connsiteY54" fmla="*/ 167381 h 575955"/>
                <a:gd name="connsiteX55" fmla="*/ 431761 w 604567"/>
                <a:gd name="connsiteY55" fmla="*/ 130828 h 575955"/>
                <a:gd name="connsiteX56" fmla="*/ 451448 w 604567"/>
                <a:gd name="connsiteY56" fmla="*/ 150485 h 575955"/>
                <a:gd name="connsiteX57" fmla="*/ 470916 w 604567"/>
                <a:gd name="connsiteY57" fmla="*/ 169924 h 575955"/>
                <a:gd name="connsiteX58" fmla="*/ 147175 w 604567"/>
                <a:gd name="connsiteY58" fmla="*/ 494045 h 575955"/>
                <a:gd name="connsiteX59" fmla="*/ 146847 w 604567"/>
                <a:gd name="connsiteY59" fmla="*/ 494373 h 575955"/>
                <a:gd name="connsiteX60" fmla="*/ 144222 w 604567"/>
                <a:gd name="connsiteY60" fmla="*/ 496994 h 575955"/>
                <a:gd name="connsiteX61" fmla="*/ 142581 w 604567"/>
                <a:gd name="connsiteY61" fmla="*/ 497868 h 575955"/>
                <a:gd name="connsiteX62" fmla="*/ 107363 w 604567"/>
                <a:gd name="connsiteY62" fmla="*/ 494264 h 575955"/>
                <a:gd name="connsiteX63" fmla="*/ 103645 w 604567"/>
                <a:gd name="connsiteY63" fmla="*/ 459209 h 575955"/>
                <a:gd name="connsiteX64" fmla="*/ 104520 w 604567"/>
                <a:gd name="connsiteY64" fmla="*/ 457571 h 575955"/>
                <a:gd name="connsiteX65" fmla="*/ 242219 w 604567"/>
                <a:gd name="connsiteY65" fmla="*/ 319972 h 575955"/>
                <a:gd name="connsiteX66" fmla="*/ 245063 w 604567"/>
                <a:gd name="connsiteY66" fmla="*/ 318225 h 575955"/>
                <a:gd name="connsiteX67" fmla="*/ 306858 w 604567"/>
                <a:gd name="connsiteY67" fmla="*/ 256414 h 575955"/>
                <a:gd name="connsiteX68" fmla="*/ 308608 w 604567"/>
                <a:gd name="connsiteY68" fmla="*/ 253684 h 575955"/>
                <a:gd name="connsiteX69" fmla="*/ 102108 w 604567"/>
                <a:gd name="connsiteY69" fmla="*/ 11784 h 575955"/>
                <a:gd name="connsiteX70" fmla="*/ 174277 w 604567"/>
                <a:gd name="connsiteY70" fmla="*/ 41599 h 575955"/>
                <a:gd name="connsiteX71" fmla="*/ 198224 w 604567"/>
                <a:gd name="connsiteY71" fmla="*/ 147646 h 575955"/>
                <a:gd name="connsiteX72" fmla="*/ 197568 w 604567"/>
                <a:gd name="connsiteY72" fmla="*/ 149175 h 575955"/>
                <a:gd name="connsiteX73" fmla="*/ 196802 w 604567"/>
                <a:gd name="connsiteY73" fmla="*/ 151032 h 575955"/>
                <a:gd name="connsiteX74" fmla="*/ 174277 w 604567"/>
                <a:gd name="connsiteY74" fmla="*/ 185871 h 575955"/>
                <a:gd name="connsiteX75" fmla="*/ 142785 w 604567"/>
                <a:gd name="connsiteY75" fmla="*/ 207168 h 575955"/>
                <a:gd name="connsiteX76" fmla="*/ 140926 w 604567"/>
                <a:gd name="connsiteY76" fmla="*/ 207932 h 575955"/>
                <a:gd name="connsiteX77" fmla="*/ 139505 w 604567"/>
                <a:gd name="connsiteY77" fmla="*/ 208478 h 575955"/>
                <a:gd name="connsiteX78" fmla="*/ 101890 w 604567"/>
                <a:gd name="connsiteY78" fmla="*/ 215577 h 575955"/>
                <a:gd name="connsiteX79" fmla="*/ 29940 w 604567"/>
                <a:gd name="connsiteY79" fmla="*/ 185762 h 575955"/>
                <a:gd name="connsiteX80" fmla="*/ 3697 w 604567"/>
                <a:gd name="connsiteY80" fmla="*/ 86595 h 575955"/>
                <a:gd name="connsiteX81" fmla="*/ 52903 w 604567"/>
                <a:gd name="connsiteY81" fmla="*/ 135851 h 575955"/>
                <a:gd name="connsiteX82" fmla="*/ 58917 w 604567"/>
                <a:gd name="connsiteY82" fmla="*/ 138035 h 575955"/>
                <a:gd name="connsiteX83" fmla="*/ 115995 w 604567"/>
                <a:gd name="connsiteY83" fmla="*/ 135086 h 575955"/>
                <a:gd name="connsiteX84" fmla="*/ 123431 w 604567"/>
                <a:gd name="connsiteY84" fmla="*/ 127660 h 575955"/>
                <a:gd name="connsiteX85" fmla="*/ 126493 w 604567"/>
                <a:gd name="connsiteY85" fmla="*/ 70650 h 575955"/>
                <a:gd name="connsiteX86" fmla="*/ 124196 w 604567"/>
                <a:gd name="connsiteY86" fmla="*/ 64643 h 575955"/>
                <a:gd name="connsiteX87" fmla="*/ 74881 w 604567"/>
                <a:gd name="connsiteY87" fmla="*/ 15388 h 575955"/>
                <a:gd name="connsiteX88" fmla="*/ 102108 w 604567"/>
                <a:gd name="connsiteY88" fmla="*/ 11784 h 575955"/>
                <a:gd name="connsiteX89" fmla="*/ 362839 w 604567"/>
                <a:gd name="connsiteY89" fmla="*/ 0 h 575955"/>
                <a:gd name="connsiteX90" fmla="*/ 381652 w 604567"/>
                <a:gd name="connsiteY90" fmla="*/ 3822 h 575955"/>
                <a:gd name="connsiteX91" fmla="*/ 525595 w 604567"/>
                <a:gd name="connsiteY91" fmla="*/ 125584 h 575955"/>
                <a:gd name="connsiteX92" fmla="*/ 604567 w 604567"/>
                <a:gd name="connsiteY92" fmla="*/ 321058 h 575955"/>
                <a:gd name="connsiteX93" fmla="*/ 600739 w 604567"/>
                <a:gd name="connsiteY93" fmla="*/ 322696 h 575955"/>
                <a:gd name="connsiteX94" fmla="*/ 488406 w 604567"/>
                <a:gd name="connsiteY94" fmla="*/ 165334 h 575955"/>
                <a:gd name="connsiteX95" fmla="*/ 487531 w 604567"/>
                <a:gd name="connsiteY95" fmla="*/ 164351 h 575955"/>
                <a:gd name="connsiteX96" fmla="*/ 437217 w 604567"/>
                <a:gd name="connsiteY96" fmla="*/ 114227 h 575955"/>
                <a:gd name="connsiteX97" fmla="*/ 435357 w 604567"/>
                <a:gd name="connsiteY97" fmla="*/ 112807 h 575955"/>
                <a:gd name="connsiteX98" fmla="*/ 361855 w 604567"/>
                <a:gd name="connsiteY98" fmla="*/ 74149 h 575955"/>
                <a:gd name="connsiteX99" fmla="*/ 346651 w 604567"/>
                <a:gd name="connsiteY99" fmla="*/ 52199 h 57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04567" h="575955">
                  <a:moveTo>
                    <a:pt x="474392" y="431437"/>
                  </a:moveTo>
                  <a:lnTo>
                    <a:pt x="505564" y="462558"/>
                  </a:lnTo>
                  <a:lnTo>
                    <a:pt x="494189" y="505144"/>
                  </a:lnTo>
                  <a:lnTo>
                    <a:pt x="451532" y="516609"/>
                  </a:lnTo>
                  <a:lnTo>
                    <a:pt x="420250" y="485379"/>
                  </a:lnTo>
                  <a:lnTo>
                    <a:pt x="431735" y="442793"/>
                  </a:lnTo>
                  <a:close/>
                  <a:moveTo>
                    <a:pt x="474716" y="415167"/>
                  </a:moveTo>
                  <a:lnTo>
                    <a:pt x="423315" y="428930"/>
                  </a:lnTo>
                  <a:cubicBezTo>
                    <a:pt x="420581" y="429586"/>
                    <a:pt x="418503" y="431770"/>
                    <a:pt x="417737" y="434392"/>
                  </a:cubicBezTo>
                  <a:lnTo>
                    <a:pt x="403958" y="485730"/>
                  </a:lnTo>
                  <a:cubicBezTo>
                    <a:pt x="403301" y="488461"/>
                    <a:pt x="404067" y="491301"/>
                    <a:pt x="406036" y="493267"/>
                  </a:cubicBezTo>
                  <a:lnTo>
                    <a:pt x="443657" y="530843"/>
                  </a:lnTo>
                  <a:cubicBezTo>
                    <a:pt x="445078" y="532372"/>
                    <a:pt x="447156" y="533136"/>
                    <a:pt x="449125" y="533136"/>
                  </a:cubicBezTo>
                  <a:cubicBezTo>
                    <a:pt x="449890" y="533136"/>
                    <a:pt x="450546" y="533136"/>
                    <a:pt x="451203" y="532918"/>
                  </a:cubicBezTo>
                  <a:lnTo>
                    <a:pt x="502603" y="519155"/>
                  </a:lnTo>
                  <a:cubicBezTo>
                    <a:pt x="505338" y="518390"/>
                    <a:pt x="507415" y="516315"/>
                    <a:pt x="508072" y="513584"/>
                  </a:cubicBezTo>
                  <a:lnTo>
                    <a:pt x="521851" y="462246"/>
                  </a:lnTo>
                  <a:cubicBezTo>
                    <a:pt x="522617" y="459624"/>
                    <a:pt x="521851" y="456675"/>
                    <a:pt x="519883" y="454709"/>
                  </a:cubicBezTo>
                  <a:lnTo>
                    <a:pt x="482262" y="417133"/>
                  </a:lnTo>
                  <a:cubicBezTo>
                    <a:pt x="480293" y="415167"/>
                    <a:pt x="477341" y="414403"/>
                    <a:pt x="474716" y="415167"/>
                  </a:cubicBezTo>
                  <a:close/>
                  <a:moveTo>
                    <a:pt x="462905" y="372021"/>
                  </a:moveTo>
                  <a:cubicBezTo>
                    <a:pt x="490245" y="372021"/>
                    <a:pt x="515836" y="382616"/>
                    <a:pt x="535084" y="401950"/>
                  </a:cubicBezTo>
                  <a:cubicBezTo>
                    <a:pt x="554442" y="421175"/>
                    <a:pt x="565050" y="446844"/>
                    <a:pt x="565050" y="474043"/>
                  </a:cubicBezTo>
                  <a:cubicBezTo>
                    <a:pt x="565050" y="501241"/>
                    <a:pt x="554442" y="526910"/>
                    <a:pt x="535084" y="546135"/>
                  </a:cubicBezTo>
                  <a:cubicBezTo>
                    <a:pt x="515836" y="565360"/>
                    <a:pt x="490245" y="575955"/>
                    <a:pt x="462905" y="575955"/>
                  </a:cubicBezTo>
                  <a:cubicBezTo>
                    <a:pt x="435673" y="575955"/>
                    <a:pt x="410082" y="565360"/>
                    <a:pt x="390725" y="546135"/>
                  </a:cubicBezTo>
                  <a:cubicBezTo>
                    <a:pt x="362290" y="517735"/>
                    <a:pt x="353213" y="475353"/>
                    <a:pt x="367540" y="437778"/>
                  </a:cubicBezTo>
                  <a:cubicBezTo>
                    <a:pt x="367758" y="437341"/>
                    <a:pt x="367977" y="436904"/>
                    <a:pt x="368196" y="436358"/>
                  </a:cubicBezTo>
                  <a:cubicBezTo>
                    <a:pt x="368415" y="435593"/>
                    <a:pt x="368852" y="434829"/>
                    <a:pt x="369180" y="434064"/>
                  </a:cubicBezTo>
                  <a:lnTo>
                    <a:pt x="369836" y="432535"/>
                  </a:lnTo>
                  <a:cubicBezTo>
                    <a:pt x="374976" y="420956"/>
                    <a:pt x="381976" y="410689"/>
                    <a:pt x="390725" y="401950"/>
                  </a:cubicBezTo>
                  <a:cubicBezTo>
                    <a:pt x="410082" y="382616"/>
                    <a:pt x="435673" y="372021"/>
                    <a:pt x="462905" y="372021"/>
                  </a:cubicBezTo>
                  <a:close/>
                  <a:moveTo>
                    <a:pt x="351799" y="312323"/>
                  </a:moveTo>
                  <a:lnTo>
                    <a:pt x="407125" y="367564"/>
                  </a:lnTo>
                  <a:cubicBezTo>
                    <a:pt x="397503" y="372914"/>
                    <a:pt x="388756" y="379464"/>
                    <a:pt x="381102" y="387215"/>
                  </a:cubicBezTo>
                  <a:cubicBezTo>
                    <a:pt x="371589" y="396604"/>
                    <a:pt x="363826" y="407740"/>
                    <a:pt x="358141" y="420076"/>
                  </a:cubicBezTo>
                  <a:lnTo>
                    <a:pt x="301065" y="363088"/>
                  </a:lnTo>
                  <a:close/>
                  <a:moveTo>
                    <a:pt x="206657" y="167381"/>
                  </a:moveTo>
                  <a:lnTo>
                    <a:pt x="289774" y="250367"/>
                  </a:lnTo>
                  <a:lnTo>
                    <a:pt x="239029" y="301032"/>
                  </a:lnTo>
                  <a:lnTo>
                    <a:pt x="155912" y="218155"/>
                  </a:lnTo>
                  <a:cubicBezTo>
                    <a:pt x="156568" y="217828"/>
                    <a:pt x="157115" y="217500"/>
                    <a:pt x="157771" y="217173"/>
                  </a:cubicBezTo>
                  <a:cubicBezTo>
                    <a:pt x="158865" y="216627"/>
                    <a:pt x="159958" y="215971"/>
                    <a:pt x="160943" y="215425"/>
                  </a:cubicBezTo>
                  <a:cubicBezTo>
                    <a:pt x="162911" y="214224"/>
                    <a:pt x="164771" y="213132"/>
                    <a:pt x="166630" y="211931"/>
                  </a:cubicBezTo>
                  <a:cubicBezTo>
                    <a:pt x="167723" y="211276"/>
                    <a:pt x="168708" y="210512"/>
                    <a:pt x="169801" y="209857"/>
                  </a:cubicBezTo>
                  <a:cubicBezTo>
                    <a:pt x="171660" y="208546"/>
                    <a:pt x="173520" y="207127"/>
                    <a:pt x="175379" y="205707"/>
                  </a:cubicBezTo>
                  <a:cubicBezTo>
                    <a:pt x="176144" y="204943"/>
                    <a:pt x="177019" y="204397"/>
                    <a:pt x="177894" y="203633"/>
                  </a:cubicBezTo>
                  <a:cubicBezTo>
                    <a:pt x="180410" y="201449"/>
                    <a:pt x="182925" y="199265"/>
                    <a:pt x="185331" y="196863"/>
                  </a:cubicBezTo>
                  <a:cubicBezTo>
                    <a:pt x="187956" y="194351"/>
                    <a:pt x="190252" y="191622"/>
                    <a:pt x="192549" y="188892"/>
                  </a:cubicBezTo>
                  <a:cubicBezTo>
                    <a:pt x="193315" y="188018"/>
                    <a:pt x="193861" y="187145"/>
                    <a:pt x="194518" y="186380"/>
                  </a:cubicBezTo>
                  <a:cubicBezTo>
                    <a:pt x="196158" y="184306"/>
                    <a:pt x="197689" y="182122"/>
                    <a:pt x="199220" y="179938"/>
                  </a:cubicBezTo>
                  <a:cubicBezTo>
                    <a:pt x="199876" y="178955"/>
                    <a:pt x="200423" y="178082"/>
                    <a:pt x="201079" y="177208"/>
                  </a:cubicBezTo>
                  <a:cubicBezTo>
                    <a:pt x="202829" y="174478"/>
                    <a:pt x="204470" y="171639"/>
                    <a:pt x="206001" y="168691"/>
                  </a:cubicBezTo>
                  <a:cubicBezTo>
                    <a:pt x="206110" y="168364"/>
                    <a:pt x="206329" y="168036"/>
                    <a:pt x="206548" y="167709"/>
                  </a:cubicBezTo>
                  <a:cubicBezTo>
                    <a:pt x="206548" y="167599"/>
                    <a:pt x="206657" y="167490"/>
                    <a:pt x="206657" y="167381"/>
                  </a:cubicBezTo>
                  <a:close/>
                  <a:moveTo>
                    <a:pt x="431761" y="130828"/>
                  </a:moveTo>
                  <a:lnTo>
                    <a:pt x="451448" y="150485"/>
                  </a:lnTo>
                  <a:lnTo>
                    <a:pt x="470916" y="169924"/>
                  </a:lnTo>
                  <a:cubicBezTo>
                    <a:pt x="335185" y="305884"/>
                    <a:pt x="151003" y="490332"/>
                    <a:pt x="147175" y="494045"/>
                  </a:cubicBezTo>
                  <a:cubicBezTo>
                    <a:pt x="147065" y="494155"/>
                    <a:pt x="146956" y="494264"/>
                    <a:pt x="146847" y="494373"/>
                  </a:cubicBezTo>
                  <a:lnTo>
                    <a:pt x="144222" y="496994"/>
                  </a:lnTo>
                  <a:cubicBezTo>
                    <a:pt x="143675" y="497212"/>
                    <a:pt x="143128" y="497540"/>
                    <a:pt x="142581" y="497868"/>
                  </a:cubicBezTo>
                  <a:cubicBezTo>
                    <a:pt x="131753" y="504966"/>
                    <a:pt x="116550" y="503437"/>
                    <a:pt x="107363" y="494264"/>
                  </a:cubicBezTo>
                  <a:cubicBezTo>
                    <a:pt x="97957" y="484872"/>
                    <a:pt x="96426" y="470129"/>
                    <a:pt x="103645" y="459209"/>
                  </a:cubicBezTo>
                  <a:cubicBezTo>
                    <a:pt x="103973" y="458663"/>
                    <a:pt x="104301" y="458117"/>
                    <a:pt x="104520" y="457571"/>
                  </a:cubicBezTo>
                  <a:lnTo>
                    <a:pt x="242219" y="319972"/>
                  </a:lnTo>
                  <a:cubicBezTo>
                    <a:pt x="243313" y="319535"/>
                    <a:pt x="244188" y="318989"/>
                    <a:pt x="245063" y="318225"/>
                  </a:cubicBezTo>
                  <a:lnTo>
                    <a:pt x="306858" y="256414"/>
                  </a:lnTo>
                  <a:cubicBezTo>
                    <a:pt x="307733" y="255650"/>
                    <a:pt x="308280" y="254667"/>
                    <a:pt x="308608" y="253684"/>
                  </a:cubicBezTo>
                  <a:close/>
                  <a:moveTo>
                    <a:pt x="102108" y="11784"/>
                  </a:moveTo>
                  <a:cubicBezTo>
                    <a:pt x="129336" y="11784"/>
                    <a:pt x="155032" y="22378"/>
                    <a:pt x="174277" y="41599"/>
                  </a:cubicBezTo>
                  <a:cubicBezTo>
                    <a:pt x="201832" y="69121"/>
                    <a:pt x="211236" y="110841"/>
                    <a:pt x="198224" y="147646"/>
                  </a:cubicBezTo>
                  <a:cubicBezTo>
                    <a:pt x="198114" y="148192"/>
                    <a:pt x="197786" y="148629"/>
                    <a:pt x="197568" y="149175"/>
                  </a:cubicBezTo>
                  <a:cubicBezTo>
                    <a:pt x="197349" y="149830"/>
                    <a:pt x="197130" y="150376"/>
                    <a:pt x="196802" y="151032"/>
                  </a:cubicBezTo>
                  <a:cubicBezTo>
                    <a:pt x="191663" y="164356"/>
                    <a:pt x="184009" y="176151"/>
                    <a:pt x="174277" y="185871"/>
                  </a:cubicBezTo>
                  <a:cubicBezTo>
                    <a:pt x="165311" y="194826"/>
                    <a:pt x="154704" y="201925"/>
                    <a:pt x="142785" y="207168"/>
                  </a:cubicBezTo>
                  <a:cubicBezTo>
                    <a:pt x="142129" y="207386"/>
                    <a:pt x="141473" y="207714"/>
                    <a:pt x="140926" y="207932"/>
                  </a:cubicBezTo>
                  <a:lnTo>
                    <a:pt x="139505" y="208478"/>
                  </a:lnTo>
                  <a:cubicBezTo>
                    <a:pt x="127477" y="213174"/>
                    <a:pt x="114793" y="215577"/>
                    <a:pt x="101890" y="215577"/>
                  </a:cubicBezTo>
                  <a:cubicBezTo>
                    <a:pt x="74663" y="215577"/>
                    <a:pt x="49076" y="204983"/>
                    <a:pt x="29940" y="185762"/>
                  </a:cubicBezTo>
                  <a:cubicBezTo>
                    <a:pt x="3697" y="159550"/>
                    <a:pt x="-6035" y="121762"/>
                    <a:pt x="3697" y="86595"/>
                  </a:cubicBezTo>
                  <a:lnTo>
                    <a:pt x="52903" y="135851"/>
                  </a:lnTo>
                  <a:cubicBezTo>
                    <a:pt x="54543" y="137380"/>
                    <a:pt x="56620" y="138254"/>
                    <a:pt x="58917" y="138035"/>
                  </a:cubicBezTo>
                  <a:lnTo>
                    <a:pt x="115995" y="135086"/>
                  </a:lnTo>
                  <a:cubicBezTo>
                    <a:pt x="120041" y="134868"/>
                    <a:pt x="123212" y="131592"/>
                    <a:pt x="123431" y="127660"/>
                  </a:cubicBezTo>
                  <a:lnTo>
                    <a:pt x="126493" y="70650"/>
                  </a:lnTo>
                  <a:cubicBezTo>
                    <a:pt x="126602" y="68357"/>
                    <a:pt x="125727" y="66172"/>
                    <a:pt x="124196" y="64643"/>
                  </a:cubicBezTo>
                  <a:lnTo>
                    <a:pt x="74881" y="15388"/>
                  </a:lnTo>
                  <a:cubicBezTo>
                    <a:pt x="83738" y="12985"/>
                    <a:pt x="92814" y="11784"/>
                    <a:pt x="102108" y="11784"/>
                  </a:cubicBezTo>
                  <a:close/>
                  <a:moveTo>
                    <a:pt x="362839" y="0"/>
                  </a:moveTo>
                  <a:lnTo>
                    <a:pt x="381652" y="3822"/>
                  </a:lnTo>
                  <a:lnTo>
                    <a:pt x="525595" y="125584"/>
                  </a:lnTo>
                  <a:lnTo>
                    <a:pt x="604567" y="321058"/>
                  </a:lnTo>
                  <a:lnTo>
                    <a:pt x="600739" y="322696"/>
                  </a:lnTo>
                  <a:lnTo>
                    <a:pt x="488406" y="165334"/>
                  </a:lnTo>
                  <a:cubicBezTo>
                    <a:pt x="488078" y="165006"/>
                    <a:pt x="487859" y="164679"/>
                    <a:pt x="487531" y="164351"/>
                  </a:cubicBezTo>
                  <a:lnTo>
                    <a:pt x="437217" y="114227"/>
                  </a:lnTo>
                  <a:cubicBezTo>
                    <a:pt x="436670" y="113681"/>
                    <a:pt x="436123" y="113135"/>
                    <a:pt x="435357" y="112807"/>
                  </a:cubicBezTo>
                  <a:lnTo>
                    <a:pt x="361855" y="74149"/>
                  </a:lnTo>
                  <a:lnTo>
                    <a:pt x="346651" y="521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analytics_230928">
              <a:extLst>
                <a:ext uri="{FF2B5EF4-FFF2-40B4-BE49-F238E27FC236}">
                  <a16:creationId xmlns:a16="http://schemas.microsoft.com/office/drawing/2014/main" id="{53B3051E-3719-4559-9F69-6A5E7A1E490B}"/>
                </a:ext>
              </a:extLst>
            </p:cNvPr>
            <p:cNvSpPr/>
            <p:nvPr/>
          </p:nvSpPr>
          <p:spPr>
            <a:xfrm>
              <a:off x="9252159" y="3072890"/>
              <a:ext cx="609685" cy="608764"/>
            </a:xfrm>
            <a:custGeom>
              <a:avLst/>
              <a:gdLst>
                <a:gd name="T0" fmla="*/ 4096 w 6827"/>
                <a:gd name="T1" fmla="*/ 4551 h 6827"/>
                <a:gd name="T2" fmla="*/ 6258 w 6827"/>
                <a:gd name="T3" fmla="*/ 4096 h 6827"/>
                <a:gd name="T4" fmla="*/ 2348 w 6827"/>
                <a:gd name="T5" fmla="*/ 4911 h 6827"/>
                <a:gd name="T6" fmla="*/ 569 w 6827"/>
                <a:gd name="T7" fmla="*/ 4551 h 6827"/>
                <a:gd name="T8" fmla="*/ 569 w 6827"/>
                <a:gd name="T9" fmla="*/ 3982 h 6827"/>
                <a:gd name="T10" fmla="*/ 1707 w 6827"/>
                <a:gd name="T11" fmla="*/ 2503 h 6827"/>
                <a:gd name="T12" fmla="*/ 3868 w 6827"/>
                <a:gd name="T13" fmla="*/ 2731 h 6827"/>
                <a:gd name="T14" fmla="*/ 5827 w 6827"/>
                <a:gd name="T15" fmla="*/ 2004 h 6827"/>
                <a:gd name="T16" fmla="*/ 6258 w 6827"/>
                <a:gd name="T17" fmla="*/ 1820 h 6827"/>
                <a:gd name="T18" fmla="*/ 4779 w 6827"/>
                <a:gd name="T19" fmla="*/ 0 h 6827"/>
                <a:gd name="T20" fmla="*/ 2854 w 6827"/>
                <a:gd name="T21" fmla="*/ 2381 h 6827"/>
                <a:gd name="T22" fmla="*/ 1239 w 6827"/>
                <a:gd name="T23" fmla="*/ 2257 h 6827"/>
                <a:gd name="T24" fmla="*/ 569 w 6827"/>
                <a:gd name="T25" fmla="*/ 2844 h 6827"/>
                <a:gd name="T26" fmla="*/ 569 w 6827"/>
                <a:gd name="T27" fmla="*/ 2276 h 6827"/>
                <a:gd name="T28" fmla="*/ 569 w 6827"/>
                <a:gd name="T29" fmla="*/ 1707 h 6827"/>
                <a:gd name="T30" fmla="*/ 569 w 6827"/>
                <a:gd name="T31" fmla="*/ 1138 h 6827"/>
                <a:gd name="T32" fmla="*/ 569 w 6827"/>
                <a:gd name="T33" fmla="*/ 569 h 6827"/>
                <a:gd name="T34" fmla="*/ 341 w 6827"/>
                <a:gd name="T35" fmla="*/ 0 h 6827"/>
                <a:gd name="T36" fmla="*/ 114 w 6827"/>
                <a:gd name="T37" fmla="*/ 569 h 6827"/>
                <a:gd name="T38" fmla="*/ 114 w 6827"/>
                <a:gd name="T39" fmla="*/ 1138 h 6827"/>
                <a:gd name="T40" fmla="*/ 114 w 6827"/>
                <a:gd name="T41" fmla="*/ 1707 h 6827"/>
                <a:gd name="T42" fmla="*/ 114 w 6827"/>
                <a:gd name="T43" fmla="*/ 2276 h 6827"/>
                <a:gd name="T44" fmla="*/ 114 w 6827"/>
                <a:gd name="T45" fmla="*/ 2844 h 6827"/>
                <a:gd name="T46" fmla="*/ 114 w 6827"/>
                <a:gd name="T47" fmla="*/ 3413 h 6827"/>
                <a:gd name="T48" fmla="*/ 114 w 6827"/>
                <a:gd name="T49" fmla="*/ 3982 h 6827"/>
                <a:gd name="T50" fmla="*/ 114 w 6827"/>
                <a:gd name="T51" fmla="*/ 4551 h 6827"/>
                <a:gd name="T52" fmla="*/ 114 w 6827"/>
                <a:gd name="T53" fmla="*/ 5120 h 6827"/>
                <a:gd name="T54" fmla="*/ 114 w 6827"/>
                <a:gd name="T55" fmla="*/ 5689 h 6827"/>
                <a:gd name="T56" fmla="*/ 114 w 6827"/>
                <a:gd name="T57" fmla="*/ 6258 h 6827"/>
                <a:gd name="T58" fmla="*/ 683 w 6827"/>
                <a:gd name="T59" fmla="*/ 6713 h 6827"/>
                <a:gd name="T60" fmla="*/ 1252 w 6827"/>
                <a:gd name="T61" fmla="*/ 6713 h 6827"/>
                <a:gd name="T62" fmla="*/ 1820 w 6827"/>
                <a:gd name="T63" fmla="*/ 6713 h 6827"/>
                <a:gd name="T64" fmla="*/ 2389 w 6827"/>
                <a:gd name="T65" fmla="*/ 6713 h 6827"/>
                <a:gd name="T66" fmla="*/ 2958 w 6827"/>
                <a:gd name="T67" fmla="*/ 6713 h 6827"/>
                <a:gd name="T68" fmla="*/ 3527 w 6827"/>
                <a:gd name="T69" fmla="*/ 6713 h 6827"/>
                <a:gd name="T70" fmla="*/ 4096 w 6827"/>
                <a:gd name="T71" fmla="*/ 6713 h 6827"/>
                <a:gd name="T72" fmla="*/ 4665 w 6827"/>
                <a:gd name="T73" fmla="*/ 6713 h 6827"/>
                <a:gd name="T74" fmla="*/ 5234 w 6827"/>
                <a:gd name="T75" fmla="*/ 6713 h 6827"/>
                <a:gd name="T76" fmla="*/ 5803 w 6827"/>
                <a:gd name="T77" fmla="*/ 6713 h 6827"/>
                <a:gd name="T78" fmla="*/ 6371 w 6827"/>
                <a:gd name="T79" fmla="*/ 6713 h 6827"/>
                <a:gd name="T80" fmla="*/ 6827 w 6827"/>
                <a:gd name="T81" fmla="*/ 6485 h 6827"/>
                <a:gd name="T82" fmla="*/ 6371 w 6827"/>
                <a:gd name="T83" fmla="*/ 6258 h 6827"/>
                <a:gd name="T84" fmla="*/ 5803 w 6827"/>
                <a:gd name="T85" fmla="*/ 6258 h 6827"/>
                <a:gd name="T86" fmla="*/ 5234 w 6827"/>
                <a:gd name="T87" fmla="*/ 6258 h 6827"/>
                <a:gd name="T88" fmla="*/ 4665 w 6827"/>
                <a:gd name="T89" fmla="*/ 6258 h 6827"/>
                <a:gd name="T90" fmla="*/ 4096 w 6827"/>
                <a:gd name="T91" fmla="*/ 6258 h 6827"/>
                <a:gd name="T92" fmla="*/ 3527 w 6827"/>
                <a:gd name="T93" fmla="*/ 6258 h 6827"/>
                <a:gd name="T94" fmla="*/ 2958 w 6827"/>
                <a:gd name="T95" fmla="*/ 6258 h 6827"/>
                <a:gd name="T96" fmla="*/ 2389 w 6827"/>
                <a:gd name="T97" fmla="*/ 6258 h 6827"/>
                <a:gd name="T98" fmla="*/ 1820 w 6827"/>
                <a:gd name="T99" fmla="*/ 6258 h 6827"/>
                <a:gd name="T100" fmla="*/ 1252 w 6827"/>
                <a:gd name="T101" fmla="*/ 6258 h 6827"/>
                <a:gd name="T102" fmla="*/ 683 w 6827"/>
                <a:gd name="T103" fmla="*/ 6258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27" h="6827">
                  <a:moveTo>
                    <a:pt x="1263" y="5234"/>
                  </a:moveTo>
                  <a:cubicBezTo>
                    <a:pt x="1316" y="5493"/>
                    <a:pt x="1546" y="5689"/>
                    <a:pt x="1820" y="5689"/>
                  </a:cubicBezTo>
                  <a:cubicBezTo>
                    <a:pt x="2114" y="5689"/>
                    <a:pt x="2354" y="5464"/>
                    <a:pt x="2383" y="5178"/>
                  </a:cubicBezTo>
                  <a:lnTo>
                    <a:pt x="3568" y="4191"/>
                  </a:lnTo>
                  <a:cubicBezTo>
                    <a:pt x="3652" y="4401"/>
                    <a:pt x="3856" y="4551"/>
                    <a:pt x="4096" y="4551"/>
                  </a:cubicBezTo>
                  <a:cubicBezTo>
                    <a:pt x="4348" y="4551"/>
                    <a:pt x="4560" y="4385"/>
                    <a:pt x="4635" y="4157"/>
                  </a:cubicBezTo>
                  <a:lnTo>
                    <a:pt x="5696" y="4736"/>
                  </a:lnTo>
                  <a:cubicBezTo>
                    <a:pt x="5732" y="5016"/>
                    <a:pt x="5969" y="5234"/>
                    <a:pt x="6258" y="5234"/>
                  </a:cubicBezTo>
                  <a:cubicBezTo>
                    <a:pt x="6571" y="5234"/>
                    <a:pt x="6827" y="4979"/>
                    <a:pt x="6827" y="4665"/>
                  </a:cubicBezTo>
                  <a:cubicBezTo>
                    <a:pt x="6827" y="4351"/>
                    <a:pt x="6571" y="4096"/>
                    <a:pt x="6258" y="4096"/>
                  </a:cubicBezTo>
                  <a:cubicBezTo>
                    <a:pt x="6006" y="4096"/>
                    <a:pt x="5794" y="4262"/>
                    <a:pt x="5719" y="4490"/>
                  </a:cubicBezTo>
                  <a:lnTo>
                    <a:pt x="4658" y="3911"/>
                  </a:lnTo>
                  <a:cubicBezTo>
                    <a:pt x="4622" y="3631"/>
                    <a:pt x="4385" y="3413"/>
                    <a:pt x="4096" y="3413"/>
                  </a:cubicBezTo>
                  <a:cubicBezTo>
                    <a:pt x="3802" y="3413"/>
                    <a:pt x="3563" y="3638"/>
                    <a:pt x="3533" y="3924"/>
                  </a:cubicBezTo>
                  <a:lnTo>
                    <a:pt x="2348" y="4911"/>
                  </a:lnTo>
                  <a:cubicBezTo>
                    <a:pt x="2265" y="4701"/>
                    <a:pt x="2060" y="4551"/>
                    <a:pt x="1820" y="4551"/>
                  </a:cubicBezTo>
                  <a:cubicBezTo>
                    <a:pt x="1546" y="4551"/>
                    <a:pt x="1316" y="4747"/>
                    <a:pt x="1263" y="5006"/>
                  </a:cubicBezTo>
                  <a:lnTo>
                    <a:pt x="455" y="5006"/>
                  </a:lnTo>
                  <a:lnTo>
                    <a:pt x="455" y="4551"/>
                  </a:lnTo>
                  <a:lnTo>
                    <a:pt x="569" y="4551"/>
                  </a:lnTo>
                  <a:cubicBezTo>
                    <a:pt x="632" y="4551"/>
                    <a:pt x="683" y="4500"/>
                    <a:pt x="683" y="4437"/>
                  </a:cubicBezTo>
                  <a:cubicBezTo>
                    <a:pt x="683" y="4374"/>
                    <a:pt x="632" y="4324"/>
                    <a:pt x="569" y="4324"/>
                  </a:cubicBezTo>
                  <a:lnTo>
                    <a:pt x="455" y="4324"/>
                  </a:lnTo>
                  <a:lnTo>
                    <a:pt x="455" y="3982"/>
                  </a:lnTo>
                  <a:lnTo>
                    <a:pt x="569" y="3982"/>
                  </a:lnTo>
                  <a:cubicBezTo>
                    <a:pt x="632" y="3982"/>
                    <a:pt x="683" y="3931"/>
                    <a:pt x="683" y="3868"/>
                  </a:cubicBezTo>
                  <a:cubicBezTo>
                    <a:pt x="683" y="3806"/>
                    <a:pt x="632" y="3755"/>
                    <a:pt x="569" y="3755"/>
                  </a:cubicBezTo>
                  <a:lnTo>
                    <a:pt x="480" y="3755"/>
                  </a:lnTo>
                  <a:lnTo>
                    <a:pt x="1407" y="2416"/>
                  </a:lnTo>
                  <a:cubicBezTo>
                    <a:pt x="1494" y="2470"/>
                    <a:pt x="1596" y="2503"/>
                    <a:pt x="1707" y="2503"/>
                  </a:cubicBezTo>
                  <a:cubicBezTo>
                    <a:pt x="1888" y="2503"/>
                    <a:pt x="2048" y="2416"/>
                    <a:pt x="2152" y="2284"/>
                  </a:cubicBezTo>
                  <a:lnTo>
                    <a:pt x="2752" y="2584"/>
                  </a:lnTo>
                  <a:cubicBezTo>
                    <a:pt x="2740" y="2631"/>
                    <a:pt x="2731" y="2680"/>
                    <a:pt x="2731" y="2731"/>
                  </a:cubicBezTo>
                  <a:cubicBezTo>
                    <a:pt x="2731" y="3044"/>
                    <a:pt x="2986" y="3300"/>
                    <a:pt x="3300" y="3300"/>
                  </a:cubicBezTo>
                  <a:cubicBezTo>
                    <a:pt x="3613" y="3300"/>
                    <a:pt x="3868" y="3044"/>
                    <a:pt x="3868" y="2731"/>
                  </a:cubicBezTo>
                  <a:cubicBezTo>
                    <a:pt x="3868" y="2608"/>
                    <a:pt x="3829" y="2496"/>
                    <a:pt x="3763" y="2403"/>
                  </a:cubicBezTo>
                  <a:lnTo>
                    <a:pt x="4488" y="1055"/>
                  </a:lnTo>
                  <a:cubicBezTo>
                    <a:pt x="4574" y="1107"/>
                    <a:pt x="4672" y="1138"/>
                    <a:pt x="4779" y="1138"/>
                  </a:cubicBezTo>
                  <a:cubicBezTo>
                    <a:pt x="4891" y="1138"/>
                    <a:pt x="4995" y="1104"/>
                    <a:pt x="5083" y="1048"/>
                  </a:cubicBezTo>
                  <a:lnTo>
                    <a:pt x="5827" y="2004"/>
                  </a:lnTo>
                  <a:cubicBezTo>
                    <a:pt x="5829" y="2007"/>
                    <a:pt x="5833" y="2009"/>
                    <a:pt x="5836" y="2011"/>
                  </a:cubicBezTo>
                  <a:cubicBezTo>
                    <a:pt x="5745" y="2112"/>
                    <a:pt x="5689" y="2244"/>
                    <a:pt x="5689" y="2389"/>
                  </a:cubicBezTo>
                  <a:cubicBezTo>
                    <a:pt x="5689" y="2703"/>
                    <a:pt x="5944" y="2958"/>
                    <a:pt x="6258" y="2958"/>
                  </a:cubicBezTo>
                  <a:cubicBezTo>
                    <a:pt x="6571" y="2958"/>
                    <a:pt x="6827" y="2703"/>
                    <a:pt x="6827" y="2389"/>
                  </a:cubicBezTo>
                  <a:cubicBezTo>
                    <a:pt x="6827" y="2076"/>
                    <a:pt x="6571" y="1820"/>
                    <a:pt x="6258" y="1820"/>
                  </a:cubicBezTo>
                  <a:cubicBezTo>
                    <a:pt x="6170" y="1820"/>
                    <a:pt x="6087" y="1842"/>
                    <a:pt x="6013" y="1878"/>
                  </a:cubicBezTo>
                  <a:cubicBezTo>
                    <a:pt x="6010" y="1874"/>
                    <a:pt x="6010" y="1869"/>
                    <a:pt x="6006" y="1864"/>
                  </a:cubicBezTo>
                  <a:lnTo>
                    <a:pt x="5248" y="890"/>
                  </a:lnTo>
                  <a:cubicBezTo>
                    <a:pt x="5311" y="798"/>
                    <a:pt x="5348" y="688"/>
                    <a:pt x="5348" y="569"/>
                  </a:cubicBezTo>
                  <a:cubicBezTo>
                    <a:pt x="5348" y="255"/>
                    <a:pt x="5092" y="0"/>
                    <a:pt x="4779" y="0"/>
                  </a:cubicBezTo>
                  <a:cubicBezTo>
                    <a:pt x="4465" y="0"/>
                    <a:pt x="4210" y="255"/>
                    <a:pt x="4210" y="569"/>
                  </a:cubicBezTo>
                  <a:cubicBezTo>
                    <a:pt x="4210" y="691"/>
                    <a:pt x="4249" y="804"/>
                    <a:pt x="4315" y="897"/>
                  </a:cubicBezTo>
                  <a:lnTo>
                    <a:pt x="3590" y="2244"/>
                  </a:lnTo>
                  <a:cubicBezTo>
                    <a:pt x="3505" y="2193"/>
                    <a:pt x="3406" y="2162"/>
                    <a:pt x="3300" y="2162"/>
                  </a:cubicBezTo>
                  <a:cubicBezTo>
                    <a:pt x="3118" y="2162"/>
                    <a:pt x="2959" y="2248"/>
                    <a:pt x="2854" y="2381"/>
                  </a:cubicBezTo>
                  <a:lnTo>
                    <a:pt x="2254" y="2081"/>
                  </a:lnTo>
                  <a:cubicBezTo>
                    <a:pt x="2267" y="2034"/>
                    <a:pt x="2276" y="1985"/>
                    <a:pt x="2276" y="1934"/>
                  </a:cubicBezTo>
                  <a:cubicBezTo>
                    <a:pt x="2276" y="1621"/>
                    <a:pt x="2020" y="1365"/>
                    <a:pt x="1707" y="1365"/>
                  </a:cubicBezTo>
                  <a:cubicBezTo>
                    <a:pt x="1393" y="1365"/>
                    <a:pt x="1138" y="1621"/>
                    <a:pt x="1138" y="1934"/>
                  </a:cubicBezTo>
                  <a:cubicBezTo>
                    <a:pt x="1138" y="2054"/>
                    <a:pt x="1176" y="2166"/>
                    <a:pt x="1239" y="2257"/>
                  </a:cubicBezTo>
                  <a:lnTo>
                    <a:pt x="593" y="3191"/>
                  </a:lnTo>
                  <a:cubicBezTo>
                    <a:pt x="585" y="3189"/>
                    <a:pt x="578" y="3186"/>
                    <a:pt x="569" y="3186"/>
                  </a:cubicBezTo>
                  <a:lnTo>
                    <a:pt x="455" y="3186"/>
                  </a:lnTo>
                  <a:lnTo>
                    <a:pt x="455" y="2844"/>
                  </a:lnTo>
                  <a:lnTo>
                    <a:pt x="569" y="2844"/>
                  </a:lnTo>
                  <a:cubicBezTo>
                    <a:pt x="632" y="2844"/>
                    <a:pt x="683" y="2794"/>
                    <a:pt x="683" y="2731"/>
                  </a:cubicBezTo>
                  <a:cubicBezTo>
                    <a:pt x="683" y="2668"/>
                    <a:pt x="632" y="2617"/>
                    <a:pt x="569" y="2617"/>
                  </a:cubicBezTo>
                  <a:lnTo>
                    <a:pt x="455" y="2617"/>
                  </a:lnTo>
                  <a:lnTo>
                    <a:pt x="455" y="2276"/>
                  </a:lnTo>
                  <a:lnTo>
                    <a:pt x="569" y="2276"/>
                  </a:lnTo>
                  <a:cubicBezTo>
                    <a:pt x="632" y="2276"/>
                    <a:pt x="683" y="2225"/>
                    <a:pt x="683" y="2162"/>
                  </a:cubicBezTo>
                  <a:cubicBezTo>
                    <a:pt x="683" y="2099"/>
                    <a:pt x="632" y="2048"/>
                    <a:pt x="569" y="2048"/>
                  </a:cubicBezTo>
                  <a:lnTo>
                    <a:pt x="455" y="2048"/>
                  </a:lnTo>
                  <a:lnTo>
                    <a:pt x="455" y="1707"/>
                  </a:lnTo>
                  <a:lnTo>
                    <a:pt x="569" y="1707"/>
                  </a:lnTo>
                  <a:cubicBezTo>
                    <a:pt x="632" y="1707"/>
                    <a:pt x="683" y="1656"/>
                    <a:pt x="683" y="1593"/>
                  </a:cubicBezTo>
                  <a:cubicBezTo>
                    <a:pt x="683" y="1530"/>
                    <a:pt x="632" y="1479"/>
                    <a:pt x="569" y="1479"/>
                  </a:cubicBezTo>
                  <a:lnTo>
                    <a:pt x="455" y="1479"/>
                  </a:lnTo>
                  <a:lnTo>
                    <a:pt x="455" y="1138"/>
                  </a:lnTo>
                  <a:lnTo>
                    <a:pt x="569" y="1138"/>
                  </a:lnTo>
                  <a:cubicBezTo>
                    <a:pt x="632" y="1138"/>
                    <a:pt x="683" y="1087"/>
                    <a:pt x="683" y="1024"/>
                  </a:cubicBezTo>
                  <a:cubicBezTo>
                    <a:pt x="683" y="961"/>
                    <a:pt x="632" y="910"/>
                    <a:pt x="569" y="910"/>
                  </a:cubicBezTo>
                  <a:lnTo>
                    <a:pt x="455" y="910"/>
                  </a:lnTo>
                  <a:lnTo>
                    <a:pt x="455" y="569"/>
                  </a:lnTo>
                  <a:lnTo>
                    <a:pt x="569" y="569"/>
                  </a:lnTo>
                  <a:cubicBezTo>
                    <a:pt x="632" y="569"/>
                    <a:pt x="683" y="518"/>
                    <a:pt x="683" y="455"/>
                  </a:cubicBezTo>
                  <a:cubicBezTo>
                    <a:pt x="683" y="392"/>
                    <a:pt x="632" y="341"/>
                    <a:pt x="569" y="341"/>
                  </a:cubicBezTo>
                  <a:lnTo>
                    <a:pt x="455" y="341"/>
                  </a:lnTo>
                  <a:lnTo>
                    <a:pt x="455" y="114"/>
                  </a:lnTo>
                  <a:cubicBezTo>
                    <a:pt x="455" y="51"/>
                    <a:pt x="404" y="0"/>
                    <a:pt x="341" y="0"/>
                  </a:cubicBezTo>
                  <a:cubicBezTo>
                    <a:pt x="278" y="0"/>
                    <a:pt x="228" y="51"/>
                    <a:pt x="228" y="114"/>
                  </a:cubicBezTo>
                  <a:lnTo>
                    <a:pt x="228" y="341"/>
                  </a:lnTo>
                  <a:lnTo>
                    <a:pt x="114" y="341"/>
                  </a:lnTo>
                  <a:cubicBezTo>
                    <a:pt x="51" y="341"/>
                    <a:pt x="0" y="392"/>
                    <a:pt x="0" y="455"/>
                  </a:cubicBezTo>
                  <a:cubicBezTo>
                    <a:pt x="0" y="518"/>
                    <a:pt x="51" y="569"/>
                    <a:pt x="114" y="569"/>
                  </a:cubicBezTo>
                  <a:lnTo>
                    <a:pt x="228" y="569"/>
                  </a:lnTo>
                  <a:lnTo>
                    <a:pt x="228" y="910"/>
                  </a:lnTo>
                  <a:lnTo>
                    <a:pt x="114" y="910"/>
                  </a:lnTo>
                  <a:cubicBezTo>
                    <a:pt x="51" y="910"/>
                    <a:pt x="0" y="961"/>
                    <a:pt x="0" y="1024"/>
                  </a:cubicBezTo>
                  <a:cubicBezTo>
                    <a:pt x="0" y="1087"/>
                    <a:pt x="51" y="1138"/>
                    <a:pt x="114" y="1138"/>
                  </a:cubicBezTo>
                  <a:lnTo>
                    <a:pt x="228" y="1138"/>
                  </a:lnTo>
                  <a:lnTo>
                    <a:pt x="228" y="1479"/>
                  </a:lnTo>
                  <a:lnTo>
                    <a:pt x="114" y="1479"/>
                  </a:lnTo>
                  <a:cubicBezTo>
                    <a:pt x="51" y="1479"/>
                    <a:pt x="0" y="1530"/>
                    <a:pt x="0" y="1593"/>
                  </a:cubicBezTo>
                  <a:cubicBezTo>
                    <a:pt x="0" y="1656"/>
                    <a:pt x="51" y="1707"/>
                    <a:pt x="114" y="1707"/>
                  </a:cubicBezTo>
                  <a:lnTo>
                    <a:pt x="228" y="1707"/>
                  </a:lnTo>
                  <a:lnTo>
                    <a:pt x="228" y="2048"/>
                  </a:lnTo>
                  <a:lnTo>
                    <a:pt x="114" y="2048"/>
                  </a:lnTo>
                  <a:cubicBezTo>
                    <a:pt x="51" y="2048"/>
                    <a:pt x="0" y="2099"/>
                    <a:pt x="0" y="2162"/>
                  </a:cubicBezTo>
                  <a:cubicBezTo>
                    <a:pt x="0" y="2225"/>
                    <a:pt x="51" y="2276"/>
                    <a:pt x="114" y="2276"/>
                  </a:cubicBezTo>
                  <a:lnTo>
                    <a:pt x="228" y="2276"/>
                  </a:lnTo>
                  <a:lnTo>
                    <a:pt x="228" y="2617"/>
                  </a:lnTo>
                  <a:lnTo>
                    <a:pt x="114" y="2617"/>
                  </a:lnTo>
                  <a:cubicBezTo>
                    <a:pt x="51" y="2617"/>
                    <a:pt x="0" y="2668"/>
                    <a:pt x="0" y="2731"/>
                  </a:cubicBezTo>
                  <a:cubicBezTo>
                    <a:pt x="0" y="2794"/>
                    <a:pt x="51" y="2844"/>
                    <a:pt x="114" y="2844"/>
                  </a:cubicBezTo>
                  <a:lnTo>
                    <a:pt x="228" y="2844"/>
                  </a:lnTo>
                  <a:lnTo>
                    <a:pt x="228" y="3186"/>
                  </a:lnTo>
                  <a:lnTo>
                    <a:pt x="114" y="3186"/>
                  </a:lnTo>
                  <a:cubicBezTo>
                    <a:pt x="51" y="3186"/>
                    <a:pt x="0" y="3237"/>
                    <a:pt x="0" y="3300"/>
                  </a:cubicBezTo>
                  <a:cubicBezTo>
                    <a:pt x="0" y="3362"/>
                    <a:pt x="51" y="3413"/>
                    <a:pt x="114" y="3413"/>
                  </a:cubicBezTo>
                  <a:lnTo>
                    <a:pt x="228" y="3413"/>
                  </a:lnTo>
                  <a:lnTo>
                    <a:pt x="228" y="3755"/>
                  </a:lnTo>
                  <a:lnTo>
                    <a:pt x="114" y="3755"/>
                  </a:lnTo>
                  <a:cubicBezTo>
                    <a:pt x="51" y="3755"/>
                    <a:pt x="0" y="3806"/>
                    <a:pt x="0" y="3868"/>
                  </a:cubicBezTo>
                  <a:cubicBezTo>
                    <a:pt x="0" y="3931"/>
                    <a:pt x="51" y="3982"/>
                    <a:pt x="114" y="3982"/>
                  </a:cubicBezTo>
                  <a:lnTo>
                    <a:pt x="228" y="3982"/>
                  </a:lnTo>
                  <a:lnTo>
                    <a:pt x="228" y="4324"/>
                  </a:lnTo>
                  <a:lnTo>
                    <a:pt x="114" y="4324"/>
                  </a:lnTo>
                  <a:cubicBezTo>
                    <a:pt x="51" y="4324"/>
                    <a:pt x="0" y="4374"/>
                    <a:pt x="0" y="4437"/>
                  </a:cubicBezTo>
                  <a:cubicBezTo>
                    <a:pt x="0" y="4500"/>
                    <a:pt x="51" y="4551"/>
                    <a:pt x="114" y="4551"/>
                  </a:cubicBezTo>
                  <a:lnTo>
                    <a:pt x="228" y="4551"/>
                  </a:lnTo>
                  <a:lnTo>
                    <a:pt x="228" y="4892"/>
                  </a:lnTo>
                  <a:lnTo>
                    <a:pt x="114" y="4892"/>
                  </a:lnTo>
                  <a:cubicBezTo>
                    <a:pt x="51" y="4892"/>
                    <a:pt x="0" y="4943"/>
                    <a:pt x="0" y="5006"/>
                  </a:cubicBezTo>
                  <a:cubicBezTo>
                    <a:pt x="0" y="5069"/>
                    <a:pt x="51" y="5120"/>
                    <a:pt x="114" y="5120"/>
                  </a:cubicBezTo>
                  <a:lnTo>
                    <a:pt x="228" y="5120"/>
                  </a:lnTo>
                  <a:lnTo>
                    <a:pt x="228" y="5461"/>
                  </a:lnTo>
                  <a:lnTo>
                    <a:pt x="114" y="5461"/>
                  </a:lnTo>
                  <a:cubicBezTo>
                    <a:pt x="51" y="5461"/>
                    <a:pt x="0" y="5512"/>
                    <a:pt x="0" y="5575"/>
                  </a:cubicBezTo>
                  <a:cubicBezTo>
                    <a:pt x="0" y="5638"/>
                    <a:pt x="51" y="5689"/>
                    <a:pt x="114" y="5689"/>
                  </a:cubicBezTo>
                  <a:lnTo>
                    <a:pt x="228" y="5689"/>
                  </a:lnTo>
                  <a:lnTo>
                    <a:pt x="228" y="6030"/>
                  </a:lnTo>
                  <a:lnTo>
                    <a:pt x="114" y="6030"/>
                  </a:lnTo>
                  <a:cubicBezTo>
                    <a:pt x="51" y="6030"/>
                    <a:pt x="0" y="6081"/>
                    <a:pt x="0" y="6144"/>
                  </a:cubicBezTo>
                  <a:cubicBezTo>
                    <a:pt x="0" y="6207"/>
                    <a:pt x="51" y="6258"/>
                    <a:pt x="114" y="6258"/>
                  </a:cubicBezTo>
                  <a:lnTo>
                    <a:pt x="228" y="6258"/>
                  </a:lnTo>
                  <a:lnTo>
                    <a:pt x="228" y="6485"/>
                  </a:lnTo>
                  <a:cubicBezTo>
                    <a:pt x="228" y="6548"/>
                    <a:pt x="278" y="6599"/>
                    <a:pt x="341" y="6599"/>
                  </a:cubicBezTo>
                  <a:lnTo>
                    <a:pt x="683" y="6599"/>
                  </a:lnTo>
                  <a:lnTo>
                    <a:pt x="683" y="6713"/>
                  </a:lnTo>
                  <a:cubicBezTo>
                    <a:pt x="683" y="6776"/>
                    <a:pt x="734" y="6827"/>
                    <a:pt x="796" y="6827"/>
                  </a:cubicBezTo>
                  <a:cubicBezTo>
                    <a:pt x="859" y="6827"/>
                    <a:pt x="910" y="6776"/>
                    <a:pt x="910" y="6713"/>
                  </a:cubicBezTo>
                  <a:lnTo>
                    <a:pt x="910" y="6599"/>
                  </a:lnTo>
                  <a:lnTo>
                    <a:pt x="1252" y="6599"/>
                  </a:lnTo>
                  <a:lnTo>
                    <a:pt x="1252" y="6713"/>
                  </a:lnTo>
                  <a:cubicBezTo>
                    <a:pt x="1252" y="6776"/>
                    <a:pt x="1302" y="6827"/>
                    <a:pt x="1365" y="6827"/>
                  </a:cubicBezTo>
                  <a:cubicBezTo>
                    <a:pt x="1428" y="6827"/>
                    <a:pt x="1479" y="6776"/>
                    <a:pt x="1479" y="6713"/>
                  </a:cubicBezTo>
                  <a:lnTo>
                    <a:pt x="1479" y="6599"/>
                  </a:lnTo>
                  <a:lnTo>
                    <a:pt x="1820" y="6599"/>
                  </a:lnTo>
                  <a:lnTo>
                    <a:pt x="1820" y="6713"/>
                  </a:lnTo>
                  <a:cubicBezTo>
                    <a:pt x="1820" y="6776"/>
                    <a:pt x="1871" y="6827"/>
                    <a:pt x="1934" y="6827"/>
                  </a:cubicBezTo>
                  <a:cubicBezTo>
                    <a:pt x="1997" y="6827"/>
                    <a:pt x="2048" y="6776"/>
                    <a:pt x="2048" y="6713"/>
                  </a:cubicBezTo>
                  <a:lnTo>
                    <a:pt x="2048" y="6599"/>
                  </a:lnTo>
                  <a:lnTo>
                    <a:pt x="2389" y="6599"/>
                  </a:lnTo>
                  <a:lnTo>
                    <a:pt x="2389" y="6713"/>
                  </a:lnTo>
                  <a:cubicBezTo>
                    <a:pt x="2389" y="6776"/>
                    <a:pt x="2440" y="6827"/>
                    <a:pt x="2503" y="6827"/>
                  </a:cubicBezTo>
                  <a:cubicBezTo>
                    <a:pt x="2566" y="6827"/>
                    <a:pt x="2617" y="6776"/>
                    <a:pt x="2617" y="6713"/>
                  </a:cubicBezTo>
                  <a:lnTo>
                    <a:pt x="2617" y="6599"/>
                  </a:lnTo>
                  <a:lnTo>
                    <a:pt x="2958" y="6599"/>
                  </a:lnTo>
                  <a:lnTo>
                    <a:pt x="2958" y="6713"/>
                  </a:lnTo>
                  <a:cubicBezTo>
                    <a:pt x="2958" y="6776"/>
                    <a:pt x="3009" y="6827"/>
                    <a:pt x="3072" y="6827"/>
                  </a:cubicBezTo>
                  <a:cubicBezTo>
                    <a:pt x="3135" y="6827"/>
                    <a:pt x="3186" y="6776"/>
                    <a:pt x="3186" y="6713"/>
                  </a:cubicBezTo>
                  <a:lnTo>
                    <a:pt x="3186" y="6599"/>
                  </a:lnTo>
                  <a:lnTo>
                    <a:pt x="3527" y="6599"/>
                  </a:lnTo>
                  <a:lnTo>
                    <a:pt x="3527" y="6713"/>
                  </a:lnTo>
                  <a:cubicBezTo>
                    <a:pt x="3527" y="6776"/>
                    <a:pt x="3578" y="6827"/>
                    <a:pt x="3641" y="6827"/>
                  </a:cubicBezTo>
                  <a:cubicBezTo>
                    <a:pt x="3704" y="6827"/>
                    <a:pt x="3755" y="6776"/>
                    <a:pt x="3755" y="6713"/>
                  </a:cubicBezTo>
                  <a:lnTo>
                    <a:pt x="3755" y="6599"/>
                  </a:lnTo>
                  <a:lnTo>
                    <a:pt x="4096" y="6599"/>
                  </a:lnTo>
                  <a:lnTo>
                    <a:pt x="4096" y="6713"/>
                  </a:lnTo>
                  <a:cubicBezTo>
                    <a:pt x="4096" y="6776"/>
                    <a:pt x="4147" y="6827"/>
                    <a:pt x="4210" y="6827"/>
                  </a:cubicBezTo>
                  <a:cubicBezTo>
                    <a:pt x="4273" y="6827"/>
                    <a:pt x="4323" y="6776"/>
                    <a:pt x="4323" y="6713"/>
                  </a:cubicBezTo>
                  <a:lnTo>
                    <a:pt x="4323" y="6599"/>
                  </a:lnTo>
                  <a:lnTo>
                    <a:pt x="4665" y="6599"/>
                  </a:lnTo>
                  <a:lnTo>
                    <a:pt x="4665" y="6713"/>
                  </a:lnTo>
                  <a:cubicBezTo>
                    <a:pt x="4665" y="6776"/>
                    <a:pt x="4716" y="6827"/>
                    <a:pt x="4779" y="6827"/>
                  </a:cubicBezTo>
                  <a:cubicBezTo>
                    <a:pt x="4842" y="6827"/>
                    <a:pt x="4892" y="6776"/>
                    <a:pt x="4892" y="6713"/>
                  </a:cubicBezTo>
                  <a:lnTo>
                    <a:pt x="4892" y="6599"/>
                  </a:lnTo>
                  <a:lnTo>
                    <a:pt x="5234" y="6599"/>
                  </a:lnTo>
                  <a:lnTo>
                    <a:pt x="5234" y="6713"/>
                  </a:lnTo>
                  <a:cubicBezTo>
                    <a:pt x="5234" y="6776"/>
                    <a:pt x="5285" y="6827"/>
                    <a:pt x="5347" y="6827"/>
                  </a:cubicBezTo>
                  <a:cubicBezTo>
                    <a:pt x="5410" y="6827"/>
                    <a:pt x="5461" y="6776"/>
                    <a:pt x="5461" y="6713"/>
                  </a:cubicBezTo>
                  <a:lnTo>
                    <a:pt x="5461" y="6599"/>
                  </a:lnTo>
                  <a:lnTo>
                    <a:pt x="5803" y="6599"/>
                  </a:lnTo>
                  <a:lnTo>
                    <a:pt x="5803" y="6713"/>
                  </a:lnTo>
                  <a:cubicBezTo>
                    <a:pt x="5803" y="6776"/>
                    <a:pt x="5853" y="6827"/>
                    <a:pt x="5916" y="6827"/>
                  </a:cubicBezTo>
                  <a:cubicBezTo>
                    <a:pt x="5979" y="6827"/>
                    <a:pt x="6030" y="6776"/>
                    <a:pt x="6030" y="6713"/>
                  </a:cubicBezTo>
                  <a:lnTo>
                    <a:pt x="6030" y="6599"/>
                  </a:lnTo>
                  <a:lnTo>
                    <a:pt x="6371" y="6599"/>
                  </a:lnTo>
                  <a:lnTo>
                    <a:pt x="6371" y="6713"/>
                  </a:lnTo>
                  <a:cubicBezTo>
                    <a:pt x="6371" y="6776"/>
                    <a:pt x="6422" y="6827"/>
                    <a:pt x="6485" y="6827"/>
                  </a:cubicBezTo>
                  <a:cubicBezTo>
                    <a:pt x="6548" y="6827"/>
                    <a:pt x="6599" y="6776"/>
                    <a:pt x="6599" y="6713"/>
                  </a:cubicBezTo>
                  <a:lnTo>
                    <a:pt x="6599" y="6599"/>
                  </a:lnTo>
                  <a:lnTo>
                    <a:pt x="6713" y="6599"/>
                  </a:lnTo>
                  <a:cubicBezTo>
                    <a:pt x="6776" y="6599"/>
                    <a:pt x="6827" y="6548"/>
                    <a:pt x="6827" y="6485"/>
                  </a:cubicBezTo>
                  <a:cubicBezTo>
                    <a:pt x="6827" y="6422"/>
                    <a:pt x="6776" y="6372"/>
                    <a:pt x="6713" y="6372"/>
                  </a:cubicBezTo>
                  <a:lnTo>
                    <a:pt x="6599" y="6372"/>
                  </a:lnTo>
                  <a:lnTo>
                    <a:pt x="6599" y="6258"/>
                  </a:lnTo>
                  <a:cubicBezTo>
                    <a:pt x="6599" y="6195"/>
                    <a:pt x="6548" y="6144"/>
                    <a:pt x="6485" y="6144"/>
                  </a:cubicBezTo>
                  <a:cubicBezTo>
                    <a:pt x="6422" y="6144"/>
                    <a:pt x="6371" y="6195"/>
                    <a:pt x="6371" y="6258"/>
                  </a:cubicBezTo>
                  <a:lnTo>
                    <a:pt x="6371" y="6372"/>
                  </a:lnTo>
                  <a:lnTo>
                    <a:pt x="6030" y="6372"/>
                  </a:lnTo>
                  <a:lnTo>
                    <a:pt x="6030" y="6258"/>
                  </a:lnTo>
                  <a:cubicBezTo>
                    <a:pt x="6030" y="6195"/>
                    <a:pt x="5979" y="6144"/>
                    <a:pt x="5916" y="6144"/>
                  </a:cubicBezTo>
                  <a:cubicBezTo>
                    <a:pt x="5853" y="6144"/>
                    <a:pt x="5803" y="6195"/>
                    <a:pt x="5803" y="6258"/>
                  </a:cubicBezTo>
                  <a:lnTo>
                    <a:pt x="5803" y="6372"/>
                  </a:lnTo>
                  <a:lnTo>
                    <a:pt x="5461" y="6372"/>
                  </a:lnTo>
                  <a:lnTo>
                    <a:pt x="5461" y="6258"/>
                  </a:lnTo>
                  <a:cubicBezTo>
                    <a:pt x="5461" y="6195"/>
                    <a:pt x="5410" y="6144"/>
                    <a:pt x="5347" y="6144"/>
                  </a:cubicBezTo>
                  <a:cubicBezTo>
                    <a:pt x="5285" y="6144"/>
                    <a:pt x="5234" y="6195"/>
                    <a:pt x="5234" y="6258"/>
                  </a:cubicBezTo>
                  <a:lnTo>
                    <a:pt x="5234" y="6372"/>
                  </a:lnTo>
                  <a:lnTo>
                    <a:pt x="4892" y="6372"/>
                  </a:lnTo>
                  <a:lnTo>
                    <a:pt x="4892" y="6258"/>
                  </a:lnTo>
                  <a:cubicBezTo>
                    <a:pt x="4892" y="6195"/>
                    <a:pt x="4842" y="6144"/>
                    <a:pt x="4779" y="6144"/>
                  </a:cubicBezTo>
                  <a:cubicBezTo>
                    <a:pt x="4716" y="6144"/>
                    <a:pt x="4665" y="6195"/>
                    <a:pt x="4665" y="6258"/>
                  </a:cubicBezTo>
                  <a:lnTo>
                    <a:pt x="4665" y="6372"/>
                  </a:lnTo>
                  <a:lnTo>
                    <a:pt x="4323" y="6372"/>
                  </a:lnTo>
                  <a:lnTo>
                    <a:pt x="4323" y="6258"/>
                  </a:lnTo>
                  <a:cubicBezTo>
                    <a:pt x="4323" y="6195"/>
                    <a:pt x="4273" y="6144"/>
                    <a:pt x="4210" y="6144"/>
                  </a:cubicBezTo>
                  <a:cubicBezTo>
                    <a:pt x="4147" y="6144"/>
                    <a:pt x="4096" y="6195"/>
                    <a:pt x="4096" y="6258"/>
                  </a:cubicBezTo>
                  <a:lnTo>
                    <a:pt x="4096" y="6372"/>
                  </a:lnTo>
                  <a:lnTo>
                    <a:pt x="3755" y="6372"/>
                  </a:lnTo>
                  <a:lnTo>
                    <a:pt x="3755" y="6258"/>
                  </a:lnTo>
                  <a:cubicBezTo>
                    <a:pt x="3755" y="6195"/>
                    <a:pt x="3704" y="6144"/>
                    <a:pt x="3641" y="6144"/>
                  </a:cubicBezTo>
                  <a:cubicBezTo>
                    <a:pt x="3578" y="6144"/>
                    <a:pt x="3527" y="6195"/>
                    <a:pt x="3527" y="6258"/>
                  </a:cubicBezTo>
                  <a:lnTo>
                    <a:pt x="3527" y="6372"/>
                  </a:lnTo>
                  <a:lnTo>
                    <a:pt x="3186" y="6372"/>
                  </a:lnTo>
                  <a:lnTo>
                    <a:pt x="3186" y="6258"/>
                  </a:lnTo>
                  <a:cubicBezTo>
                    <a:pt x="3186" y="6195"/>
                    <a:pt x="3135" y="6144"/>
                    <a:pt x="3072" y="6144"/>
                  </a:cubicBezTo>
                  <a:cubicBezTo>
                    <a:pt x="3009" y="6144"/>
                    <a:pt x="2958" y="6195"/>
                    <a:pt x="2958" y="6258"/>
                  </a:cubicBezTo>
                  <a:lnTo>
                    <a:pt x="2958" y="6372"/>
                  </a:lnTo>
                  <a:lnTo>
                    <a:pt x="2617" y="6372"/>
                  </a:lnTo>
                  <a:lnTo>
                    <a:pt x="2617" y="6258"/>
                  </a:lnTo>
                  <a:cubicBezTo>
                    <a:pt x="2617" y="6195"/>
                    <a:pt x="2566" y="6144"/>
                    <a:pt x="2503" y="6144"/>
                  </a:cubicBezTo>
                  <a:cubicBezTo>
                    <a:pt x="2440" y="6144"/>
                    <a:pt x="2389" y="6195"/>
                    <a:pt x="2389" y="6258"/>
                  </a:cubicBezTo>
                  <a:lnTo>
                    <a:pt x="2389" y="6372"/>
                  </a:lnTo>
                  <a:lnTo>
                    <a:pt x="2048" y="6372"/>
                  </a:lnTo>
                  <a:lnTo>
                    <a:pt x="2048" y="6258"/>
                  </a:lnTo>
                  <a:cubicBezTo>
                    <a:pt x="2048" y="6195"/>
                    <a:pt x="1997" y="6144"/>
                    <a:pt x="1934" y="6144"/>
                  </a:cubicBezTo>
                  <a:cubicBezTo>
                    <a:pt x="1871" y="6144"/>
                    <a:pt x="1820" y="6195"/>
                    <a:pt x="1820" y="6258"/>
                  </a:cubicBezTo>
                  <a:lnTo>
                    <a:pt x="1820" y="6372"/>
                  </a:lnTo>
                  <a:lnTo>
                    <a:pt x="1479" y="6372"/>
                  </a:lnTo>
                  <a:lnTo>
                    <a:pt x="1479" y="6258"/>
                  </a:lnTo>
                  <a:cubicBezTo>
                    <a:pt x="1479" y="6195"/>
                    <a:pt x="1428" y="6144"/>
                    <a:pt x="1365" y="6144"/>
                  </a:cubicBezTo>
                  <a:cubicBezTo>
                    <a:pt x="1302" y="6144"/>
                    <a:pt x="1252" y="6195"/>
                    <a:pt x="1252" y="6258"/>
                  </a:cubicBezTo>
                  <a:lnTo>
                    <a:pt x="1252" y="6372"/>
                  </a:lnTo>
                  <a:lnTo>
                    <a:pt x="910" y="6372"/>
                  </a:lnTo>
                  <a:lnTo>
                    <a:pt x="910" y="6258"/>
                  </a:lnTo>
                  <a:cubicBezTo>
                    <a:pt x="910" y="6195"/>
                    <a:pt x="859" y="6144"/>
                    <a:pt x="796" y="6144"/>
                  </a:cubicBezTo>
                  <a:cubicBezTo>
                    <a:pt x="734" y="6144"/>
                    <a:pt x="683" y="6195"/>
                    <a:pt x="683" y="6258"/>
                  </a:cubicBezTo>
                  <a:lnTo>
                    <a:pt x="683" y="6372"/>
                  </a:lnTo>
                  <a:lnTo>
                    <a:pt x="455" y="6372"/>
                  </a:lnTo>
                  <a:lnTo>
                    <a:pt x="455" y="5234"/>
                  </a:lnTo>
                  <a:lnTo>
                    <a:pt x="1263" y="523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1-3">
            <a:extLst>
              <a:ext uri="{FF2B5EF4-FFF2-40B4-BE49-F238E27FC236}">
                <a16:creationId xmlns:a16="http://schemas.microsoft.com/office/drawing/2014/main" id="{92B907E7-71CB-4D90-B7FB-4D0C736B4028}"/>
              </a:ext>
            </a:extLst>
          </p:cNvPr>
          <p:cNvGrpSpPr/>
          <p:nvPr/>
        </p:nvGrpSpPr>
        <p:grpSpPr>
          <a:xfrm>
            <a:off x="2007858" y="3989428"/>
            <a:ext cx="7821206" cy="609685"/>
            <a:chOff x="2007858" y="4249681"/>
            <a:chExt cx="7821206" cy="609685"/>
          </a:xfrm>
          <a:solidFill>
            <a:schemeClr val="bg1"/>
          </a:solidFill>
        </p:grpSpPr>
        <p:sp>
          <p:nvSpPr>
            <p:cNvPr id="19" name="teacher-at-the-blackboard_65882">
              <a:extLst>
                <a:ext uri="{FF2B5EF4-FFF2-40B4-BE49-F238E27FC236}">
                  <a16:creationId xmlns:a16="http://schemas.microsoft.com/office/drawing/2014/main" id="{745FA418-E725-4C3F-BF4E-EA5D688D2E20}"/>
                </a:ext>
              </a:extLst>
            </p:cNvPr>
            <p:cNvSpPr/>
            <p:nvPr/>
          </p:nvSpPr>
          <p:spPr>
            <a:xfrm>
              <a:off x="5550776" y="4249681"/>
              <a:ext cx="609685" cy="583592"/>
            </a:xfrm>
            <a:custGeom>
              <a:avLst/>
              <a:gdLst>
                <a:gd name="connsiteX0" fmla="*/ 37204 w 608415"/>
                <a:gd name="connsiteY0" fmla="*/ 154115 h 582377"/>
                <a:gd name="connsiteX1" fmla="*/ 185044 w 608415"/>
                <a:gd name="connsiteY1" fmla="*/ 154115 h 582377"/>
                <a:gd name="connsiteX2" fmla="*/ 225753 w 608415"/>
                <a:gd name="connsiteY2" fmla="*/ 173761 h 582377"/>
                <a:gd name="connsiteX3" fmla="*/ 265489 w 608415"/>
                <a:gd name="connsiteY3" fmla="*/ 223847 h 582377"/>
                <a:gd name="connsiteX4" fmla="*/ 273865 w 608415"/>
                <a:gd name="connsiteY4" fmla="*/ 234399 h 582377"/>
                <a:gd name="connsiteX5" fmla="*/ 333225 w 608415"/>
                <a:gd name="connsiteY5" fmla="*/ 234448 h 582377"/>
                <a:gd name="connsiteX6" fmla="*/ 349440 w 608415"/>
                <a:gd name="connsiteY6" fmla="*/ 250689 h 582377"/>
                <a:gd name="connsiteX7" fmla="*/ 349440 w 608415"/>
                <a:gd name="connsiteY7" fmla="*/ 263576 h 582377"/>
                <a:gd name="connsiteX8" fmla="*/ 333225 w 608415"/>
                <a:gd name="connsiteY8" fmla="*/ 279768 h 582377"/>
                <a:gd name="connsiteX9" fmla="*/ 262957 w 608415"/>
                <a:gd name="connsiteY9" fmla="*/ 279768 h 582377"/>
                <a:gd name="connsiteX10" fmla="*/ 245183 w 608415"/>
                <a:gd name="connsiteY10" fmla="*/ 271161 h 582377"/>
                <a:gd name="connsiteX11" fmla="*/ 215576 w 608415"/>
                <a:gd name="connsiteY11" fmla="*/ 233183 h 582377"/>
                <a:gd name="connsiteX12" fmla="*/ 209197 w 608415"/>
                <a:gd name="connsiteY12" fmla="*/ 230071 h 582377"/>
                <a:gd name="connsiteX13" fmla="*/ 207200 w 608415"/>
                <a:gd name="connsiteY13" fmla="*/ 230071 h 582377"/>
                <a:gd name="connsiteX14" fmla="*/ 199117 w 608415"/>
                <a:gd name="connsiteY14" fmla="*/ 238095 h 582377"/>
                <a:gd name="connsiteX15" fmla="*/ 198873 w 608415"/>
                <a:gd name="connsiteY15" fmla="*/ 566184 h 582377"/>
                <a:gd name="connsiteX16" fmla="*/ 182658 w 608415"/>
                <a:gd name="connsiteY16" fmla="*/ 582377 h 582377"/>
                <a:gd name="connsiteX17" fmla="*/ 155388 w 608415"/>
                <a:gd name="connsiteY17" fmla="*/ 582377 h 582377"/>
                <a:gd name="connsiteX18" fmla="*/ 139124 w 608415"/>
                <a:gd name="connsiteY18" fmla="*/ 566184 h 582377"/>
                <a:gd name="connsiteX19" fmla="*/ 139124 w 608415"/>
                <a:gd name="connsiteY19" fmla="*/ 430270 h 582377"/>
                <a:gd name="connsiteX20" fmla="*/ 130456 w 608415"/>
                <a:gd name="connsiteY20" fmla="*/ 421566 h 582377"/>
                <a:gd name="connsiteX21" fmla="*/ 121739 w 608415"/>
                <a:gd name="connsiteY21" fmla="*/ 430270 h 582377"/>
                <a:gd name="connsiteX22" fmla="*/ 121739 w 608415"/>
                <a:gd name="connsiteY22" fmla="*/ 565503 h 582377"/>
                <a:gd name="connsiteX23" fmla="*/ 104842 w 608415"/>
                <a:gd name="connsiteY23" fmla="*/ 582377 h 582377"/>
                <a:gd name="connsiteX24" fmla="*/ 78157 w 608415"/>
                <a:gd name="connsiteY24" fmla="*/ 582377 h 582377"/>
                <a:gd name="connsiteX25" fmla="*/ 61941 w 608415"/>
                <a:gd name="connsiteY25" fmla="*/ 566184 h 582377"/>
                <a:gd name="connsiteX26" fmla="*/ 61795 w 608415"/>
                <a:gd name="connsiteY26" fmla="*/ 238095 h 582377"/>
                <a:gd name="connsiteX27" fmla="*/ 53760 w 608415"/>
                <a:gd name="connsiteY27" fmla="*/ 230071 h 582377"/>
                <a:gd name="connsiteX28" fmla="*/ 45725 w 608415"/>
                <a:gd name="connsiteY28" fmla="*/ 238095 h 582377"/>
                <a:gd name="connsiteX29" fmla="*/ 45725 w 608415"/>
                <a:gd name="connsiteY29" fmla="*/ 364283 h 582377"/>
                <a:gd name="connsiteX30" fmla="*/ 29461 w 608415"/>
                <a:gd name="connsiteY30" fmla="*/ 380476 h 582377"/>
                <a:gd name="connsiteX31" fmla="*/ 16216 w 608415"/>
                <a:gd name="connsiteY31" fmla="*/ 380476 h 582377"/>
                <a:gd name="connsiteX32" fmla="*/ 0 w 608415"/>
                <a:gd name="connsiteY32" fmla="*/ 364283 h 582377"/>
                <a:gd name="connsiteX33" fmla="*/ 0 w 608415"/>
                <a:gd name="connsiteY33" fmla="*/ 191267 h 582377"/>
                <a:gd name="connsiteX34" fmla="*/ 37204 w 608415"/>
                <a:gd name="connsiteY34" fmla="*/ 154115 h 582377"/>
                <a:gd name="connsiteX35" fmla="*/ 281805 w 608415"/>
                <a:gd name="connsiteY35" fmla="*/ 51936 h 582377"/>
                <a:gd name="connsiteX36" fmla="*/ 592197 w 608415"/>
                <a:gd name="connsiteY36" fmla="*/ 51936 h 582377"/>
                <a:gd name="connsiteX37" fmla="*/ 608415 w 608415"/>
                <a:gd name="connsiteY37" fmla="*/ 68179 h 582377"/>
                <a:gd name="connsiteX38" fmla="*/ 608415 w 608415"/>
                <a:gd name="connsiteY38" fmla="*/ 273407 h 582377"/>
                <a:gd name="connsiteX39" fmla="*/ 592197 w 608415"/>
                <a:gd name="connsiteY39" fmla="*/ 289601 h 582377"/>
                <a:gd name="connsiteX40" fmla="*/ 347848 w 608415"/>
                <a:gd name="connsiteY40" fmla="*/ 289601 h 582377"/>
                <a:gd name="connsiteX41" fmla="*/ 368937 w 608415"/>
                <a:gd name="connsiteY41" fmla="*/ 257066 h 582377"/>
                <a:gd name="connsiteX42" fmla="*/ 362167 w 608415"/>
                <a:gd name="connsiteY42" fmla="*/ 236252 h 582377"/>
                <a:gd name="connsiteX43" fmla="*/ 424460 w 608415"/>
                <a:gd name="connsiteY43" fmla="*/ 159997 h 582377"/>
                <a:gd name="connsiteX44" fmla="*/ 423047 w 608415"/>
                <a:gd name="connsiteY44" fmla="*/ 144142 h 582377"/>
                <a:gd name="connsiteX45" fmla="*/ 406683 w 608415"/>
                <a:gd name="connsiteY45" fmla="*/ 145844 h 582377"/>
                <a:gd name="connsiteX46" fmla="*/ 343660 w 608415"/>
                <a:gd name="connsiteY46" fmla="*/ 222927 h 582377"/>
                <a:gd name="connsiteX47" fmla="*/ 333140 w 608415"/>
                <a:gd name="connsiteY47" fmla="*/ 221370 h 582377"/>
                <a:gd name="connsiteX48" fmla="*/ 333140 w 608415"/>
                <a:gd name="connsiteY48" fmla="*/ 221468 h 582377"/>
                <a:gd name="connsiteX49" fmla="*/ 280247 w 608415"/>
                <a:gd name="connsiteY49" fmla="*/ 221468 h 582377"/>
                <a:gd name="connsiteX50" fmla="*/ 265538 w 608415"/>
                <a:gd name="connsiteY50" fmla="*/ 202890 h 582377"/>
                <a:gd name="connsiteX51" fmla="*/ 265538 w 608415"/>
                <a:gd name="connsiteY51" fmla="*/ 68179 h 582377"/>
                <a:gd name="connsiteX52" fmla="*/ 281805 w 608415"/>
                <a:gd name="connsiteY52" fmla="*/ 51936 h 582377"/>
                <a:gd name="connsiteX53" fmla="*/ 130688 w 608415"/>
                <a:gd name="connsiteY53" fmla="*/ 0 h 582377"/>
                <a:gd name="connsiteX54" fmla="*/ 197161 w 608415"/>
                <a:gd name="connsiteY54" fmla="*/ 66402 h 582377"/>
                <a:gd name="connsiteX55" fmla="*/ 130688 w 608415"/>
                <a:gd name="connsiteY55" fmla="*/ 132804 h 582377"/>
                <a:gd name="connsiteX56" fmla="*/ 64215 w 608415"/>
                <a:gd name="connsiteY56" fmla="*/ 66402 h 582377"/>
                <a:gd name="connsiteX57" fmla="*/ 130688 w 608415"/>
                <a:gd name="connsiteY57" fmla="*/ 0 h 58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8415" h="582377">
                  <a:moveTo>
                    <a:pt x="37204" y="154115"/>
                  </a:moveTo>
                  <a:lnTo>
                    <a:pt x="185044" y="154115"/>
                  </a:lnTo>
                  <a:cubicBezTo>
                    <a:pt x="200870" y="154115"/>
                    <a:pt x="215868" y="161409"/>
                    <a:pt x="225753" y="173761"/>
                  </a:cubicBezTo>
                  <a:lnTo>
                    <a:pt x="265489" y="223847"/>
                  </a:lnTo>
                  <a:lnTo>
                    <a:pt x="273865" y="234399"/>
                  </a:lnTo>
                  <a:cubicBezTo>
                    <a:pt x="273865" y="234399"/>
                    <a:pt x="311506" y="234399"/>
                    <a:pt x="333225" y="234448"/>
                  </a:cubicBezTo>
                  <a:cubicBezTo>
                    <a:pt x="342185" y="234448"/>
                    <a:pt x="349440" y="241742"/>
                    <a:pt x="349440" y="250689"/>
                  </a:cubicBezTo>
                  <a:lnTo>
                    <a:pt x="349440" y="263576"/>
                  </a:lnTo>
                  <a:cubicBezTo>
                    <a:pt x="349440" y="272523"/>
                    <a:pt x="342185" y="279768"/>
                    <a:pt x="333225" y="279768"/>
                  </a:cubicBezTo>
                  <a:lnTo>
                    <a:pt x="262957" y="279768"/>
                  </a:lnTo>
                  <a:cubicBezTo>
                    <a:pt x="255993" y="279768"/>
                    <a:pt x="249468" y="276608"/>
                    <a:pt x="245183" y="271161"/>
                  </a:cubicBezTo>
                  <a:lnTo>
                    <a:pt x="215576" y="233183"/>
                  </a:lnTo>
                  <a:cubicBezTo>
                    <a:pt x="214066" y="231238"/>
                    <a:pt x="211680" y="230071"/>
                    <a:pt x="209197" y="230071"/>
                  </a:cubicBezTo>
                  <a:lnTo>
                    <a:pt x="207200" y="230071"/>
                  </a:lnTo>
                  <a:cubicBezTo>
                    <a:pt x="202769" y="230071"/>
                    <a:pt x="199117" y="233621"/>
                    <a:pt x="199117" y="238095"/>
                  </a:cubicBezTo>
                  <a:lnTo>
                    <a:pt x="198873" y="566184"/>
                  </a:lnTo>
                  <a:cubicBezTo>
                    <a:pt x="198873" y="575132"/>
                    <a:pt x="191618" y="582377"/>
                    <a:pt x="182658" y="582377"/>
                  </a:cubicBezTo>
                  <a:lnTo>
                    <a:pt x="155388" y="582377"/>
                  </a:lnTo>
                  <a:cubicBezTo>
                    <a:pt x="146428" y="582377"/>
                    <a:pt x="139124" y="575132"/>
                    <a:pt x="139124" y="566184"/>
                  </a:cubicBezTo>
                  <a:lnTo>
                    <a:pt x="139124" y="430270"/>
                  </a:lnTo>
                  <a:cubicBezTo>
                    <a:pt x="139124" y="425456"/>
                    <a:pt x="135228" y="421566"/>
                    <a:pt x="130456" y="421566"/>
                  </a:cubicBezTo>
                  <a:cubicBezTo>
                    <a:pt x="125635" y="421566"/>
                    <a:pt x="121739" y="425456"/>
                    <a:pt x="121739" y="430270"/>
                  </a:cubicBezTo>
                  <a:lnTo>
                    <a:pt x="121739" y="565503"/>
                  </a:lnTo>
                  <a:cubicBezTo>
                    <a:pt x="121739" y="574791"/>
                    <a:pt x="114143" y="582377"/>
                    <a:pt x="104842" y="582377"/>
                  </a:cubicBezTo>
                  <a:lnTo>
                    <a:pt x="78157" y="582377"/>
                  </a:lnTo>
                  <a:cubicBezTo>
                    <a:pt x="69197" y="582377"/>
                    <a:pt x="61941" y="575132"/>
                    <a:pt x="61941" y="566184"/>
                  </a:cubicBezTo>
                  <a:lnTo>
                    <a:pt x="61795" y="238095"/>
                  </a:lnTo>
                  <a:cubicBezTo>
                    <a:pt x="61795" y="233670"/>
                    <a:pt x="58240" y="230071"/>
                    <a:pt x="53760" y="230071"/>
                  </a:cubicBezTo>
                  <a:cubicBezTo>
                    <a:pt x="49329" y="230071"/>
                    <a:pt x="45725" y="233621"/>
                    <a:pt x="45725" y="238095"/>
                  </a:cubicBezTo>
                  <a:lnTo>
                    <a:pt x="45725" y="364283"/>
                  </a:lnTo>
                  <a:cubicBezTo>
                    <a:pt x="45725" y="373230"/>
                    <a:pt x="38421" y="380476"/>
                    <a:pt x="29461" y="380476"/>
                  </a:cubicBezTo>
                  <a:lnTo>
                    <a:pt x="16216" y="380476"/>
                  </a:lnTo>
                  <a:cubicBezTo>
                    <a:pt x="7256" y="380476"/>
                    <a:pt x="0" y="373230"/>
                    <a:pt x="0" y="364283"/>
                  </a:cubicBezTo>
                  <a:lnTo>
                    <a:pt x="0" y="191267"/>
                  </a:lnTo>
                  <a:cubicBezTo>
                    <a:pt x="0" y="170746"/>
                    <a:pt x="16703" y="154115"/>
                    <a:pt x="37204" y="154115"/>
                  </a:cubicBezTo>
                  <a:close/>
                  <a:moveTo>
                    <a:pt x="281805" y="51936"/>
                  </a:moveTo>
                  <a:lnTo>
                    <a:pt x="592197" y="51936"/>
                  </a:lnTo>
                  <a:cubicBezTo>
                    <a:pt x="601158" y="51936"/>
                    <a:pt x="608415" y="59231"/>
                    <a:pt x="608415" y="68179"/>
                  </a:cubicBezTo>
                  <a:lnTo>
                    <a:pt x="608415" y="273407"/>
                  </a:lnTo>
                  <a:cubicBezTo>
                    <a:pt x="608415" y="282355"/>
                    <a:pt x="601158" y="289601"/>
                    <a:pt x="592197" y="289601"/>
                  </a:cubicBezTo>
                  <a:lnTo>
                    <a:pt x="347848" y="289601"/>
                  </a:lnTo>
                  <a:cubicBezTo>
                    <a:pt x="360219" y="284008"/>
                    <a:pt x="368937" y="271510"/>
                    <a:pt x="368937" y="257066"/>
                  </a:cubicBezTo>
                  <a:cubicBezTo>
                    <a:pt x="368937" y="249285"/>
                    <a:pt x="366404" y="242088"/>
                    <a:pt x="362167" y="236252"/>
                  </a:cubicBezTo>
                  <a:lnTo>
                    <a:pt x="424460" y="159997"/>
                  </a:lnTo>
                  <a:cubicBezTo>
                    <a:pt x="428405" y="155182"/>
                    <a:pt x="427772" y="148130"/>
                    <a:pt x="423047" y="144142"/>
                  </a:cubicBezTo>
                  <a:cubicBezTo>
                    <a:pt x="418177" y="140009"/>
                    <a:pt x="410677" y="140933"/>
                    <a:pt x="406683" y="145844"/>
                  </a:cubicBezTo>
                  <a:lnTo>
                    <a:pt x="343660" y="222927"/>
                  </a:lnTo>
                  <a:cubicBezTo>
                    <a:pt x="340299" y="221954"/>
                    <a:pt x="336792" y="221370"/>
                    <a:pt x="333140" y="221370"/>
                  </a:cubicBezTo>
                  <a:lnTo>
                    <a:pt x="333140" y="221468"/>
                  </a:lnTo>
                  <a:lnTo>
                    <a:pt x="280247" y="221468"/>
                  </a:lnTo>
                  <a:lnTo>
                    <a:pt x="265538" y="202890"/>
                  </a:lnTo>
                  <a:lnTo>
                    <a:pt x="265538" y="68179"/>
                  </a:lnTo>
                  <a:cubicBezTo>
                    <a:pt x="265538" y="59231"/>
                    <a:pt x="272844" y="51936"/>
                    <a:pt x="281805" y="51936"/>
                  </a:cubicBezTo>
                  <a:close/>
                  <a:moveTo>
                    <a:pt x="130688" y="0"/>
                  </a:moveTo>
                  <a:cubicBezTo>
                    <a:pt x="167400" y="0"/>
                    <a:pt x="197161" y="29729"/>
                    <a:pt x="197161" y="66402"/>
                  </a:cubicBezTo>
                  <a:cubicBezTo>
                    <a:pt x="197161" y="103075"/>
                    <a:pt x="167400" y="132804"/>
                    <a:pt x="130688" y="132804"/>
                  </a:cubicBezTo>
                  <a:cubicBezTo>
                    <a:pt x="93976" y="132804"/>
                    <a:pt x="64215" y="103075"/>
                    <a:pt x="64215" y="66402"/>
                  </a:cubicBezTo>
                  <a:cubicBezTo>
                    <a:pt x="64215" y="29729"/>
                    <a:pt x="93976" y="0"/>
                    <a:pt x="1306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pointer-spot-tool-for-maps_40028">
              <a:extLst>
                <a:ext uri="{FF2B5EF4-FFF2-40B4-BE49-F238E27FC236}">
                  <a16:creationId xmlns:a16="http://schemas.microsoft.com/office/drawing/2014/main" id="{8873A3F9-DA51-419B-B332-33EC1A343317}"/>
                </a:ext>
              </a:extLst>
            </p:cNvPr>
            <p:cNvSpPr/>
            <p:nvPr/>
          </p:nvSpPr>
          <p:spPr>
            <a:xfrm>
              <a:off x="4359711" y="4249681"/>
              <a:ext cx="556030" cy="609685"/>
            </a:xfrm>
            <a:custGeom>
              <a:avLst/>
              <a:gdLst>
                <a:gd name="connsiteX0" fmla="*/ 130776 w 510187"/>
                <a:gd name="connsiteY0" fmla="*/ 398252 h 559418"/>
                <a:gd name="connsiteX1" fmla="*/ 180826 w 510187"/>
                <a:gd name="connsiteY1" fmla="*/ 398252 h 559418"/>
                <a:gd name="connsiteX2" fmla="*/ 195356 w 510187"/>
                <a:gd name="connsiteY2" fmla="*/ 420815 h 559418"/>
                <a:gd name="connsiteX3" fmla="*/ 140463 w 510187"/>
                <a:gd name="connsiteY3" fmla="*/ 420815 h 559418"/>
                <a:gd name="connsiteX4" fmla="*/ 48435 w 510187"/>
                <a:gd name="connsiteY4" fmla="*/ 535243 h 559418"/>
                <a:gd name="connsiteX5" fmla="*/ 461752 w 510187"/>
                <a:gd name="connsiteY5" fmla="*/ 535243 h 559418"/>
                <a:gd name="connsiteX6" fmla="*/ 369724 w 510187"/>
                <a:gd name="connsiteY6" fmla="*/ 420815 h 559418"/>
                <a:gd name="connsiteX7" fmla="*/ 316445 w 510187"/>
                <a:gd name="connsiteY7" fmla="*/ 420815 h 559418"/>
                <a:gd name="connsiteX8" fmla="*/ 329361 w 510187"/>
                <a:gd name="connsiteY8" fmla="*/ 398252 h 559418"/>
                <a:gd name="connsiteX9" fmla="*/ 381026 w 510187"/>
                <a:gd name="connsiteY9" fmla="*/ 398252 h 559418"/>
                <a:gd name="connsiteX10" fmla="*/ 510187 w 510187"/>
                <a:gd name="connsiteY10" fmla="*/ 559418 h 559418"/>
                <a:gd name="connsiteX11" fmla="*/ 0 w 510187"/>
                <a:gd name="connsiteY11" fmla="*/ 559418 h 559418"/>
                <a:gd name="connsiteX12" fmla="*/ 254964 w 510187"/>
                <a:gd name="connsiteY12" fmla="*/ 79000 h 559418"/>
                <a:gd name="connsiteX13" fmla="*/ 175836 w 510187"/>
                <a:gd name="connsiteY13" fmla="*/ 159612 h 559418"/>
                <a:gd name="connsiteX14" fmla="*/ 254964 w 510187"/>
                <a:gd name="connsiteY14" fmla="*/ 238611 h 559418"/>
                <a:gd name="connsiteX15" fmla="*/ 335706 w 510187"/>
                <a:gd name="connsiteY15" fmla="*/ 159612 h 559418"/>
                <a:gd name="connsiteX16" fmla="*/ 254964 w 510187"/>
                <a:gd name="connsiteY16" fmla="*/ 79000 h 559418"/>
                <a:gd name="connsiteX17" fmla="*/ 254964 w 510187"/>
                <a:gd name="connsiteY17" fmla="*/ 0 h 559418"/>
                <a:gd name="connsiteX18" fmla="*/ 414834 w 510187"/>
                <a:gd name="connsiteY18" fmla="*/ 159612 h 559418"/>
                <a:gd name="connsiteX19" fmla="*/ 254964 w 510187"/>
                <a:gd name="connsiteY19" fmla="*/ 478835 h 559418"/>
                <a:gd name="connsiteX20" fmla="*/ 95093 w 510187"/>
                <a:gd name="connsiteY20" fmla="*/ 159612 h 559418"/>
                <a:gd name="connsiteX21" fmla="*/ 254964 w 510187"/>
                <a:gd name="connsiteY21" fmla="*/ 0 h 55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0187" h="559418">
                  <a:moveTo>
                    <a:pt x="130776" y="398252"/>
                  </a:moveTo>
                  <a:lnTo>
                    <a:pt x="180826" y="398252"/>
                  </a:lnTo>
                  <a:cubicBezTo>
                    <a:pt x="185669" y="404699"/>
                    <a:pt x="190513" y="412757"/>
                    <a:pt x="195356" y="420815"/>
                  </a:cubicBezTo>
                  <a:lnTo>
                    <a:pt x="140463" y="420815"/>
                  </a:lnTo>
                  <a:lnTo>
                    <a:pt x="48435" y="535243"/>
                  </a:lnTo>
                  <a:lnTo>
                    <a:pt x="461752" y="535243"/>
                  </a:lnTo>
                  <a:lnTo>
                    <a:pt x="369724" y="420815"/>
                  </a:lnTo>
                  <a:lnTo>
                    <a:pt x="316445" y="420815"/>
                  </a:lnTo>
                  <a:cubicBezTo>
                    <a:pt x="319674" y="412757"/>
                    <a:pt x="324518" y="404699"/>
                    <a:pt x="329361" y="398252"/>
                  </a:cubicBezTo>
                  <a:lnTo>
                    <a:pt x="381026" y="398252"/>
                  </a:lnTo>
                  <a:lnTo>
                    <a:pt x="510187" y="559418"/>
                  </a:lnTo>
                  <a:lnTo>
                    <a:pt x="0" y="559418"/>
                  </a:lnTo>
                  <a:close/>
                  <a:moveTo>
                    <a:pt x="254964" y="79000"/>
                  </a:moveTo>
                  <a:cubicBezTo>
                    <a:pt x="211363" y="79000"/>
                    <a:pt x="175836" y="116081"/>
                    <a:pt x="175836" y="159612"/>
                  </a:cubicBezTo>
                  <a:cubicBezTo>
                    <a:pt x="175836" y="203142"/>
                    <a:pt x="211363" y="238611"/>
                    <a:pt x="254964" y="238611"/>
                  </a:cubicBezTo>
                  <a:cubicBezTo>
                    <a:pt x="300179" y="238611"/>
                    <a:pt x="335706" y="203142"/>
                    <a:pt x="335706" y="159612"/>
                  </a:cubicBezTo>
                  <a:cubicBezTo>
                    <a:pt x="335706" y="116081"/>
                    <a:pt x="300179" y="79000"/>
                    <a:pt x="254964" y="79000"/>
                  </a:cubicBezTo>
                  <a:close/>
                  <a:moveTo>
                    <a:pt x="254964" y="0"/>
                  </a:moveTo>
                  <a:cubicBezTo>
                    <a:pt x="343781" y="0"/>
                    <a:pt x="414834" y="70939"/>
                    <a:pt x="414834" y="159612"/>
                  </a:cubicBezTo>
                  <a:cubicBezTo>
                    <a:pt x="414834" y="246673"/>
                    <a:pt x="254964" y="478835"/>
                    <a:pt x="254964" y="478835"/>
                  </a:cubicBezTo>
                  <a:cubicBezTo>
                    <a:pt x="254964" y="478835"/>
                    <a:pt x="95093" y="246673"/>
                    <a:pt x="95093" y="159612"/>
                  </a:cubicBezTo>
                  <a:cubicBezTo>
                    <a:pt x="95093" y="70939"/>
                    <a:pt x="167761" y="0"/>
                    <a:pt x="25496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dollar-bag_17794">
              <a:extLst>
                <a:ext uri="{FF2B5EF4-FFF2-40B4-BE49-F238E27FC236}">
                  <a16:creationId xmlns:a16="http://schemas.microsoft.com/office/drawing/2014/main" id="{EBB32AEB-C174-469B-B747-1B12CCDBB2C2}"/>
                </a:ext>
              </a:extLst>
            </p:cNvPr>
            <p:cNvSpPr/>
            <p:nvPr/>
          </p:nvSpPr>
          <p:spPr>
            <a:xfrm>
              <a:off x="3252578" y="4249681"/>
              <a:ext cx="472098" cy="609685"/>
            </a:xfrm>
            <a:custGeom>
              <a:avLst/>
              <a:gdLst>
                <a:gd name="T0" fmla="*/ 3250 w 3635"/>
                <a:gd name="T1" fmla="*/ 2043 h 4701"/>
                <a:gd name="T2" fmla="*/ 2365 w 3635"/>
                <a:gd name="T3" fmla="*/ 1417 h 4701"/>
                <a:gd name="T4" fmla="*/ 2500 w 3635"/>
                <a:gd name="T5" fmla="*/ 1414 h 4701"/>
                <a:gd name="T6" fmla="*/ 3193 w 3635"/>
                <a:gd name="T7" fmla="*/ 1490 h 4701"/>
                <a:gd name="T8" fmla="*/ 3332 w 3635"/>
                <a:gd name="T9" fmla="*/ 1453 h 4701"/>
                <a:gd name="T10" fmla="*/ 2904 w 3635"/>
                <a:gd name="T11" fmla="*/ 1344 h 4701"/>
                <a:gd name="T12" fmla="*/ 2345 w 3635"/>
                <a:gd name="T13" fmla="*/ 1358 h 4701"/>
                <a:gd name="T14" fmla="*/ 2555 w 3635"/>
                <a:gd name="T15" fmla="*/ 1321 h 4701"/>
                <a:gd name="T16" fmla="*/ 3115 w 3635"/>
                <a:gd name="T17" fmla="*/ 1087 h 4701"/>
                <a:gd name="T18" fmla="*/ 3164 w 3635"/>
                <a:gd name="T19" fmla="*/ 986 h 4701"/>
                <a:gd name="T20" fmla="*/ 2816 w 3635"/>
                <a:gd name="T21" fmla="*/ 1081 h 4701"/>
                <a:gd name="T22" fmla="*/ 2629 w 3635"/>
                <a:gd name="T23" fmla="*/ 1209 h 4701"/>
                <a:gd name="T24" fmla="*/ 2181 w 3635"/>
                <a:gd name="T25" fmla="*/ 1292 h 4701"/>
                <a:gd name="T26" fmla="*/ 2603 w 3635"/>
                <a:gd name="T27" fmla="*/ 126 h 4701"/>
                <a:gd name="T28" fmla="*/ 2312 w 3635"/>
                <a:gd name="T29" fmla="*/ 78 h 4701"/>
                <a:gd name="T30" fmla="*/ 1847 w 3635"/>
                <a:gd name="T31" fmla="*/ 174 h 4701"/>
                <a:gd name="T32" fmla="*/ 1664 w 3635"/>
                <a:gd name="T33" fmla="*/ 170 h 4701"/>
                <a:gd name="T34" fmla="*/ 1483 w 3635"/>
                <a:gd name="T35" fmla="*/ 165 h 4701"/>
                <a:gd name="T36" fmla="*/ 893 w 3635"/>
                <a:gd name="T37" fmla="*/ 359 h 4701"/>
                <a:gd name="T38" fmla="*/ 1466 w 3635"/>
                <a:gd name="T39" fmla="*/ 1398 h 4701"/>
                <a:gd name="T40" fmla="*/ 115 w 3635"/>
                <a:gd name="T41" fmla="*/ 2775 h 4701"/>
                <a:gd name="T42" fmla="*/ 402 w 3635"/>
                <a:gd name="T43" fmla="*/ 4149 h 4701"/>
                <a:gd name="T44" fmla="*/ 1817 w 3635"/>
                <a:gd name="T45" fmla="*/ 4701 h 4701"/>
                <a:gd name="T46" fmla="*/ 3515 w 3635"/>
                <a:gd name="T47" fmla="*/ 3556 h 4701"/>
                <a:gd name="T48" fmla="*/ 3250 w 3635"/>
                <a:gd name="T49" fmla="*/ 2043 h 4701"/>
                <a:gd name="T50" fmla="*/ 1605 w 3635"/>
                <a:gd name="T51" fmla="*/ 329 h 4701"/>
                <a:gd name="T52" fmla="*/ 1781 w 3635"/>
                <a:gd name="T53" fmla="*/ 333 h 4701"/>
                <a:gd name="T54" fmla="*/ 1970 w 3635"/>
                <a:gd name="T55" fmla="*/ 338 h 4701"/>
                <a:gd name="T56" fmla="*/ 2287 w 3635"/>
                <a:gd name="T57" fmla="*/ 306 h 4701"/>
                <a:gd name="T58" fmla="*/ 2077 w 3635"/>
                <a:gd name="T59" fmla="*/ 444 h 4701"/>
                <a:gd name="T60" fmla="*/ 1157 w 3635"/>
                <a:gd name="T61" fmla="*/ 446 h 4701"/>
                <a:gd name="T62" fmla="*/ 1605 w 3635"/>
                <a:gd name="T63" fmla="*/ 329 h 4701"/>
                <a:gd name="T64" fmla="*/ 1874 w 3635"/>
                <a:gd name="T65" fmla="*/ 3776 h 4701"/>
                <a:gd name="T66" fmla="*/ 1874 w 3635"/>
                <a:gd name="T67" fmla="*/ 4034 h 4701"/>
                <a:gd name="T68" fmla="*/ 1717 w 3635"/>
                <a:gd name="T69" fmla="*/ 4034 h 4701"/>
                <a:gd name="T70" fmla="*/ 1717 w 3635"/>
                <a:gd name="T71" fmla="*/ 3786 h 4701"/>
                <a:gd name="T72" fmla="*/ 1340 w 3635"/>
                <a:gd name="T73" fmla="*/ 3677 h 4701"/>
                <a:gd name="T74" fmla="*/ 1400 w 3635"/>
                <a:gd name="T75" fmla="*/ 3510 h 4701"/>
                <a:gd name="T76" fmla="*/ 1755 w 3635"/>
                <a:gd name="T77" fmla="*/ 3617 h 4701"/>
                <a:gd name="T78" fmla="*/ 2034 w 3635"/>
                <a:gd name="T79" fmla="*/ 3374 h 4701"/>
                <a:gd name="T80" fmla="*/ 1769 w 3635"/>
                <a:gd name="T81" fmla="*/ 3079 h 4701"/>
                <a:gd name="T82" fmla="*/ 1360 w 3635"/>
                <a:gd name="T83" fmla="*/ 2647 h 4701"/>
                <a:gd name="T84" fmla="*/ 1732 w 3635"/>
                <a:gd name="T85" fmla="*/ 2248 h 4701"/>
                <a:gd name="T86" fmla="*/ 1732 w 3635"/>
                <a:gd name="T87" fmla="*/ 2000 h 4701"/>
                <a:gd name="T88" fmla="*/ 1889 w 3635"/>
                <a:gd name="T89" fmla="*/ 2000 h 4701"/>
                <a:gd name="T90" fmla="*/ 1888 w 3635"/>
                <a:gd name="T91" fmla="*/ 2240 h 4701"/>
                <a:gd name="T92" fmla="*/ 2211 w 3635"/>
                <a:gd name="T93" fmla="*/ 2327 h 4701"/>
                <a:gd name="T94" fmla="*/ 2149 w 3635"/>
                <a:gd name="T95" fmla="*/ 2491 h 4701"/>
                <a:gd name="T96" fmla="*/ 1836 w 3635"/>
                <a:gd name="T97" fmla="*/ 2404 h 4701"/>
                <a:gd name="T98" fmla="*/ 1589 w 3635"/>
                <a:gd name="T99" fmla="*/ 2620 h 4701"/>
                <a:gd name="T100" fmla="*/ 1881 w 3635"/>
                <a:gd name="T101" fmla="*/ 2902 h 4701"/>
                <a:gd name="T102" fmla="*/ 2265 w 3635"/>
                <a:gd name="T103" fmla="*/ 3354 h 4701"/>
                <a:gd name="T104" fmla="*/ 1874 w 3635"/>
                <a:gd name="T105" fmla="*/ 3776 h 4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35" h="4701">
                  <a:moveTo>
                    <a:pt x="3250" y="2043"/>
                  </a:moveTo>
                  <a:cubicBezTo>
                    <a:pt x="3034" y="1723"/>
                    <a:pt x="2729" y="1509"/>
                    <a:pt x="2365" y="1417"/>
                  </a:cubicBezTo>
                  <a:cubicBezTo>
                    <a:pt x="2410" y="1417"/>
                    <a:pt x="2456" y="1416"/>
                    <a:pt x="2500" y="1414"/>
                  </a:cubicBezTo>
                  <a:cubicBezTo>
                    <a:pt x="2679" y="1408"/>
                    <a:pt x="3072" y="1316"/>
                    <a:pt x="3193" y="1490"/>
                  </a:cubicBezTo>
                  <a:cubicBezTo>
                    <a:pt x="3217" y="1524"/>
                    <a:pt x="3342" y="1468"/>
                    <a:pt x="3332" y="1453"/>
                  </a:cubicBezTo>
                  <a:cubicBezTo>
                    <a:pt x="3242" y="1324"/>
                    <a:pt x="3042" y="1341"/>
                    <a:pt x="2904" y="1344"/>
                  </a:cubicBezTo>
                  <a:cubicBezTo>
                    <a:pt x="2730" y="1349"/>
                    <a:pt x="2528" y="1384"/>
                    <a:pt x="2345" y="1358"/>
                  </a:cubicBezTo>
                  <a:cubicBezTo>
                    <a:pt x="2415" y="1351"/>
                    <a:pt x="2485" y="1340"/>
                    <a:pt x="2555" y="1321"/>
                  </a:cubicBezTo>
                  <a:cubicBezTo>
                    <a:pt x="2757" y="1266"/>
                    <a:pt x="2892" y="1086"/>
                    <a:pt x="3115" y="1087"/>
                  </a:cubicBezTo>
                  <a:cubicBezTo>
                    <a:pt x="3139" y="1081"/>
                    <a:pt x="3202" y="987"/>
                    <a:pt x="3164" y="986"/>
                  </a:cubicBezTo>
                  <a:cubicBezTo>
                    <a:pt x="3034" y="986"/>
                    <a:pt x="2929" y="1016"/>
                    <a:pt x="2816" y="1081"/>
                  </a:cubicBezTo>
                  <a:cubicBezTo>
                    <a:pt x="2751" y="1118"/>
                    <a:pt x="2692" y="1168"/>
                    <a:pt x="2629" y="1209"/>
                  </a:cubicBezTo>
                  <a:cubicBezTo>
                    <a:pt x="2499" y="1292"/>
                    <a:pt x="2336" y="1296"/>
                    <a:pt x="2181" y="1292"/>
                  </a:cubicBezTo>
                  <a:cubicBezTo>
                    <a:pt x="2457" y="910"/>
                    <a:pt x="2694" y="338"/>
                    <a:pt x="2603" y="126"/>
                  </a:cubicBezTo>
                  <a:cubicBezTo>
                    <a:pt x="2560" y="25"/>
                    <a:pt x="2452" y="0"/>
                    <a:pt x="2312" y="78"/>
                  </a:cubicBezTo>
                  <a:cubicBezTo>
                    <a:pt x="2162" y="163"/>
                    <a:pt x="1992" y="174"/>
                    <a:pt x="1847" y="174"/>
                  </a:cubicBezTo>
                  <a:cubicBezTo>
                    <a:pt x="1786" y="174"/>
                    <a:pt x="1724" y="172"/>
                    <a:pt x="1664" y="170"/>
                  </a:cubicBezTo>
                  <a:cubicBezTo>
                    <a:pt x="1603" y="167"/>
                    <a:pt x="1542" y="165"/>
                    <a:pt x="1483" y="165"/>
                  </a:cubicBezTo>
                  <a:cubicBezTo>
                    <a:pt x="1287" y="165"/>
                    <a:pt x="1064" y="188"/>
                    <a:pt x="893" y="359"/>
                  </a:cubicBezTo>
                  <a:cubicBezTo>
                    <a:pt x="759" y="498"/>
                    <a:pt x="939" y="1065"/>
                    <a:pt x="1466" y="1398"/>
                  </a:cubicBezTo>
                  <a:cubicBezTo>
                    <a:pt x="532" y="1536"/>
                    <a:pt x="256" y="2162"/>
                    <a:pt x="115" y="2775"/>
                  </a:cubicBezTo>
                  <a:cubicBezTo>
                    <a:pt x="0" y="3275"/>
                    <a:pt x="105" y="3776"/>
                    <a:pt x="402" y="4149"/>
                  </a:cubicBezTo>
                  <a:cubicBezTo>
                    <a:pt x="686" y="4505"/>
                    <a:pt x="1337" y="4701"/>
                    <a:pt x="1817" y="4701"/>
                  </a:cubicBezTo>
                  <a:cubicBezTo>
                    <a:pt x="2946" y="4701"/>
                    <a:pt x="3375" y="4232"/>
                    <a:pt x="3515" y="3556"/>
                  </a:cubicBezTo>
                  <a:cubicBezTo>
                    <a:pt x="3635" y="3033"/>
                    <a:pt x="3536" y="2467"/>
                    <a:pt x="3250" y="2043"/>
                  </a:cubicBezTo>
                  <a:close/>
                  <a:moveTo>
                    <a:pt x="1605" y="329"/>
                  </a:moveTo>
                  <a:cubicBezTo>
                    <a:pt x="1663" y="329"/>
                    <a:pt x="1722" y="331"/>
                    <a:pt x="1781" y="333"/>
                  </a:cubicBezTo>
                  <a:cubicBezTo>
                    <a:pt x="1844" y="335"/>
                    <a:pt x="1907" y="338"/>
                    <a:pt x="1970" y="338"/>
                  </a:cubicBezTo>
                  <a:cubicBezTo>
                    <a:pt x="2064" y="338"/>
                    <a:pt x="2174" y="332"/>
                    <a:pt x="2287" y="306"/>
                  </a:cubicBezTo>
                  <a:cubicBezTo>
                    <a:pt x="2216" y="349"/>
                    <a:pt x="2145" y="396"/>
                    <a:pt x="2077" y="444"/>
                  </a:cubicBezTo>
                  <a:cubicBezTo>
                    <a:pt x="1745" y="672"/>
                    <a:pt x="1482" y="852"/>
                    <a:pt x="1157" y="446"/>
                  </a:cubicBezTo>
                  <a:cubicBezTo>
                    <a:pt x="1285" y="345"/>
                    <a:pt x="1447" y="329"/>
                    <a:pt x="1605" y="329"/>
                  </a:cubicBezTo>
                  <a:close/>
                  <a:moveTo>
                    <a:pt x="1874" y="3776"/>
                  </a:moveTo>
                  <a:lnTo>
                    <a:pt x="1874" y="4034"/>
                  </a:lnTo>
                  <a:lnTo>
                    <a:pt x="1717" y="4034"/>
                  </a:lnTo>
                  <a:lnTo>
                    <a:pt x="1717" y="3786"/>
                  </a:lnTo>
                  <a:cubicBezTo>
                    <a:pt x="1574" y="3783"/>
                    <a:pt x="1427" y="3738"/>
                    <a:pt x="1340" y="3677"/>
                  </a:cubicBezTo>
                  <a:lnTo>
                    <a:pt x="1400" y="3510"/>
                  </a:lnTo>
                  <a:cubicBezTo>
                    <a:pt x="1487" y="3567"/>
                    <a:pt x="1616" y="3617"/>
                    <a:pt x="1755" y="3617"/>
                  </a:cubicBezTo>
                  <a:cubicBezTo>
                    <a:pt x="1930" y="3617"/>
                    <a:pt x="2034" y="3515"/>
                    <a:pt x="2034" y="3374"/>
                  </a:cubicBezTo>
                  <a:cubicBezTo>
                    <a:pt x="2034" y="3238"/>
                    <a:pt x="1953" y="3153"/>
                    <a:pt x="1769" y="3079"/>
                  </a:cubicBezTo>
                  <a:cubicBezTo>
                    <a:pt x="1517" y="2979"/>
                    <a:pt x="1360" y="2863"/>
                    <a:pt x="1360" y="2647"/>
                  </a:cubicBezTo>
                  <a:cubicBezTo>
                    <a:pt x="1360" y="2441"/>
                    <a:pt x="1506" y="2285"/>
                    <a:pt x="1732" y="2248"/>
                  </a:cubicBezTo>
                  <a:lnTo>
                    <a:pt x="1732" y="2000"/>
                  </a:lnTo>
                  <a:lnTo>
                    <a:pt x="1889" y="2000"/>
                  </a:lnTo>
                  <a:lnTo>
                    <a:pt x="1888" y="2240"/>
                  </a:lnTo>
                  <a:cubicBezTo>
                    <a:pt x="2035" y="2245"/>
                    <a:pt x="2136" y="2285"/>
                    <a:pt x="2211" y="2327"/>
                  </a:cubicBezTo>
                  <a:lnTo>
                    <a:pt x="2149" y="2491"/>
                  </a:lnTo>
                  <a:cubicBezTo>
                    <a:pt x="2097" y="2461"/>
                    <a:pt x="1995" y="2404"/>
                    <a:pt x="1836" y="2404"/>
                  </a:cubicBezTo>
                  <a:cubicBezTo>
                    <a:pt x="1645" y="2404"/>
                    <a:pt x="1589" y="2518"/>
                    <a:pt x="1589" y="2620"/>
                  </a:cubicBezTo>
                  <a:cubicBezTo>
                    <a:pt x="1589" y="2746"/>
                    <a:pt x="1665" y="2811"/>
                    <a:pt x="1881" y="2902"/>
                  </a:cubicBezTo>
                  <a:cubicBezTo>
                    <a:pt x="2136" y="3007"/>
                    <a:pt x="2265" y="3133"/>
                    <a:pt x="2265" y="3354"/>
                  </a:cubicBezTo>
                  <a:cubicBezTo>
                    <a:pt x="2265" y="3552"/>
                    <a:pt x="2129" y="3736"/>
                    <a:pt x="1874" y="377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user_158961">
              <a:extLst>
                <a:ext uri="{FF2B5EF4-FFF2-40B4-BE49-F238E27FC236}">
                  <a16:creationId xmlns:a16="http://schemas.microsoft.com/office/drawing/2014/main" id="{8AEB98F1-DDBA-4346-BF26-7517ECAFB8F1}"/>
                </a:ext>
              </a:extLst>
            </p:cNvPr>
            <p:cNvSpPr/>
            <p:nvPr/>
          </p:nvSpPr>
          <p:spPr>
            <a:xfrm>
              <a:off x="2007858" y="4249681"/>
              <a:ext cx="609685" cy="437524"/>
            </a:xfrm>
            <a:custGeom>
              <a:avLst/>
              <a:gdLst>
                <a:gd name="connsiteX0" fmla="*/ 533228 w 606862"/>
                <a:gd name="connsiteY0" fmla="*/ 69781 h 435499"/>
                <a:gd name="connsiteX1" fmla="*/ 528214 w 606862"/>
                <a:gd name="connsiteY1" fmla="*/ 81924 h 435499"/>
                <a:gd name="connsiteX2" fmla="*/ 515122 w 606862"/>
                <a:gd name="connsiteY2" fmla="*/ 82851 h 435499"/>
                <a:gd name="connsiteX3" fmla="*/ 513543 w 606862"/>
                <a:gd name="connsiteY3" fmla="*/ 87671 h 435499"/>
                <a:gd name="connsiteX4" fmla="*/ 523571 w 606862"/>
                <a:gd name="connsiteY4" fmla="*/ 96107 h 435499"/>
                <a:gd name="connsiteX5" fmla="*/ 520414 w 606862"/>
                <a:gd name="connsiteY5" fmla="*/ 108806 h 435499"/>
                <a:gd name="connsiteX6" fmla="*/ 524500 w 606862"/>
                <a:gd name="connsiteY6" fmla="*/ 111773 h 435499"/>
                <a:gd name="connsiteX7" fmla="*/ 535643 w 606862"/>
                <a:gd name="connsiteY7" fmla="*/ 104913 h 435499"/>
                <a:gd name="connsiteX8" fmla="*/ 546785 w 606862"/>
                <a:gd name="connsiteY8" fmla="*/ 111773 h 435499"/>
                <a:gd name="connsiteX9" fmla="*/ 550871 w 606862"/>
                <a:gd name="connsiteY9" fmla="*/ 108806 h 435499"/>
                <a:gd name="connsiteX10" fmla="*/ 547807 w 606862"/>
                <a:gd name="connsiteY10" fmla="*/ 96107 h 435499"/>
                <a:gd name="connsiteX11" fmla="*/ 557835 w 606862"/>
                <a:gd name="connsiteY11" fmla="*/ 87671 h 435499"/>
                <a:gd name="connsiteX12" fmla="*/ 556349 w 606862"/>
                <a:gd name="connsiteY12" fmla="*/ 82851 h 435499"/>
                <a:gd name="connsiteX13" fmla="*/ 543257 w 606862"/>
                <a:gd name="connsiteY13" fmla="*/ 81924 h 435499"/>
                <a:gd name="connsiteX14" fmla="*/ 538242 w 606862"/>
                <a:gd name="connsiteY14" fmla="*/ 69781 h 435499"/>
                <a:gd name="connsiteX15" fmla="*/ 533228 w 606862"/>
                <a:gd name="connsiteY15" fmla="*/ 69781 h 435499"/>
                <a:gd name="connsiteX16" fmla="*/ 474173 w 606862"/>
                <a:gd name="connsiteY16" fmla="*/ 69781 h 435499"/>
                <a:gd name="connsiteX17" fmla="*/ 469159 w 606862"/>
                <a:gd name="connsiteY17" fmla="*/ 81924 h 435499"/>
                <a:gd name="connsiteX18" fmla="*/ 456066 w 606862"/>
                <a:gd name="connsiteY18" fmla="*/ 82851 h 435499"/>
                <a:gd name="connsiteX19" fmla="*/ 454488 w 606862"/>
                <a:gd name="connsiteY19" fmla="*/ 87671 h 435499"/>
                <a:gd name="connsiteX20" fmla="*/ 464516 w 606862"/>
                <a:gd name="connsiteY20" fmla="*/ 96107 h 435499"/>
                <a:gd name="connsiteX21" fmla="*/ 461359 w 606862"/>
                <a:gd name="connsiteY21" fmla="*/ 108806 h 435499"/>
                <a:gd name="connsiteX22" fmla="*/ 465445 w 606862"/>
                <a:gd name="connsiteY22" fmla="*/ 111773 h 435499"/>
                <a:gd name="connsiteX23" fmla="*/ 476587 w 606862"/>
                <a:gd name="connsiteY23" fmla="*/ 104913 h 435499"/>
                <a:gd name="connsiteX24" fmla="*/ 487730 w 606862"/>
                <a:gd name="connsiteY24" fmla="*/ 111773 h 435499"/>
                <a:gd name="connsiteX25" fmla="*/ 491815 w 606862"/>
                <a:gd name="connsiteY25" fmla="*/ 108806 h 435499"/>
                <a:gd name="connsiteX26" fmla="*/ 488751 w 606862"/>
                <a:gd name="connsiteY26" fmla="*/ 96107 h 435499"/>
                <a:gd name="connsiteX27" fmla="*/ 498779 w 606862"/>
                <a:gd name="connsiteY27" fmla="*/ 87671 h 435499"/>
                <a:gd name="connsiteX28" fmla="*/ 497294 w 606862"/>
                <a:gd name="connsiteY28" fmla="*/ 82851 h 435499"/>
                <a:gd name="connsiteX29" fmla="*/ 484201 w 606862"/>
                <a:gd name="connsiteY29" fmla="*/ 81924 h 435499"/>
                <a:gd name="connsiteX30" fmla="*/ 479187 w 606862"/>
                <a:gd name="connsiteY30" fmla="*/ 69781 h 435499"/>
                <a:gd name="connsiteX31" fmla="*/ 474173 w 606862"/>
                <a:gd name="connsiteY31" fmla="*/ 69781 h 435499"/>
                <a:gd name="connsiteX32" fmla="*/ 415117 w 606862"/>
                <a:gd name="connsiteY32" fmla="*/ 69781 h 435499"/>
                <a:gd name="connsiteX33" fmla="*/ 410103 w 606862"/>
                <a:gd name="connsiteY33" fmla="*/ 81924 h 435499"/>
                <a:gd name="connsiteX34" fmla="*/ 397011 w 606862"/>
                <a:gd name="connsiteY34" fmla="*/ 82851 h 435499"/>
                <a:gd name="connsiteX35" fmla="*/ 395432 w 606862"/>
                <a:gd name="connsiteY35" fmla="*/ 87671 h 435499"/>
                <a:gd name="connsiteX36" fmla="*/ 405460 w 606862"/>
                <a:gd name="connsiteY36" fmla="*/ 96107 h 435499"/>
                <a:gd name="connsiteX37" fmla="*/ 402303 w 606862"/>
                <a:gd name="connsiteY37" fmla="*/ 108806 h 435499"/>
                <a:gd name="connsiteX38" fmla="*/ 406389 w 606862"/>
                <a:gd name="connsiteY38" fmla="*/ 111773 h 435499"/>
                <a:gd name="connsiteX39" fmla="*/ 417532 w 606862"/>
                <a:gd name="connsiteY39" fmla="*/ 104913 h 435499"/>
                <a:gd name="connsiteX40" fmla="*/ 428674 w 606862"/>
                <a:gd name="connsiteY40" fmla="*/ 111773 h 435499"/>
                <a:gd name="connsiteX41" fmla="*/ 432760 w 606862"/>
                <a:gd name="connsiteY41" fmla="*/ 108806 h 435499"/>
                <a:gd name="connsiteX42" fmla="*/ 429696 w 606862"/>
                <a:gd name="connsiteY42" fmla="*/ 96107 h 435499"/>
                <a:gd name="connsiteX43" fmla="*/ 439724 w 606862"/>
                <a:gd name="connsiteY43" fmla="*/ 87671 h 435499"/>
                <a:gd name="connsiteX44" fmla="*/ 438238 w 606862"/>
                <a:gd name="connsiteY44" fmla="*/ 82851 h 435499"/>
                <a:gd name="connsiteX45" fmla="*/ 425146 w 606862"/>
                <a:gd name="connsiteY45" fmla="*/ 81924 h 435499"/>
                <a:gd name="connsiteX46" fmla="*/ 420132 w 606862"/>
                <a:gd name="connsiteY46" fmla="*/ 69781 h 435499"/>
                <a:gd name="connsiteX47" fmla="*/ 415117 w 606862"/>
                <a:gd name="connsiteY47" fmla="*/ 69781 h 435499"/>
                <a:gd name="connsiteX48" fmla="*/ 436010 w 606862"/>
                <a:gd name="connsiteY48" fmla="*/ 3780 h 435499"/>
                <a:gd name="connsiteX49" fmla="*/ 517257 w 606862"/>
                <a:gd name="connsiteY49" fmla="*/ 3780 h 435499"/>
                <a:gd name="connsiteX50" fmla="*/ 606862 w 606862"/>
                <a:gd name="connsiteY50" fmla="*/ 93140 h 435499"/>
                <a:gd name="connsiteX51" fmla="*/ 517257 w 606862"/>
                <a:gd name="connsiteY51" fmla="*/ 182594 h 435499"/>
                <a:gd name="connsiteX52" fmla="*/ 456438 w 606862"/>
                <a:gd name="connsiteY52" fmla="*/ 182594 h 435499"/>
                <a:gd name="connsiteX53" fmla="*/ 415210 w 606862"/>
                <a:gd name="connsiteY53" fmla="*/ 223751 h 435499"/>
                <a:gd name="connsiteX54" fmla="*/ 407689 w 606862"/>
                <a:gd name="connsiteY54" fmla="*/ 220692 h 435499"/>
                <a:gd name="connsiteX55" fmla="*/ 407689 w 606862"/>
                <a:gd name="connsiteY55" fmla="*/ 178051 h 435499"/>
                <a:gd name="connsiteX56" fmla="*/ 346405 w 606862"/>
                <a:gd name="connsiteY56" fmla="*/ 93233 h 435499"/>
                <a:gd name="connsiteX57" fmla="*/ 436010 w 606862"/>
                <a:gd name="connsiteY57" fmla="*/ 3780 h 435499"/>
                <a:gd name="connsiteX58" fmla="*/ 140854 w 606862"/>
                <a:gd name="connsiteY58" fmla="*/ 207 h 435499"/>
                <a:gd name="connsiteX59" fmla="*/ 216621 w 606862"/>
                <a:gd name="connsiteY59" fmla="*/ 856 h 435499"/>
                <a:gd name="connsiteX60" fmla="*/ 272145 w 606862"/>
                <a:gd name="connsiteY60" fmla="*/ 33762 h 435499"/>
                <a:gd name="connsiteX61" fmla="*/ 302693 w 606862"/>
                <a:gd name="connsiteY61" fmla="*/ 122934 h 435499"/>
                <a:gd name="connsiteX62" fmla="*/ 310400 w 606862"/>
                <a:gd name="connsiteY62" fmla="*/ 158343 h 435499"/>
                <a:gd name="connsiteX63" fmla="*/ 293130 w 606862"/>
                <a:gd name="connsiteY63" fmla="*/ 188098 h 435499"/>
                <a:gd name="connsiteX64" fmla="*/ 281152 w 606862"/>
                <a:gd name="connsiteY64" fmla="*/ 220819 h 435499"/>
                <a:gd name="connsiteX65" fmla="*/ 281152 w 606862"/>
                <a:gd name="connsiteY65" fmla="*/ 260863 h 435499"/>
                <a:gd name="connsiteX66" fmla="*/ 283287 w 606862"/>
                <a:gd name="connsiteY66" fmla="*/ 264385 h 435499"/>
                <a:gd name="connsiteX67" fmla="*/ 407057 w 606862"/>
                <a:gd name="connsiteY67" fmla="*/ 343732 h 435499"/>
                <a:gd name="connsiteX68" fmla="*/ 422192 w 606862"/>
                <a:gd name="connsiteY68" fmla="*/ 375989 h 435499"/>
                <a:gd name="connsiteX69" fmla="*/ 422192 w 606862"/>
                <a:gd name="connsiteY69" fmla="*/ 435406 h 435499"/>
                <a:gd name="connsiteX70" fmla="*/ 238533 w 606862"/>
                <a:gd name="connsiteY70" fmla="*/ 435406 h 435499"/>
                <a:gd name="connsiteX71" fmla="*/ 220520 w 606862"/>
                <a:gd name="connsiteY71" fmla="*/ 352816 h 435499"/>
                <a:gd name="connsiteX72" fmla="*/ 210957 w 606862"/>
                <a:gd name="connsiteY72" fmla="*/ 299331 h 435499"/>
                <a:gd name="connsiteX73" fmla="*/ 201393 w 606862"/>
                <a:gd name="connsiteY73" fmla="*/ 352816 h 435499"/>
                <a:gd name="connsiteX74" fmla="*/ 183566 w 606862"/>
                <a:gd name="connsiteY74" fmla="*/ 435499 h 435499"/>
                <a:gd name="connsiteX75" fmla="*/ 0 w 606862"/>
                <a:gd name="connsiteY75" fmla="*/ 435499 h 435499"/>
                <a:gd name="connsiteX76" fmla="*/ 0 w 606862"/>
                <a:gd name="connsiteY76" fmla="*/ 376082 h 435499"/>
                <a:gd name="connsiteX77" fmla="*/ 15135 w 606862"/>
                <a:gd name="connsiteY77" fmla="*/ 343824 h 435499"/>
                <a:gd name="connsiteX78" fmla="*/ 138905 w 606862"/>
                <a:gd name="connsiteY78" fmla="*/ 264478 h 435499"/>
                <a:gd name="connsiteX79" fmla="*/ 141040 w 606862"/>
                <a:gd name="connsiteY79" fmla="*/ 261049 h 435499"/>
                <a:gd name="connsiteX80" fmla="*/ 141040 w 606862"/>
                <a:gd name="connsiteY80" fmla="*/ 221005 h 435499"/>
                <a:gd name="connsiteX81" fmla="*/ 128970 w 606862"/>
                <a:gd name="connsiteY81" fmla="*/ 188191 h 435499"/>
                <a:gd name="connsiteX82" fmla="*/ 111792 w 606862"/>
                <a:gd name="connsiteY82" fmla="*/ 158436 h 435499"/>
                <a:gd name="connsiteX83" fmla="*/ 118942 w 606862"/>
                <a:gd name="connsiteY83" fmla="*/ 123120 h 435499"/>
                <a:gd name="connsiteX84" fmla="*/ 149397 w 606862"/>
                <a:gd name="connsiteY84" fmla="*/ 18560 h 435499"/>
                <a:gd name="connsiteX85" fmla="*/ 140854 w 606862"/>
                <a:gd name="connsiteY85" fmla="*/ 207 h 43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06862" h="435499">
                  <a:moveTo>
                    <a:pt x="533228" y="69781"/>
                  </a:moveTo>
                  <a:lnTo>
                    <a:pt x="528214" y="81924"/>
                  </a:lnTo>
                  <a:lnTo>
                    <a:pt x="515122" y="82851"/>
                  </a:lnTo>
                  <a:cubicBezTo>
                    <a:pt x="512615" y="83036"/>
                    <a:pt x="511686" y="86095"/>
                    <a:pt x="513543" y="87671"/>
                  </a:cubicBezTo>
                  <a:lnTo>
                    <a:pt x="523571" y="96107"/>
                  </a:lnTo>
                  <a:lnTo>
                    <a:pt x="520414" y="108806"/>
                  </a:lnTo>
                  <a:cubicBezTo>
                    <a:pt x="519857" y="111217"/>
                    <a:pt x="522457" y="113163"/>
                    <a:pt x="524500" y="111773"/>
                  </a:cubicBezTo>
                  <a:lnTo>
                    <a:pt x="535643" y="104913"/>
                  </a:lnTo>
                  <a:lnTo>
                    <a:pt x="546785" y="111773"/>
                  </a:lnTo>
                  <a:cubicBezTo>
                    <a:pt x="548921" y="113163"/>
                    <a:pt x="551521" y="111217"/>
                    <a:pt x="550871" y="108806"/>
                  </a:cubicBezTo>
                  <a:lnTo>
                    <a:pt x="547807" y="96107"/>
                  </a:lnTo>
                  <a:lnTo>
                    <a:pt x="557835" y="87671"/>
                  </a:lnTo>
                  <a:cubicBezTo>
                    <a:pt x="559785" y="86095"/>
                    <a:pt x="558856" y="83036"/>
                    <a:pt x="556349" y="82851"/>
                  </a:cubicBezTo>
                  <a:lnTo>
                    <a:pt x="543257" y="81924"/>
                  </a:lnTo>
                  <a:lnTo>
                    <a:pt x="538242" y="69781"/>
                  </a:lnTo>
                  <a:cubicBezTo>
                    <a:pt x="537407" y="67463"/>
                    <a:pt x="534157" y="67463"/>
                    <a:pt x="533228" y="69781"/>
                  </a:cubicBezTo>
                  <a:close/>
                  <a:moveTo>
                    <a:pt x="474173" y="69781"/>
                  </a:moveTo>
                  <a:lnTo>
                    <a:pt x="469159" y="81924"/>
                  </a:lnTo>
                  <a:lnTo>
                    <a:pt x="456066" y="82851"/>
                  </a:lnTo>
                  <a:cubicBezTo>
                    <a:pt x="453559" y="83036"/>
                    <a:pt x="452631" y="86095"/>
                    <a:pt x="454488" y="87671"/>
                  </a:cubicBezTo>
                  <a:lnTo>
                    <a:pt x="464516" y="96107"/>
                  </a:lnTo>
                  <a:lnTo>
                    <a:pt x="461359" y="108806"/>
                  </a:lnTo>
                  <a:cubicBezTo>
                    <a:pt x="460802" y="111217"/>
                    <a:pt x="463402" y="113163"/>
                    <a:pt x="465445" y="111773"/>
                  </a:cubicBezTo>
                  <a:lnTo>
                    <a:pt x="476587" y="104913"/>
                  </a:lnTo>
                  <a:lnTo>
                    <a:pt x="487730" y="111773"/>
                  </a:lnTo>
                  <a:cubicBezTo>
                    <a:pt x="489865" y="113163"/>
                    <a:pt x="492465" y="111217"/>
                    <a:pt x="491815" y="108806"/>
                  </a:cubicBezTo>
                  <a:lnTo>
                    <a:pt x="488751" y="96107"/>
                  </a:lnTo>
                  <a:lnTo>
                    <a:pt x="498779" y="87671"/>
                  </a:lnTo>
                  <a:cubicBezTo>
                    <a:pt x="500729" y="86095"/>
                    <a:pt x="499615" y="83036"/>
                    <a:pt x="497294" y="82851"/>
                  </a:cubicBezTo>
                  <a:lnTo>
                    <a:pt x="484201" y="81924"/>
                  </a:lnTo>
                  <a:lnTo>
                    <a:pt x="479187" y="69781"/>
                  </a:lnTo>
                  <a:cubicBezTo>
                    <a:pt x="478351" y="67463"/>
                    <a:pt x="475101" y="67463"/>
                    <a:pt x="474173" y="69781"/>
                  </a:cubicBezTo>
                  <a:close/>
                  <a:moveTo>
                    <a:pt x="415117" y="69781"/>
                  </a:moveTo>
                  <a:lnTo>
                    <a:pt x="410103" y="81924"/>
                  </a:lnTo>
                  <a:lnTo>
                    <a:pt x="397011" y="82851"/>
                  </a:lnTo>
                  <a:cubicBezTo>
                    <a:pt x="394504" y="83036"/>
                    <a:pt x="393575" y="86095"/>
                    <a:pt x="395432" y="87671"/>
                  </a:cubicBezTo>
                  <a:lnTo>
                    <a:pt x="405460" y="96107"/>
                  </a:lnTo>
                  <a:lnTo>
                    <a:pt x="402303" y="108806"/>
                  </a:lnTo>
                  <a:cubicBezTo>
                    <a:pt x="401746" y="111217"/>
                    <a:pt x="404346" y="113163"/>
                    <a:pt x="406389" y="111773"/>
                  </a:cubicBezTo>
                  <a:lnTo>
                    <a:pt x="417532" y="104913"/>
                  </a:lnTo>
                  <a:lnTo>
                    <a:pt x="428674" y="111773"/>
                  </a:lnTo>
                  <a:cubicBezTo>
                    <a:pt x="430810" y="113163"/>
                    <a:pt x="433410" y="111217"/>
                    <a:pt x="432760" y="108806"/>
                  </a:cubicBezTo>
                  <a:lnTo>
                    <a:pt x="429696" y="96107"/>
                  </a:lnTo>
                  <a:lnTo>
                    <a:pt x="439724" y="87671"/>
                  </a:lnTo>
                  <a:cubicBezTo>
                    <a:pt x="441581" y="86095"/>
                    <a:pt x="440560" y="83036"/>
                    <a:pt x="438238" y="82851"/>
                  </a:cubicBezTo>
                  <a:lnTo>
                    <a:pt x="425146" y="81924"/>
                  </a:lnTo>
                  <a:lnTo>
                    <a:pt x="420132" y="69781"/>
                  </a:lnTo>
                  <a:cubicBezTo>
                    <a:pt x="419296" y="67463"/>
                    <a:pt x="416046" y="67463"/>
                    <a:pt x="415117" y="69781"/>
                  </a:cubicBezTo>
                  <a:close/>
                  <a:moveTo>
                    <a:pt x="436010" y="3780"/>
                  </a:moveTo>
                  <a:lnTo>
                    <a:pt x="517257" y="3780"/>
                  </a:lnTo>
                  <a:cubicBezTo>
                    <a:pt x="566749" y="3780"/>
                    <a:pt x="606862" y="43825"/>
                    <a:pt x="606862" y="93140"/>
                  </a:cubicBezTo>
                  <a:cubicBezTo>
                    <a:pt x="606862" y="142548"/>
                    <a:pt x="566749" y="182594"/>
                    <a:pt x="517257" y="182594"/>
                  </a:cubicBezTo>
                  <a:lnTo>
                    <a:pt x="456438" y="182594"/>
                  </a:lnTo>
                  <a:lnTo>
                    <a:pt x="415210" y="223751"/>
                  </a:lnTo>
                  <a:cubicBezTo>
                    <a:pt x="412517" y="226625"/>
                    <a:pt x="407689" y="224678"/>
                    <a:pt x="407689" y="220692"/>
                  </a:cubicBezTo>
                  <a:lnTo>
                    <a:pt x="407689" y="178051"/>
                  </a:lnTo>
                  <a:cubicBezTo>
                    <a:pt x="372126" y="166279"/>
                    <a:pt x="346405" y="132815"/>
                    <a:pt x="346405" y="93233"/>
                  </a:cubicBezTo>
                  <a:cubicBezTo>
                    <a:pt x="346405" y="43825"/>
                    <a:pt x="386518" y="3780"/>
                    <a:pt x="436010" y="3780"/>
                  </a:cubicBezTo>
                  <a:close/>
                  <a:moveTo>
                    <a:pt x="140854" y="207"/>
                  </a:moveTo>
                  <a:cubicBezTo>
                    <a:pt x="140854" y="207"/>
                    <a:pt x="191922" y="5954"/>
                    <a:pt x="216621" y="856"/>
                  </a:cubicBezTo>
                  <a:cubicBezTo>
                    <a:pt x="241412" y="-4335"/>
                    <a:pt x="267874" y="15038"/>
                    <a:pt x="272145" y="33762"/>
                  </a:cubicBezTo>
                  <a:cubicBezTo>
                    <a:pt x="272145" y="33762"/>
                    <a:pt x="322099" y="33948"/>
                    <a:pt x="302693" y="122934"/>
                  </a:cubicBezTo>
                  <a:cubicBezTo>
                    <a:pt x="310493" y="122563"/>
                    <a:pt x="318942" y="128032"/>
                    <a:pt x="310400" y="158343"/>
                  </a:cubicBezTo>
                  <a:cubicBezTo>
                    <a:pt x="303807" y="181331"/>
                    <a:pt x="297772" y="187727"/>
                    <a:pt x="293130" y="188098"/>
                  </a:cubicBezTo>
                  <a:cubicBezTo>
                    <a:pt x="291551" y="198480"/>
                    <a:pt x="287466" y="209974"/>
                    <a:pt x="281152" y="220819"/>
                  </a:cubicBezTo>
                  <a:lnTo>
                    <a:pt x="281152" y="260863"/>
                  </a:lnTo>
                  <a:cubicBezTo>
                    <a:pt x="281152" y="262346"/>
                    <a:pt x="281895" y="263737"/>
                    <a:pt x="283287" y="264385"/>
                  </a:cubicBezTo>
                  <a:cubicBezTo>
                    <a:pt x="294987" y="270133"/>
                    <a:pt x="353204" y="299424"/>
                    <a:pt x="407057" y="343732"/>
                  </a:cubicBezTo>
                  <a:cubicBezTo>
                    <a:pt x="416714" y="351611"/>
                    <a:pt x="422192" y="363476"/>
                    <a:pt x="422192" y="375989"/>
                  </a:cubicBezTo>
                  <a:lnTo>
                    <a:pt x="422192" y="435406"/>
                  </a:lnTo>
                  <a:lnTo>
                    <a:pt x="238533" y="435406"/>
                  </a:lnTo>
                  <a:lnTo>
                    <a:pt x="220520" y="352816"/>
                  </a:lnTo>
                  <a:cubicBezTo>
                    <a:pt x="257104" y="301834"/>
                    <a:pt x="217735" y="299331"/>
                    <a:pt x="210957" y="299331"/>
                  </a:cubicBezTo>
                  <a:cubicBezTo>
                    <a:pt x="204179" y="299424"/>
                    <a:pt x="164810" y="301834"/>
                    <a:pt x="201393" y="352816"/>
                  </a:cubicBezTo>
                  <a:lnTo>
                    <a:pt x="183566" y="435499"/>
                  </a:lnTo>
                  <a:lnTo>
                    <a:pt x="0" y="435499"/>
                  </a:lnTo>
                  <a:lnTo>
                    <a:pt x="0" y="376082"/>
                  </a:lnTo>
                  <a:cubicBezTo>
                    <a:pt x="0" y="363754"/>
                    <a:pt x="5478" y="351703"/>
                    <a:pt x="15135" y="343824"/>
                  </a:cubicBezTo>
                  <a:cubicBezTo>
                    <a:pt x="68988" y="299609"/>
                    <a:pt x="127113" y="270318"/>
                    <a:pt x="138905" y="264478"/>
                  </a:cubicBezTo>
                  <a:cubicBezTo>
                    <a:pt x="140112" y="263829"/>
                    <a:pt x="141040" y="262532"/>
                    <a:pt x="141040" y="261049"/>
                  </a:cubicBezTo>
                  <a:lnTo>
                    <a:pt x="141040" y="221005"/>
                  </a:lnTo>
                  <a:cubicBezTo>
                    <a:pt x="134726" y="210067"/>
                    <a:pt x="130641" y="198573"/>
                    <a:pt x="128970" y="188191"/>
                  </a:cubicBezTo>
                  <a:cubicBezTo>
                    <a:pt x="124420" y="187820"/>
                    <a:pt x="118385" y="181424"/>
                    <a:pt x="111792" y="158436"/>
                  </a:cubicBezTo>
                  <a:cubicBezTo>
                    <a:pt x="103528" y="128867"/>
                    <a:pt x="111328" y="123120"/>
                    <a:pt x="118942" y="123120"/>
                  </a:cubicBezTo>
                  <a:cubicBezTo>
                    <a:pt x="114856" y="105786"/>
                    <a:pt x="104643" y="45813"/>
                    <a:pt x="149397" y="18560"/>
                  </a:cubicBezTo>
                  <a:cubicBezTo>
                    <a:pt x="149397" y="18560"/>
                    <a:pt x="140112" y="10960"/>
                    <a:pt x="140854" y="20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warning_159454">
              <a:extLst>
                <a:ext uri="{FF2B5EF4-FFF2-40B4-BE49-F238E27FC236}">
                  <a16:creationId xmlns:a16="http://schemas.microsoft.com/office/drawing/2014/main" id="{8493E6DB-FBC8-4242-90E8-73E89079F644}"/>
                </a:ext>
              </a:extLst>
            </p:cNvPr>
            <p:cNvSpPr/>
            <p:nvPr/>
          </p:nvSpPr>
          <p:spPr>
            <a:xfrm>
              <a:off x="6795496" y="4249681"/>
              <a:ext cx="609685" cy="528045"/>
            </a:xfrm>
            <a:custGeom>
              <a:avLst/>
              <a:gdLst>
                <a:gd name="T0" fmla="*/ 6588 w 6959"/>
                <a:gd name="T1" fmla="*/ 4580 h 6036"/>
                <a:gd name="T2" fmla="*/ 4319 w 6959"/>
                <a:gd name="T3" fmla="*/ 649 h 6036"/>
                <a:gd name="T4" fmla="*/ 2641 w 6959"/>
                <a:gd name="T5" fmla="*/ 649 h 6036"/>
                <a:gd name="T6" fmla="*/ 371 w 6959"/>
                <a:gd name="T7" fmla="*/ 4580 h 6036"/>
                <a:gd name="T8" fmla="*/ 1209 w 6959"/>
                <a:gd name="T9" fmla="*/ 6036 h 6036"/>
                <a:gd name="T10" fmla="*/ 5741 w 6959"/>
                <a:gd name="T11" fmla="*/ 6036 h 6036"/>
                <a:gd name="T12" fmla="*/ 6588 w 6959"/>
                <a:gd name="T13" fmla="*/ 4580 h 6036"/>
                <a:gd name="T14" fmla="*/ 3479 w 6959"/>
                <a:gd name="T15" fmla="*/ 5164 h 6036"/>
                <a:gd name="T16" fmla="*/ 3117 w 6959"/>
                <a:gd name="T17" fmla="*/ 4802 h 6036"/>
                <a:gd name="T18" fmla="*/ 3479 w 6959"/>
                <a:gd name="T19" fmla="*/ 4441 h 6036"/>
                <a:gd name="T20" fmla="*/ 3832 w 6959"/>
                <a:gd name="T21" fmla="*/ 4812 h 6036"/>
                <a:gd name="T22" fmla="*/ 3479 w 6959"/>
                <a:gd name="T23" fmla="*/ 5164 h 6036"/>
                <a:gd name="T24" fmla="*/ 3808 w 6959"/>
                <a:gd name="T25" fmla="*/ 2828 h 6036"/>
                <a:gd name="T26" fmla="*/ 3759 w 6959"/>
                <a:gd name="T27" fmla="*/ 3666 h 6036"/>
                <a:gd name="T28" fmla="*/ 3751 w 6959"/>
                <a:gd name="T29" fmla="*/ 3929 h 6036"/>
                <a:gd name="T30" fmla="*/ 3479 w 6959"/>
                <a:gd name="T31" fmla="*/ 4192 h 6036"/>
                <a:gd name="T32" fmla="*/ 3207 w 6959"/>
                <a:gd name="T33" fmla="*/ 3937 h 6036"/>
                <a:gd name="T34" fmla="*/ 3133 w 6959"/>
                <a:gd name="T35" fmla="*/ 2637 h 6036"/>
                <a:gd name="T36" fmla="*/ 3108 w 6959"/>
                <a:gd name="T37" fmla="*/ 2292 h 6036"/>
                <a:gd name="T38" fmla="*/ 3388 w 6959"/>
                <a:gd name="T39" fmla="*/ 1897 h 6036"/>
                <a:gd name="T40" fmla="*/ 3808 w 6959"/>
                <a:gd name="T41" fmla="*/ 2102 h 6036"/>
                <a:gd name="T42" fmla="*/ 3841 w 6959"/>
                <a:gd name="T43" fmla="*/ 2284 h 6036"/>
                <a:gd name="T44" fmla="*/ 3808 w 6959"/>
                <a:gd name="T45" fmla="*/ 2828 h 6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959" h="6036">
                  <a:moveTo>
                    <a:pt x="6588" y="4580"/>
                  </a:moveTo>
                  <a:lnTo>
                    <a:pt x="4319" y="649"/>
                  </a:lnTo>
                  <a:cubicBezTo>
                    <a:pt x="3948" y="0"/>
                    <a:pt x="3011" y="0"/>
                    <a:pt x="2641" y="649"/>
                  </a:cubicBezTo>
                  <a:lnTo>
                    <a:pt x="371" y="4580"/>
                  </a:lnTo>
                  <a:cubicBezTo>
                    <a:pt x="0" y="5229"/>
                    <a:pt x="461" y="6036"/>
                    <a:pt x="1209" y="6036"/>
                  </a:cubicBezTo>
                  <a:lnTo>
                    <a:pt x="5741" y="6036"/>
                  </a:lnTo>
                  <a:cubicBezTo>
                    <a:pt x="6489" y="6036"/>
                    <a:pt x="6959" y="5221"/>
                    <a:pt x="6588" y="4580"/>
                  </a:cubicBezTo>
                  <a:close/>
                  <a:moveTo>
                    <a:pt x="3479" y="5164"/>
                  </a:moveTo>
                  <a:cubicBezTo>
                    <a:pt x="3281" y="5164"/>
                    <a:pt x="3117" y="5000"/>
                    <a:pt x="3117" y="4802"/>
                  </a:cubicBezTo>
                  <a:cubicBezTo>
                    <a:pt x="3117" y="4605"/>
                    <a:pt x="3281" y="4441"/>
                    <a:pt x="3479" y="4441"/>
                  </a:cubicBezTo>
                  <a:cubicBezTo>
                    <a:pt x="3676" y="4441"/>
                    <a:pt x="3840" y="4605"/>
                    <a:pt x="3832" y="4812"/>
                  </a:cubicBezTo>
                  <a:cubicBezTo>
                    <a:pt x="3841" y="5000"/>
                    <a:pt x="3668" y="5164"/>
                    <a:pt x="3479" y="5164"/>
                  </a:cubicBezTo>
                  <a:close/>
                  <a:moveTo>
                    <a:pt x="3808" y="2828"/>
                  </a:moveTo>
                  <a:cubicBezTo>
                    <a:pt x="3792" y="3108"/>
                    <a:pt x="3775" y="3386"/>
                    <a:pt x="3759" y="3666"/>
                  </a:cubicBezTo>
                  <a:cubicBezTo>
                    <a:pt x="3751" y="3757"/>
                    <a:pt x="3751" y="3840"/>
                    <a:pt x="3751" y="3929"/>
                  </a:cubicBezTo>
                  <a:cubicBezTo>
                    <a:pt x="3743" y="4077"/>
                    <a:pt x="3627" y="4192"/>
                    <a:pt x="3479" y="4192"/>
                  </a:cubicBezTo>
                  <a:cubicBezTo>
                    <a:pt x="3331" y="4192"/>
                    <a:pt x="3216" y="4085"/>
                    <a:pt x="3207" y="3937"/>
                  </a:cubicBezTo>
                  <a:cubicBezTo>
                    <a:pt x="3183" y="3501"/>
                    <a:pt x="3157" y="3073"/>
                    <a:pt x="3133" y="2637"/>
                  </a:cubicBezTo>
                  <a:cubicBezTo>
                    <a:pt x="3125" y="2522"/>
                    <a:pt x="3117" y="2406"/>
                    <a:pt x="3108" y="2292"/>
                  </a:cubicBezTo>
                  <a:cubicBezTo>
                    <a:pt x="3108" y="2102"/>
                    <a:pt x="3215" y="1946"/>
                    <a:pt x="3388" y="1897"/>
                  </a:cubicBezTo>
                  <a:cubicBezTo>
                    <a:pt x="3561" y="1856"/>
                    <a:pt x="3733" y="1938"/>
                    <a:pt x="3808" y="2102"/>
                  </a:cubicBezTo>
                  <a:cubicBezTo>
                    <a:pt x="3833" y="2160"/>
                    <a:pt x="3841" y="2217"/>
                    <a:pt x="3841" y="2284"/>
                  </a:cubicBezTo>
                  <a:cubicBezTo>
                    <a:pt x="3833" y="2466"/>
                    <a:pt x="3816" y="2648"/>
                    <a:pt x="3808" y="28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line-dot-chart_64739">
              <a:extLst>
                <a:ext uri="{FF2B5EF4-FFF2-40B4-BE49-F238E27FC236}">
                  <a16:creationId xmlns:a16="http://schemas.microsoft.com/office/drawing/2014/main" id="{1F272295-E53D-4E39-B3EF-874521EB03DB}"/>
                </a:ext>
              </a:extLst>
            </p:cNvPr>
            <p:cNvSpPr/>
            <p:nvPr/>
          </p:nvSpPr>
          <p:spPr>
            <a:xfrm>
              <a:off x="8040216" y="4249681"/>
              <a:ext cx="609685" cy="608766"/>
            </a:xfrm>
            <a:custGeom>
              <a:avLst/>
              <a:gdLst>
                <a:gd name="connsiteX0" fmla="*/ 556672 w 608415"/>
                <a:gd name="connsiteY0" fmla="*/ 135486 h 607498"/>
                <a:gd name="connsiteX1" fmla="*/ 600088 w 608415"/>
                <a:gd name="connsiteY1" fmla="*/ 178963 h 607498"/>
                <a:gd name="connsiteX2" fmla="*/ 559149 w 608415"/>
                <a:gd name="connsiteY2" fmla="*/ 222309 h 607498"/>
                <a:gd name="connsiteX3" fmla="*/ 464886 w 608415"/>
                <a:gd name="connsiteY3" fmla="*/ 343757 h 607498"/>
                <a:gd name="connsiteX4" fmla="*/ 465146 w 608415"/>
                <a:gd name="connsiteY4" fmla="*/ 348443 h 607498"/>
                <a:gd name="connsiteX5" fmla="*/ 421730 w 608415"/>
                <a:gd name="connsiteY5" fmla="*/ 391790 h 607498"/>
                <a:gd name="connsiteX6" fmla="*/ 379879 w 608415"/>
                <a:gd name="connsiteY6" fmla="*/ 360419 h 607498"/>
                <a:gd name="connsiteX7" fmla="*/ 286137 w 608415"/>
                <a:gd name="connsiteY7" fmla="*/ 308091 h 607498"/>
                <a:gd name="connsiteX8" fmla="*/ 266971 w 608415"/>
                <a:gd name="connsiteY8" fmla="*/ 311345 h 607498"/>
                <a:gd name="connsiteX9" fmla="*/ 189657 w 608415"/>
                <a:gd name="connsiteY9" fmla="*/ 396085 h 607498"/>
                <a:gd name="connsiteX10" fmla="*/ 189917 w 608415"/>
                <a:gd name="connsiteY10" fmla="*/ 400511 h 607498"/>
                <a:gd name="connsiteX11" fmla="*/ 146371 w 608415"/>
                <a:gd name="connsiteY11" fmla="*/ 443857 h 607498"/>
                <a:gd name="connsiteX12" fmla="*/ 102955 w 608415"/>
                <a:gd name="connsiteY12" fmla="*/ 400511 h 607498"/>
                <a:gd name="connsiteX13" fmla="*/ 145198 w 608415"/>
                <a:gd name="connsiteY13" fmla="*/ 357165 h 607498"/>
                <a:gd name="connsiteX14" fmla="*/ 225771 w 608415"/>
                <a:gd name="connsiteY14" fmla="*/ 268780 h 607498"/>
                <a:gd name="connsiteX15" fmla="*/ 225771 w 608415"/>
                <a:gd name="connsiteY15" fmla="*/ 267999 h 607498"/>
                <a:gd name="connsiteX16" fmla="*/ 269318 w 608415"/>
                <a:gd name="connsiteY16" fmla="*/ 224652 h 607498"/>
                <a:gd name="connsiteX17" fmla="*/ 310387 w 608415"/>
                <a:gd name="connsiteY17" fmla="*/ 254070 h 607498"/>
                <a:gd name="connsiteX18" fmla="*/ 406606 w 608415"/>
                <a:gd name="connsiteY18" fmla="*/ 307700 h 607498"/>
                <a:gd name="connsiteX19" fmla="*/ 420166 w 608415"/>
                <a:gd name="connsiteY19" fmla="*/ 305097 h 607498"/>
                <a:gd name="connsiteX20" fmla="*/ 513647 w 608415"/>
                <a:gd name="connsiteY20" fmla="*/ 184560 h 607498"/>
                <a:gd name="connsiteX21" fmla="*/ 513256 w 608415"/>
                <a:gd name="connsiteY21" fmla="*/ 178963 h 607498"/>
                <a:gd name="connsiteX22" fmla="*/ 556672 w 608415"/>
                <a:gd name="connsiteY22" fmla="*/ 135486 h 607498"/>
                <a:gd name="connsiteX23" fmla="*/ 0 w 608415"/>
                <a:gd name="connsiteY23" fmla="*/ 0 h 607498"/>
                <a:gd name="connsiteX24" fmla="*/ 69485 w 608415"/>
                <a:gd name="connsiteY24" fmla="*/ 0 h 607498"/>
                <a:gd name="connsiteX25" fmla="*/ 69485 w 608415"/>
                <a:gd name="connsiteY25" fmla="*/ 537988 h 607498"/>
                <a:gd name="connsiteX26" fmla="*/ 608415 w 608415"/>
                <a:gd name="connsiteY26" fmla="*/ 537988 h 607498"/>
                <a:gd name="connsiteX27" fmla="*/ 608415 w 608415"/>
                <a:gd name="connsiteY27" fmla="*/ 607498 h 607498"/>
                <a:gd name="connsiteX28" fmla="*/ 0 w 608415"/>
                <a:gd name="connsiteY28" fmla="*/ 607498 h 60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08415" h="607498">
                  <a:moveTo>
                    <a:pt x="556672" y="135486"/>
                  </a:moveTo>
                  <a:cubicBezTo>
                    <a:pt x="580662" y="135486"/>
                    <a:pt x="600088" y="155012"/>
                    <a:pt x="600088" y="178963"/>
                  </a:cubicBezTo>
                  <a:cubicBezTo>
                    <a:pt x="600088" y="202003"/>
                    <a:pt x="581965" y="221007"/>
                    <a:pt x="559149" y="222309"/>
                  </a:cubicBezTo>
                  <a:lnTo>
                    <a:pt x="464886" y="343757"/>
                  </a:lnTo>
                  <a:cubicBezTo>
                    <a:pt x="465016" y="345319"/>
                    <a:pt x="465146" y="346881"/>
                    <a:pt x="465146" y="348443"/>
                  </a:cubicBezTo>
                  <a:cubicBezTo>
                    <a:pt x="465146" y="372394"/>
                    <a:pt x="445590" y="391790"/>
                    <a:pt x="421730" y="391790"/>
                  </a:cubicBezTo>
                  <a:cubicBezTo>
                    <a:pt x="401782" y="391790"/>
                    <a:pt x="385094" y="378642"/>
                    <a:pt x="379879" y="360419"/>
                  </a:cubicBezTo>
                  <a:lnTo>
                    <a:pt x="286137" y="308091"/>
                  </a:lnTo>
                  <a:cubicBezTo>
                    <a:pt x="280139" y="310564"/>
                    <a:pt x="273490" y="311735"/>
                    <a:pt x="266971" y="311345"/>
                  </a:cubicBezTo>
                  <a:lnTo>
                    <a:pt x="189657" y="396085"/>
                  </a:lnTo>
                  <a:cubicBezTo>
                    <a:pt x="189787" y="397517"/>
                    <a:pt x="189917" y="398949"/>
                    <a:pt x="189917" y="400511"/>
                  </a:cubicBezTo>
                  <a:cubicBezTo>
                    <a:pt x="189917" y="424462"/>
                    <a:pt x="170361" y="443857"/>
                    <a:pt x="146371" y="443857"/>
                  </a:cubicBezTo>
                  <a:cubicBezTo>
                    <a:pt x="122512" y="443857"/>
                    <a:pt x="102955" y="424462"/>
                    <a:pt x="102955" y="400511"/>
                  </a:cubicBezTo>
                  <a:cubicBezTo>
                    <a:pt x="102955" y="376950"/>
                    <a:pt x="121860" y="357815"/>
                    <a:pt x="145198" y="357165"/>
                  </a:cubicBezTo>
                  <a:lnTo>
                    <a:pt x="225771" y="268780"/>
                  </a:lnTo>
                  <a:cubicBezTo>
                    <a:pt x="225771" y="268519"/>
                    <a:pt x="225771" y="268259"/>
                    <a:pt x="225771" y="267999"/>
                  </a:cubicBezTo>
                  <a:cubicBezTo>
                    <a:pt x="225771" y="244047"/>
                    <a:pt x="245328" y="224652"/>
                    <a:pt x="269318" y="224652"/>
                  </a:cubicBezTo>
                  <a:cubicBezTo>
                    <a:pt x="288353" y="224652"/>
                    <a:pt x="304650" y="236758"/>
                    <a:pt x="310387" y="254070"/>
                  </a:cubicBezTo>
                  <a:lnTo>
                    <a:pt x="406606" y="307700"/>
                  </a:lnTo>
                  <a:cubicBezTo>
                    <a:pt x="410909" y="306138"/>
                    <a:pt x="415472" y="305227"/>
                    <a:pt x="420166" y="305097"/>
                  </a:cubicBezTo>
                  <a:lnTo>
                    <a:pt x="513647" y="184560"/>
                  </a:lnTo>
                  <a:cubicBezTo>
                    <a:pt x="513386" y="182738"/>
                    <a:pt x="513256" y="180785"/>
                    <a:pt x="513256" y="178963"/>
                  </a:cubicBezTo>
                  <a:cubicBezTo>
                    <a:pt x="513256" y="155012"/>
                    <a:pt x="532682" y="135486"/>
                    <a:pt x="556672" y="135486"/>
                  </a:cubicBezTo>
                  <a:close/>
                  <a:moveTo>
                    <a:pt x="0" y="0"/>
                  </a:moveTo>
                  <a:lnTo>
                    <a:pt x="69485" y="0"/>
                  </a:lnTo>
                  <a:lnTo>
                    <a:pt x="69485" y="537988"/>
                  </a:lnTo>
                  <a:lnTo>
                    <a:pt x="608415" y="537988"/>
                  </a:lnTo>
                  <a:lnTo>
                    <a:pt x="608415" y="607498"/>
                  </a:lnTo>
                  <a:lnTo>
                    <a:pt x="0" y="60749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clerk-with-tie_73199">
              <a:extLst>
                <a:ext uri="{FF2B5EF4-FFF2-40B4-BE49-F238E27FC236}">
                  <a16:creationId xmlns:a16="http://schemas.microsoft.com/office/drawing/2014/main" id="{41D83BE3-F183-47EE-86DE-F034D6583047}"/>
                </a:ext>
              </a:extLst>
            </p:cNvPr>
            <p:cNvSpPr/>
            <p:nvPr/>
          </p:nvSpPr>
          <p:spPr>
            <a:xfrm>
              <a:off x="9284937" y="4249681"/>
              <a:ext cx="544127" cy="609685"/>
            </a:xfrm>
            <a:custGeom>
              <a:avLst/>
              <a:gdLst>
                <a:gd name="T0" fmla="*/ 2003 w 2597"/>
                <a:gd name="T1" fmla="*/ 1085 h 2914"/>
                <a:gd name="T2" fmla="*/ 1796 w 2597"/>
                <a:gd name="T3" fmla="*/ 1305 h 2914"/>
                <a:gd name="T4" fmla="*/ 1608 w 2597"/>
                <a:gd name="T5" fmla="*/ 1588 h 2914"/>
                <a:gd name="T6" fmla="*/ 1490 w 2597"/>
                <a:gd name="T7" fmla="*/ 1660 h 2914"/>
                <a:gd name="T8" fmla="*/ 1298 w 2597"/>
                <a:gd name="T9" fmla="*/ 1696 h 2914"/>
                <a:gd name="T10" fmla="*/ 1107 w 2597"/>
                <a:gd name="T11" fmla="*/ 1660 h 2914"/>
                <a:gd name="T12" fmla="*/ 989 w 2597"/>
                <a:gd name="T13" fmla="*/ 1588 h 2914"/>
                <a:gd name="T14" fmla="*/ 801 w 2597"/>
                <a:gd name="T15" fmla="*/ 1305 h 2914"/>
                <a:gd name="T16" fmla="*/ 593 w 2597"/>
                <a:gd name="T17" fmla="*/ 1085 h 2914"/>
                <a:gd name="T18" fmla="*/ 611 w 2597"/>
                <a:gd name="T19" fmla="*/ 861 h 2914"/>
                <a:gd name="T20" fmla="*/ 665 w 2597"/>
                <a:gd name="T21" fmla="*/ 807 h 2914"/>
                <a:gd name="T22" fmla="*/ 668 w 2597"/>
                <a:gd name="T23" fmla="*/ 739 h 2914"/>
                <a:gd name="T24" fmla="*/ 646 w 2597"/>
                <a:gd name="T25" fmla="*/ 436 h 2914"/>
                <a:gd name="T26" fmla="*/ 900 w 2597"/>
                <a:gd name="T27" fmla="*/ 239 h 2914"/>
                <a:gd name="T28" fmla="*/ 1037 w 2597"/>
                <a:gd name="T29" fmla="*/ 90 h 2914"/>
                <a:gd name="T30" fmla="*/ 1338 w 2597"/>
                <a:gd name="T31" fmla="*/ 0 h 2914"/>
                <a:gd name="T32" fmla="*/ 1741 w 2597"/>
                <a:gd name="T33" fmla="*/ 141 h 2914"/>
                <a:gd name="T34" fmla="*/ 1922 w 2597"/>
                <a:gd name="T35" fmla="*/ 682 h 2914"/>
                <a:gd name="T36" fmla="*/ 1931 w 2597"/>
                <a:gd name="T37" fmla="*/ 807 h 2914"/>
                <a:gd name="T38" fmla="*/ 1985 w 2597"/>
                <a:gd name="T39" fmla="*/ 861 h 2914"/>
                <a:gd name="T40" fmla="*/ 2003 w 2597"/>
                <a:gd name="T41" fmla="*/ 1085 h 2914"/>
                <a:gd name="T42" fmla="*/ 2597 w 2597"/>
                <a:gd name="T43" fmla="*/ 2377 h 2914"/>
                <a:gd name="T44" fmla="*/ 2597 w 2597"/>
                <a:gd name="T45" fmla="*/ 2848 h 2914"/>
                <a:gd name="T46" fmla="*/ 2530 w 2597"/>
                <a:gd name="T47" fmla="*/ 2914 h 2914"/>
                <a:gd name="T48" fmla="*/ 66 w 2597"/>
                <a:gd name="T49" fmla="*/ 2914 h 2914"/>
                <a:gd name="T50" fmla="*/ 0 w 2597"/>
                <a:gd name="T51" fmla="*/ 2848 h 2914"/>
                <a:gd name="T52" fmla="*/ 0 w 2597"/>
                <a:gd name="T53" fmla="*/ 2377 h 2914"/>
                <a:gd name="T54" fmla="*/ 294 w 2597"/>
                <a:gd name="T55" fmla="*/ 1942 h 2914"/>
                <a:gd name="T56" fmla="*/ 877 w 2597"/>
                <a:gd name="T57" fmla="*/ 1709 h 2914"/>
                <a:gd name="T58" fmla="*/ 929 w 2597"/>
                <a:gd name="T59" fmla="*/ 1710 h 2914"/>
                <a:gd name="T60" fmla="*/ 965 w 2597"/>
                <a:gd name="T61" fmla="*/ 1748 h 2914"/>
                <a:gd name="T62" fmla="*/ 1111 w 2597"/>
                <a:gd name="T63" fmla="*/ 2153 h 2914"/>
                <a:gd name="T64" fmla="*/ 1140 w 2597"/>
                <a:gd name="T65" fmla="*/ 2070 h 2914"/>
                <a:gd name="T66" fmla="*/ 1094 w 2597"/>
                <a:gd name="T67" fmla="*/ 1957 h 2914"/>
                <a:gd name="T68" fmla="*/ 1101 w 2597"/>
                <a:gd name="T69" fmla="*/ 1895 h 2914"/>
                <a:gd name="T70" fmla="*/ 1156 w 2597"/>
                <a:gd name="T71" fmla="*/ 1865 h 2914"/>
                <a:gd name="T72" fmla="*/ 1441 w 2597"/>
                <a:gd name="T73" fmla="*/ 1865 h 2914"/>
                <a:gd name="T74" fmla="*/ 1496 w 2597"/>
                <a:gd name="T75" fmla="*/ 1895 h 2914"/>
                <a:gd name="T76" fmla="*/ 1502 w 2597"/>
                <a:gd name="T77" fmla="*/ 1957 h 2914"/>
                <a:gd name="T78" fmla="*/ 1456 w 2597"/>
                <a:gd name="T79" fmla="*/ 2070 h 2914"/>
                <a:gd name="T80" fmla="*/ 1485 w 2597"/>
                <a:gd name="T81" fmla="*/ 2153 h 2914"/>
                <a:gd name="T82" fmla="*/ 1632 w 2597"/>
                <a:gd name="T83" fmla="*/ 1748 h 2914"/>
                <a:gd name="T84" fmla="*/ 1667 w 2597"/>
                <a:gd name="T85" fmla="*/ 1710 h 2914"/>
                <a:gd name="T86" fmla="*/ 1719 w 2597"/>
                <a:gd name="T87" fmla="*/ 1709 h 2914"/>
                <a:gd name="T88" fmla="*/ 2302 w 2597"/>
                <a:gd name="T89" fmla="*/ 1942 h 2914"/>
                <a:gd name="T90" fmla="*/ 2597 w 2597"/>
                <a:gd name="T91" fmla="*/ 2377 h 2914"/>
                <a:gd name="T92" fmla="*/ 2242 w 2597"/>
                <a:gd name="T93" fmla="*/ 2428 h 2914"/>
                <a:gd name="T94" fmla="*/ 2175 w 2597"/>
                <a:gd name="T95" fmla="*/ 2362 h 2914"/>
                <a:gd name="T96" fmla="*/ 1727 w 2597"/>
                <a:gd name="T97" fmla="*/ 2362 h 2914"/>
                <a:gd name="T98" fmla="*/ 1661 w 2597"/>
                <a:gd name="T99" fmla="*/ 2428 h 2914"/>
                <a:gd name="T100" fmla="*/ 1661 w 2597"/>
                <a:gd name="T101" fmla="*/ 2636 h 2914"/>
                <a:gd name="T102" fmla="*/ 1727 w 2597"/>
                <a:gd name="T103" fmla="*/ 2703 h 2914"/>
                <a:gd name="T104" fmla="*/ 2175 w 2597"/>
                <a:gd name="T105" fmla="*/ 2703 h 2914"/>
                <a:gd name="T106" fmla="*/ 2242 w 2597"/>
                <a:gd name="T107" fmla="*/ 2636 h 2914"/>
                <a:gd name="T108" fmla="*/ 2242 w 2597"/>
                <a:gd name="T109" fmla="*/ 2428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97" h="2914">
                  <a:moveTo>
                    <a:pt x="2003" y="1085"/>
                  </a:moveTo>
                  <a:cubicBezTo>
                    <a:pt x="1958" y="1259"/>
                    <a:pt x="1852" y="1297"/>
                    <a:pt x="1796" y="1305"/>
                  </a:cubicBezTo>
                  <a:cubicBezTo>
                    <a:pt x="1761" y="1374"/>
                    <a:pt x="1684" y="1516"/>
                    <a:pt x="1608" y="1588"/>
                  </a:cubicBezTo>
                  <a:cubicBezTo>
                    <a:pt x="1577" y="1616"/>
                    <a:pt x="1538" y="1641"/>
                    <a:pt x="1490" y="1660"/>
                  </a:cubicBezTo>
                  <a:cubicBezTo>
                    <a:pt x="1429" y="1684"/>
                    <a:pt x="1364" y="1696"/>
                    <a:pt x="1298" y="1696"/>
                  </a:cubicBezTo>
                  <a:cubicBezTo>
                    <a:pt x="1232" y="1696"/>
                    <a:pt x="1168" y="1684"/>
                    <a:pt x="1107" y="1660"/>
                  </a:cubicBezTo>
                  <a:cubicBezTo>
                    <a:pt x="1059" y="1641"/>
                    <a:pt x="1019" y="1616"/>
                    <a:pt x="989" y="1588"/>
                  </a:cubicBezTo>
                  <a:cubicBezTo>
                    <a:pt x="912" y="1516"/>
                    <a:pt x="836" y="1374"/>
                    <a:pt x="801" y="1305"/>
                  </a:cubicBezTo>
                  <a:cubicBezTo>
                    <a:pt x="744" y="1297"/>
                    <a:pt x="638" y="1259"/>
                    <a:pt x="593" y="1085"/>
                  </a:cubicBezTo>
                  <a:cubicBezTo>
                    <a:pt x="569" y="993"/>
                    <a:pt x="575" y="917"/>
                    <a:pt x="611" y="861"/>
                  </a:cubicBezTo>
                  <a:cubicBezTo>
                    <a:pt x="628" y="836"/>
                    <a:pt x="647" y="819"/>
                    <a:pt x="665" y="807"/>
                  </a:cubicBezTo>
                  <a:cubicBezTo>
                    <a:pt x="665" y="789"/>
                    <a:pt x="666" y="765"/>
                    <a:pt x="668" y="739"/>
                  </a:cubicBezTo>
                  <a:cubicBezTo>
                    <a:pt x="636" y="693"/>
                    <a:pt x="591" y="595"/>
                    <a:pt x="646" y="436"/>
                  </a:cubicBezTo>
                  <a:cubicBezTo>
                    <a:pt x="705" y="267"/>
                    <a:pt x="837" y="241"/>
                    <a:pt x="900" y="239"/>
                  </a:cubicBezTo>
                  <a:cubicBezTo>
                    <a:pt x="922" y="199"/>
                    <a:pt x="963" y="142"/>
                    <a:pt x="1037" y="90"/>
                  </a:cubicBezTo>
                  <a:cubicBezTo>
                    <a:pt x="1119" y="32"/>
                    <a:pt x="1226" y="0"/>
                    <a:pt x="1338" y="0"/>
                  </a:cubicBezTo>
                  <a:cubicBezTo>
                    <a:pt x="1477" y="0"/>
                    <a:pt x="1616" y="49"/>
                    <a:pt x="1741" y="141"/>
                  </a:cubicBezTo>
                  <a:cubicBezTo>
                    <a:pt x="1944" y="290"/>
                    <a:pt x="1926" y="622"/>
                    <a:pt x="1922" y="682"/>
                  </a:cubicBezTo>
                  <a:cubicBezTo>
                    <a:pt x="1929" y="732"/>
                    <a:pt x="1931" y="776"/>
                    <a:pt x="1931" y="807"/>
                  </a:cubicBezTo>
                  <a:cubicBezTo>
                    <a:pt x="1949" y="819"/>
                    <a:pt x="1969" y="836"/>
                    <a:pt x="1985" y="861"/>
                  </a:cubicBezTo>
                  <a:cubicBezTo>
                    <a:pt x="2021" y="917"/>
                    <a:pt x="2028" y="993"/>
                    <a:pt x="2003" y="1085"/>
                  </a:cubicBezTo>
                  <a:close/>
                  <a:moveTo>
                    <a:pt x="2597" y="2377"/>
                  </a:moveTo>
                  <a:lnTo>
                    <a:pt x="2597" y="2848"/>
                  </a:lnTo>
                  <a:cubicBezTo>
                    <a:pt x="2597" y="2885"/>
                    <a:pt x="2567" y="2914"/>
                    <a:pt x="2530" y="2914"/>
                  </a:cubicBezTo>
                  <a:lnTo>
                    <a:pt x="66" y="2914"/>
                  </a:lnTo>
                  <a:cubicBezTo>
                    <a:pt x="30" y="2914"/>
                    <a:pt x="0" y="2885"/>
                    <a:pt x="0" y="2848"/>
                  </a:cubicBezTo>
                  <a:lnTo>
                    <a:pt x="0" y="2377"/>
                  </a:lnTo>
                  <a:cubicBezTo>
                    <a:pt x="0" y="2184"/>
                    <a:pt x="115" y="2014"/>
                    <a:pt x="294" y="1942"/>
                  </a:cubicBezTo>
                  <a:lnTo>
                    <a:pt x="877" y="1709"/>
                  </a:lnTo>
                  <a:cubicBezTo>
                    <a:pt x="894" y="1702"/>
                    <a:pt x="913" y="1703"/>
                    <a:pt x="929" y="1710"/>
                  </a:cubicBezTo>
                  <a:cubicBezTo>
                    <a:pt x="946" y="1717"/>
                    <a:pt x="959" y="1731"/>
                    <a:pt x="965" y="1748"/>
                  </a:cubicBezTo>
                  <a:lnTo>
                    <a:pt x="1111" y="2153"/>
                  </a:lnTo>
                  <a:lnTo>
                    <a:pt x="1140" y="2070"/>
                  </a:lnTo>
                  <a:lnTo>
                    <a:pt x="1094" y="1957"/>
                  </a:lnTo>
                  <a:cubicBezTo>
                    <a:pt x="1086" y="1936"/>
                    <a:pt x="1088" y="1913"/>
                    <a:pt x="1101" y="1895"/>
                  </a:cubicBezTo>
                  <a:cubicBezTo>
                    <a:pt x="1113" y="1876"/>
                    <a:pt x="1134" y="1865"/>
                    <a:pt x="1156" y="1865"/>
                  </a:cubicBezTo>
                  <a:lnTo>
                    <a:pt x="1441" y="1865"/>
                  </a:lnTo>
                  <a:cubicBezTo>
                    <a:pt x="1463" y="1865"/>
                    <a:pt x="1484" y="1876"/>
                    <a:pt x="1496" y="1895"/>
                  </a:cubicBezTo>
                  <a:cubicBezTo>
                    <a:pt x="1508" y="1913"/>
                    <a:pt x="1511" y="1936"/>
                    <a:pt x="1502" y="1957"/>
                  </a:cubicBezTo>
                  <a:lnTo>
                    <a:pt x="1456" y="2070"/>
                  </a:lnTo>
                  <a:lnTo>
                    <a:pt x="1485" y="2153"/>
                  </a:lnTo>
                  <a:lnTo>
                    <a:pt x="1632" y="1748"/>
                  </a:lnTo>
                  <a:cubicBezTo>
                    <a:pt x="1638" y="1731"/>
                    <a:pt x="1651" y="1717"/>
                    <a:pt x="1667" y="1710"/>
                  </a:cubicBezTo>
                  <a:cubicBezTo>
                    <a:pt x="1684" y="1703"/>
                    <a:pt x="1702" y="1702"/>
                    <a:pt x="1719" y="1709"/>
                  </a:cubicBezTo>
                  <a:lnTo>
                    <a:pt x="2302" y="1942"/>
                  </a:lnTo>
                  <a:cubicBezTo>
                    <a:pt x="2481" y="2014"/>
                    <a:pt x="2597" y="2184"/>
                    <a:pt x="2597" y="2377"/>
                  </a:cubicBezTo>
                  <a:close/>
                  <a:moveTo>
                    <a:pt x="2242" y="2428"/>
                  </a:moveTo>
                  <a:cubicBezTo>
                    <a:pt x="2242" y="2392"/>
                    <a:pt x="2212" y="2362"/>
                    <a:pt x="2175" y="2362"/>
                  </a:cubicBezTo>
                  <a:lnTo>
                    <a:pt x="1727" y="2362"/>
                  </a:lnTo>
                  <a:cubicBezTo>
                    <a:pt x="1691" y="2362"/>
                    <a:pt x="1661" y="2392"/>
                    <a:pt x="1661" y="2428"/>
                  </a:cubicBezTo>
                  <a:lnTo>
                    <a:pt x="1661" y="2636"/>
                  </a:lnTo>
                  <a:cubicBezTo>
                    <a:pt x="1661" y="2673"/>
                    <a:pt x="1691" y="2703"/>
                    <a:pt x="1727" y="2703"/>
                  </a:cubicBezTo>
                  <a:lnTo>
                    <a:pt x="2175" y="2703"/>
                  </a:lnTo>
                  <a:cubicBezTo>
                    <a:pt x="2212" y="2703"/>
                    <a:pt x="2242" y="2673"/>
                    <a:pt x="2242" y="2636"/>
                  </a:cubicBezTo>
                  <a:lnTo>
                    <a:pt x="2242" y="242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1-4">
            <a:extLst>
              <a:ext uri="{FF2B5EF4-FFF2-40B4-BE49-F238E27FC236}">
                <a16:creationId xmlns:a16="http://schemas.microsoft.com/office/drawing/2014/main" id="{53DEA397-B709-4CE7-AEF6-4DF0BB9FF802}"/>
              </a:ext>
            </a:extLst>
          </p:cNvPr>
          <p:cNvGrpSpPr/>
          <p:nvPr/>
        </p:nvGrpSpPr>
        <p:grpSpPr>
          <a:xfrm>
            <a:off x="1960978" y="5248099"/>
            <a:ext cx="8028543" cy="609685"/>
            <a:chOff x="1960978" y="5739063"/>
            <a:chExt cx="8028543" cy="609685"/>
          </a:xfrm>
          <a:solidFill>
            <a:schemeClr val="bg1"/>
          </a:solidFill>
        </p:grpSpPr>
        <p:sp>
          <p:nvSpPr>
            <p:cNvPr id="27" name="new-idea_69628">
              <a:extLst>
                <a:ext uri="{FF2B5EF4-FFF2-40B4-BE49-F238E27FC236}">
                  <a16:creationId xmlns:a16="http://schemas.microsoft.com/office/drawing/2014/main" id="{95BD2C28-C7F5-46A3-A665-FE57C4D74167}"/>
                </a:ext>
              </a:extLst>
            </p:cNvPr>
            <p:cNvSpPr/>
            <p:nvPr/>
          </p:nvSpPr>
          <p:spPr>
            <a:xfrm>
              <a:off x="5680895" y="5739063"/>
              <a:ext cx="513586" cy="609685"/>
            </a:xfrm>
            <a:custGeom>
              <a:avLst/>
              <a:gdLst>
                <a:gd name="connsiteX0" fmla="*/ 218510 w 491355"/>
                <a:gd name="connsiteY0" fmla="*/ 191021 h 583294"/>
                <a:gd name="connsiteX1" fmla="*/ 291225 w 491355"/>
                <a:gd name="connsiteY1" fmla="*/ 263631 h 583294"/>
                <a:gd name="connsiteX2" fmla="*/ 263723 w 491355"/>
                <a:gd name="connsiteY2" fmla="*/ 320332 h 583294"/>
                <a:gd name="connsiteX3" fmla="*/ 259985 w 491355"/>
                <a:gd name="connsiteY3" fmla="*/ 327975 h 583294"/>
                <a:gd name="connsiteX4" fmla="*/ 259985 w 491355"/>
                <a:gd name="connsiteY4" fmla="*/ 346994 h 583294"/>
                <a:gd name="connsiteX5" fmla="*/ 237111 w 491355"/>
                <a:gd name="connsiteY5" fmla="*/ 369834 h 583294"/>
                <a:gd name="connsiteX6" fmla="*/ 199997 w 491355"/>
                <a:gd name="connsiteY6" fmla="*/ 369834 h 583294"/>
                <a:gd name="connsiteX7" fmla="*/ 177123 w 491355"/>
                <a:gd name="connsiteY7" fmla="*/ 346994 h 583294"/>
                <a:gd name="connsiteX8" fmla="*/ 177123 w 491355"/>
                <a:gd name="connsiteY8" fmla="*/ 327975 h 583294"/>
                <a:gd name="connsiteX9" fmla="*/ 173474 w 491355"/>
                <a:gd name="connsiteY9" fmla="*/ 320332 h 583294"/>
                <a:gd name="connsiteX10" fmla="*/ 146506 w 491355"/>
                <a:gd name="connsiteY10" fmla="*/ 254565 h 583294"/>
                <a:gd name="connsiteX11" fmla="*/ 210144 w 491355"/>
                <a:gd name="connsiteY11" fmla="*/ 191554 h 583294"/>
                <a:gd name="connsiteX12" fmla="*/ 218510 w 491355"/>
                <a:gd name="connsiteY12" fmla="*/ 191021 h 583294"/>
                <a:gd name="connsiteX13" fmla="*/ 208005 w 491355"/>
                <a:gd name="connsiteY13" fmla="*/ 172064 h 583294"/>
                <a:gd name="connsiteX14" fmla="*/ 127011 w 491355"/>
                <a:gd name="connsiteY14" fmla="*/ 252142 h 583294"/>
                <a:gd name="connsiteX15" fmla="*/ 157539 w 491355"/>
                <a:gd name="connsiteY15" fmla="*/ 332575 h 583294"/>
                <a:gd name="connsiteX16" fmla="*/ 157539 w 491355"/>
                <a:gd name="connsiteY16" fmla="*/ 346972 h 583294"/>
                <a:gd name="connsiteX17" fmla="*/ 186644 w 491355"/>
                <a:gd name="connsiteY17" fmla="*/ 387056 h 583294"/>
                <a:gd name="connsiteX18" fmla="*/ 186644 w 491355"/>
                <a:gd name="connsiteY18" fmla="*/ 403231 h 583294"/>
                <a:gd name="connsiteX19" fmla="*/ 203020 w 491355"/>
                <a:gd name="connsiteY19" fmla="*/ 419673 h 583294"/>
                <a:gd name="connsiteX20" fmla="*/ 234083 w 491355"/>
                <a:gd name="connsiteY20" fmla="*/ 419673 h 583294"/>
                <a:gd name="connsiteX21" fmla="*/ 250549 w 491355"/>
                <a:gd name="connsiteY21" fmla="*/ 403231 h 583294"/>
                <a:gd name="connsiteX22" fmla="*/ 250549 w 491355"/>
                <a:gd name="connsiteY22" fmla="*/ 387056 h 583294"/>
                <a:gd name="connsiteX23" fmla="*/ 279564 w 491355"/>
                <a:gd name="connsiteY23" fmla="*/ 346972 h 583294"/>
                <a:gd name="connsiteX24" fmla="*/ 279564 w 491355"/>
                <a:gd name="connsiteY24" fmla="*/ 332575 h 583294"/>
                <a:gd name="connsiteX25" fmla="*/ 310805 w 491355"/>
                <a:gd name="connsiteY25" fmla="*/ 263607 h 583294"/>
                <a:gd name="connsiteX26" fmla="*/ 208005 w 491355"/>
                <a:gd name="connsiteY26" fmla="*/ 172064 h 583294"/>
                <a:gd name="connsiteX27" fmla="*/ 121581 w 491355"/>
                <a:gd name="connsiteY27" fmla="*/ 119627 h 583294"/>
                <a:gd name="connsiteX28" fmla="*/ 117487 w 491355"/>
                <a:gd name="connsiteY28" fmla="*/ 121316 h 583294"/>
                <a:gd name="connsiteX29" fmla="*/ 111880 w 491355"/>
                <a:gd name="connsiteY29" fmla="*/ 126915 h 583294"/>
                <a:gd name="connsiteX30" fmla="*/ 111880 w 491355"/>
                <a:gd name="connsiteY30" fmla="*/ 135181 h 583294"/>
                <a:gd name="connsiteX31" fmla="*/ 129058 w 491355"/>
                <a:gd name="connsiteY31" fmla="*/ 152334 h 583294"/>
                <a:gd name="connsiteX32" fmla="*/ 133152 w 491355"/>
                <a:gd name="connsiteY32" fmla="*/ 154022 h 583294"/>
                <a:gd name="connsiteX33" fmla="*/ 137335 w 491355"/>
                <a:gd name="connsiteY33" fmla="*/ 152334 h 583294"/>
                <a:gd name="connsiteX34" fmla="*/ 142942 w 491355"/>
                <a:gd name="connsiteY34" fmla="*/ 146735 h 583294"/>
                <a:gd name="connsiteX35" fmla="*/ 142942 w 491355"/>
                <a:gd name="connsiteY35" fmla="*/ 138469 h 583294"/>
                <a:gd name="connsiteX36" fmla="*/ 125765 w 491355"/>
                <a:gd name="connsiteY36" fmla="*/ 121316 h 583294"/>
                <a:gd name="connsiteX37" fmla="*/ 121581 w 491355"/>
                <a:gd name="connsiteY37" fmla="*/ 119627 h 583294"/>
                <a:gd name="connsiteX38" fmla="*/ 315522 w 491355"/>
                <a:gd name="connsiteY38" fmla="*/ 117672 h 583294"/>
                <a:gd name="connsiteX39" fmla="*/ 311339 w 491355"/>
                <a:gd name="connsiteY39" fmla="*/ 119361 h 583294"/>
                <a:gd name="connsiteX40" fmla="*/ 294250 w 491355"/>
                <a:gd name="connsiteY40" fmla="*/ 136514 h 583294"/>
                <a:gd name="connsiteX41" fmla="*/ 294250 w 491355"/>
                <a:gd name="connsiteY41" fmla="*/ 144779 h 583294"/>
                <a:gd name="connsiteX42" fmla="*/ 299768 w 491355"/>
                <a:gd name="connsiteY42" fmla="*/ 150378 h 583294"/>
                <a:gd name="connsiteX43" fmla="*/ 303951 w 491355"/>
                <a:gd name="connsiteY43" fmla="*/ 152067 h 583294"/>
                <a:gd name="connsiteX44" fmla="*/ 308045 w 491355"/>
                <a:gd name="connsiteY44" fmla="*/ 150378 h 583294"/>
                <a:gd name="connsiteX45" fmla="*/ 325223 w 491355"/>
                <a:gd name="connsiteY45" fmla="*/ 133225 h 583294"/>
                <a:gd name="connsiteX46" fmla="*/ 325223 w 491355"/>
                <a:gd name="connsiteY46" fmla="*/ 124960 h 583294"/>
                <a:gd name="connsiteX47" fmla="*/ 319616 w 491355"/>
                <a:gd name="connsiteY47" fmla="*/ 119361 h 583294"/>
                <a:gd name="connsiteX48" fmla="*/ 315522 w 491355"/>
                <a:gd name="connsiteY48" fmla="*/ 117672 h 583294"/>
                <a:gd name="connsiteX49" fmla="*/ 214591 w 491355"/>
                <a:gd name="connsiteY49" fmla="*/ 82921 h 583294"/>
                <a:gd name="connsiteX50" fmla="*/ 208717 w 491355"/>
                <a:gd name="connsiteY50" fmla="*/ 88787 h 583294"/>
                <a:gd name="connsiteX51" fmla="*/ 208717 w 491355"/>
                <a:gd name="connsiteY51" fmla="*/ 121138 h 583294"/>
                <a:gd name="connsiteX52" fmla="*/ 214591 w 491355"/>
                <a:gd name="connsiteY52" fmla="*/ 127004 h 583294"/>
                <a:gd name="connsiteX53" fmla="*/ 222512 w 491355"/>
                <a:gd name="connsiteY53" fmla="*/ 127004 h 583294"/>
                <a:gd name="connsiteX54" fmla="*/ 228387 w 491355"/>
                <a:gd name="connsiteY54" fmla="*/ 121138 h 583294"/>
                <a:gd name="connsiteX55" fmla="*/ 228387 w 491355"/>
                <a:gd name="connsiteY55" fmla="*/ 88787 h 583294"/>
                <a:gd name="connsiteX56" fmla="*/ 222512 w 491355"/>
                <a:gd name="connsiteY56" fmla="*/ 82921 h 583294"/>
                <a:gd name="connsiteX57" fmla="*/ 249125 w 491355"/>
                <a:gd name="connsiteY57" fmla="*/ 0 h 583294"/>
                <a:gd name="connsiteX58" fmla="*/ 430337 w 491355"/>
                <a:gd name="connsiteY58" fmla="*/ 92342 h 583294"/>
                <a:gd name="connsiteX59" fmla="*/ 490504 w 491355"/>
                <a:gd name="connsiteY59" fmla="*/ 347239 h 583294"/>
                <a:gd name="connsiteX60" fmla="*/ 488368 w 491355"/>
                <a:gd name="connsiteY60" fmla="*/ 366436 h 583294"/>
                <a:gd name="connsiteX61" fmla="*/ 471279 w 491355"/>
                <a:gd name="connsiteY61" fmla="*/ 375502 h 583294"/>
                <a:gd name="connsiteX62" fmla="*/ 443421 w 491355"/>
                <a:gd name="connsiteY62" fmla="*/ 375502 h 583294"/>
                <a:gd name="connsiteX63" fmla="*/ 395448 w 491355"/>
                <a:gd name="connsiteY63" fmla="*/ 517081 h 583294"/>
                <a:gd name="connsiteX64" fmla="*/ 335548 w 491355"/>
                <a:gd name="connsiteY64" fmla="*/ 517259 h 583294"/>
                <a:gd name="connsiteX65" fmla="*/ 310894 w 491355"/>
                <a:gd name="connsiteY65" fmla="*/ 527391 h 583294"/>
                <a:gd name="connsiteX66" fmla="*/ 300569 w 491355"/>
                <a:gd name="connsiteY66" fmla="*/ 552010 h 583294"/>
                <a:gd name="connsiteX67" fmla="*/ 300569 w 491355"/>
                <a:gd name="connsiteY67" fmla="*/ 568452 h 583294"/>
                <a:gd name="connsiteX68" fmla="*/ 285705 w 491355"/>
                <a:gd name="connsiteY68" fmla="*/ 583294 h 583294"/>
                <a:gd name="connsiteX69" fmla="*/ 104315 w 491355"/>
                <a:gd name="connsiteY69" fmla="*/ 583294 h 583294"/>
                <a:gd name="connsiteX70" fmla="*/ 89362 w 491355"/>
                <a:gd name="connsiteY70" fmla="*/ 568452 h 583294"/>
                <a:gd name="connsiteX71" fmla="*/ 89362 w 491355"/>
                <a:gd name="connsiteY71" fmla="*/ 458601 h 583294"/>
                <a:gd name="connsiteX72" fmla="*/ 69603 w 491355"/>
                <a:gd name="connsiteY72" fmla="*/ 413096 h 583294"/>
                <a:gd name="connsiteX73" fmla="*/ 1159 w 491355"/>
                <a:gd name="connsiteY73" fmla="*/ 186196 h 583294"/>
                <a:gd name="connsiteX74" fmla="*/ 249125 w 491355"/>
                <a:gd name="connsiteY74" fmla="*/ 0 h 58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91355" h="583294">
                  <a:moveTo>
                    <a:pt x="218510" y="191021"/>
                  </a:moveTo>
                  <a:cubicBezTo>
                    <a:pt x="258561" y="191021"/>
                    <a:pt x="291225" y="223638"/>
                    <a:pt x="291225" y="263631"/>
                  </a:cubicBezTo>
                  <a:cubicBezTo>
                    <a:pt x="291225" y="285760"/>
                    <a:pt x="281168" y="306467"/>
                    <a:pt x="263723" y="320332"/>
                  </a:cubicBezTo>
                  <a:cubicBezTo>
                    <a:pt x="261320" y="322198"/>
                    <a:pt x="259985" y="325042"/>
                    <a:pt x="259985" y="327975"/>
                  </a:cubicBezTo>
                  <a:lnTo>
                    <a:pt x="259985" y="346994"/>
                  </a:lnTo>
                  <a:cubicBezTo>
                    <a:pt x="259985" y="359614"/>
                    <a:pt x="249750" y="369834"/>
                    <a:pt x="237111" y="369834"/>
                  </a:cubicBezTo>
                  <a:lnTo>
                    <a:pt x="199997" y="369834"/>
                  </a:lnTo>
                  <a:cubicBezTo>
                    <a:pt x="187359" y="369834"/>
                    <a:pt x="177123" y="359614"/>
                    <a:pt x="177123" y="346994"/>
                  </a:cubicBezTo>
                  <a:lnTo>
                    <a:pt x="177123" y="327975"/>
                  </a:lnTo>
                  <a:cubicBezTo>
                    <a:pt x="177123" y="325042"/>
                    <a:pt x="175788" y="322198"/>
                    <a:pt x="173474" y="320332"/>
                  </a:cubicBezTo>
                  <a:cubicBezTo>
                    <a:pt x="153449" y="304512"/>
                    <a:pt x="143391" y="279894"/>
                    <a:pt x="146506" y="254565"/>
                  </a:cubicBezTo>
                  <a:cubicBezTo>
                    <a:pt x="150422" y="221682"/>
                    <a:pt x="177212" y="195198"/>
                    <a:pt x="210144" y="191554"/>
                  </a:cubicBezTo>
                  <a:cubicBezTo>
                    <a:pt x="212992" y="191199"/>
                    <a:pt x="215751" y="191021"/>
                    <a:pt x="218510" y="191021"/>
                  </a:cubicBezTo>
                  <a:close/>
                  <a:moveTo>
                    <a:pt x="208005" y="172064"/>
                  </a:moveTo>
                  <a:cubicBezTo>
                    <a:pt x="166084" y="176686"/>
                    <a:pt x="132084" y="210370"/>
                    <a:pt x="127011" y="252142"/>
                  </a:cubicBezTo>
                  <a:cubicBezTo>
                    <a:pt x="123273" y="282715"/>
                    <a:pt x="134665" y="312400"/>
                    <a:pt x="157539" y="332575"/>
                  </a:cubicBezTo>
                  <a:lnTo>
                    <a:pt x="157539" y="346972"/>
                  </a:lnTo>
                  <a:cubicBezTo>
                    <a:pt x="157539" y="365636"/>
                    <a:pt x="169733" y="381368"/>
                    <a:pt x="186644" y="387056"/>
                  </a:cubicBezTo>
                  <a:lnTo>
                    <a:pt x="186644" y="403231"/>
                  </a:lnTo>
                  <a:cubicBezTo>
                    <a:pt x="186644" y="412296"/>
                    <a:pt x="193942" y="419673"/>
                    <a:pt x="203020" y="419673"/>
                  </a:cubicBezTo>
                  <a:lnTo>
                    <a:pt x="234083" y="419673"/>
                  </a:lnTo>
                  <a:cubicBezTo>
                    <a:pt x="243161" y="419673"/>
                    <a:pt x="250549" y="412296"/>
                    <a:pt x="250549" y="403231"/>
                  </a:cubicBezTo>
                  <a:lnTo>
                    <a:pt x="250549" y="387056"/>
                  </a:lnTo>
                  <a:cubicBezTo>
                    <a:pt x="267370" y="381368"/>
                    <a:pt x="279564" y="365636"/>
                    <a:pt x="279564" y="346972"/>
                  </a:cubicBezTo>
                  <a:lnTo>
                    <a:pt x="279564" y="332575"/>
                  </a:lnTo>
                  <a:cubicBezTo>
                    <a:pt x="299501" y="315066"/>
                    <a:pt x="310805" y="290181"/>
                    <a:pt x="310805" y="263607"/>
                  </a:cubicBezTo>
                  <a:cubicBezTo>
                    <a:pt x="310805" y="209303"/>
                    <a:pt x="263721" y="165843"/>
                    <a:pt x="208005" y="172064"/>
                  </a:cubicBezTo>
                  <a:close/>
                  <a:moveTo>
                    <a:pt x="121581" y="119627"/>
                  </a:moveTo>
                  <a:cubicBezTo>
                    <a:pt x="120068" y="119627"/>
                    <a:pt x="118555" y="120249"/>
                    <a:pt x="117487" y="121316"/>
                  </a:cubicBezTo>
                  <a:lnTo>
                    <a:pt x="111880" y="126915"/>
                  </a:lnTo>
                  <a:cubicBezTo>
                    <a:pt x="109566" y="129137"/>
                    <a:pt x="109566" y="132870"/>
                    <a:pt x="111880" y="135181"/>
                  </a:cubicBezTo>
                  <a:lnTo>
                    <a:pt x="129058" y="152334"/>
                  </a:lnTo>
                  <a:cubicBezTo>
                    <a:pt x="130126" y="153400"/>
                    <a:pt x="131639" y="154022"/>
                    <a:pt x="133152" y="154022"/>
                  </a:cubicBezTo>
                  <a:cubicBezTo>
                    <a:pt x="134754" y="154022"/>
                    <a:pt x="136267" y="153400"/>
                    <a:pt x="137335" y="152334"/>
                  </a:cubicBezTo>
                  <a:lnTo>
                    <a:pt x="142942" y="146735"/>
                  </a:lnTo>
                  <a:cubicBezTo>
                    <a:pt x="145168" y="144424"/>
                    <a:pt x="145168" y="140691"/>
                    <a:pt x="142942" y="138469"/>
                  </a:cubicBezTo>
                  <a:lnTo>
                    <a:pt x="125765" y="121316"/>
                  </a:lnTo>
                  <a:cubicBezTo>
                    <a:pt x="124697" y="120249"/>
                    <a:pt x="123184" y="119627"/>
                    <a:pt x="121581" y="119627"/>
                  </a:cubicBezTo>
                  <a:close/>
                  <a:moveTo>
                    <a:pt x="315522" y="117672"/>
                  </a:moveTo>
                  <a:cubicBezTo>
                    <a:pt x="313920" y="117672"/>
                    <a:pt x="312496" y="118294"/>
                    <a:pt x="311339" y="119361"/>
                  </a:cubicBezTo>
                  <a:lnTo>
                    <a:pt x="294250" y="136514"/>
                  </a:lnTo>
                  <a:cubicBezTo>
                    <a:pt x="291936" y="138825"/>
                    <a:pt x="291936" y="142468"/>
                    <a:pt x="294250" y="144779"/>
                  </a:cubicBezTo>
                  <a:lnTo>
                    <a:pt x="299768" y="150378"/>
                  </a:lnTo>
                  <a:cubicBezTo>
                    <a:pt x="300925" y="151445"/>
                    <a:pt x="302349" y="152067"/>
                    <a:pt x="303951" y="152067"/>
                  </a:cubicBezTo>
                  <a:cubicBezTo>
                    <a:pt x="305464" y="152067"/>
                    <a:pt x="306977" y="151445"/>
                    <a:pt x="308045" y="150378"/>
                  </a:cubicBezTo>
                  <a:lnTo>
                    <a:pt x="325223" y="133225"/>
                  </a:lnTo>
                  <a:cubicBezTo>
                    <a:pt x="327537" y="130915"/>
                    <a:pt x="327537" y="127271"/>
                    <a:pt x="325223" y="124960"/>
                  </a:cubicBezTo>
                  <a:lnTo>
                    <a:pt x="319616" y="119361"/>
                  </a:lnTo>
                  <a:cubicBezTo>
                    <a:pt x="318548" y="118294"/>
                    <a:pt x="317035" y="117672"/>
                    <a:pt x="315522" y="117672"/>
                  </a:cubicBezTo>
                  <a:close/>
                  <a:moveTo>
                    <a:pt x="214591" y="82921"/>
                  </a:moveTo>
                  <a:cubicBezTo>
                    <a:pt x="211387" y="82921"/>
                    <a:pt x="208717" y="85588"/>
                    <a:pt x="208717" y="88787"/>
                  </a:cubicBezTo>
                  <a:lnTo>
                    <a:pt x="208717" y="121138"/>
                  </a:lnTo>
                  <a:cubicBezTo>
                    <a:pt x="208717" y="124427"/>
                    <a:pt x="211387" y="127004"/>
                    <a:pt x="214591" y="127004"/>
                  </a:cubicBezTo>
                  <a:lnTo>
                    <a:pt x="222512" y="127004"/>
                  </a:lnTo>
                  <a:cubicBezTo>
                    <a:pt x="225716" y="127004"/>
                    <a:pt x="228387" y="124427"/>
                    <a:pt x="228387" y="121138"/>
                  </a:cubicBezTo>
                  <a:lnTo>
                    <a:pt x="228387" y="88787"/>
                  </a:lnTo>
                  <a:cubicBezTo>
                    <a:pt x="228387" y="85588"/>
                    <a:pt x="225716" y="82921"/>
                    <a:pt x="222512" y="82921"/>
                  </a:cubicBezTo>
                  <a:close/>
                  <a:moveTo>
                    <a:pt x="249125" y="0"/>
                  </a:moveTo>
                  <a:cubicBezTo>
                    <a:pt x="328071" y="0"/>
                    <a:pt x="396427" y="37506"/>
                    <a:pt x="430337" y="92342"/>
                  </a:cubicBezTo>
                  <a:cubicBezTo>
                    <a:pt x="449384" y="116961"/>
                    <a:pt x="478489" y="280404"/>
                    <a:pt x="490504" y="347239"/>
                  </a:cubicBezTo>
                  <a:cubicBezTo>
                    <a:pt x="491661" y="353905"/>
                    <a:pt x="492195" y="360748"/>
                    <a:pt x="488368" y="366436"/>
                  </a:cubicBezTo>
                  <a:cubicBezTo>
                    <a:pt x="484452" y="372124"/>
                    <a:pt x="478044" y="375502"/>
                    <a:pt x="471279" y="375502"/>
                  </a:cubicBezTo>
                  <a:lnTo>
                    <a:pt x="443421" y="375502"/>
                  </a:lnTo>
                  <a:cubicBezTo>
                    <a:pt x="431761" y="455046"/>
                    <a:pt x="445735" y="510593"/>
                    <a:pt x="395448" y="517081"/>
                  </a:cubicBezTo>
                  <a:cubicBezTo>
                    <a:pt x="392243" y="517437"/>
                    <a:pt x="361270" y="517437"/>
                    <a:pt x="335548" y="517259"/>
                  </a:cubicBezTo>
                  <a:cubicBezTo>
                    <a:pt x="326291" y="517259"/>
                    <a:pt x="317391" y="520903"/>
                    <a:pt x="310894" y="527391"/>
                  </a:cubicBezTo>
                  <a:cubicBezTo>
                    <a:pt x="304307" y="533879"/>
                    <a:pt x="300569" y="542767"/>
                    <a:pt x="300569" y="552010"/>
                  </a:cubicBezTo>
                  <a:lnTo>
                    <a:pt x="300569" y="568452"/>
                  </a:lnTo>
                  <a:cubicBezTo>
                    <a:pt x="300569" y="576628"/>
                    <a:pt x="293983" y="583294"/>
                    <a:pt x="285705" y="583294"/>
                  </a:cubicBezTo>
                  <a:lnTo>
                    <a:pt x="104315" y="583294"/>
                  </a:lnTo>
                  <a:cubicBezTo>
                    <a:pt x="96037" y="583294"/>
                    <a:pt x="89362" y="576628"/>
                    <a:pt x="89362" y="568452"/>
                  </a:cubicBezTo>
                  <a:lnTo>
                    <a:pt x="89362" y="458601"/>
                  </a:lnTo>
                  <a:cubicBezTo>
                    <a:pt x="89362" y="441359"/>
                    <a:pt x="82242" y="424917"/>
                    <a:pt x="69603" y="413096"/>
                  </a:cubicBezTo>
                  <a:cubicBezTo>
                    <a:pt x="37472" y="383056"/>
                    <a:pt x="-7831" y="348306"/>
                    <a:pt x="1159" y="186196"/>
                  </a:cubicBezTo>
                  <a:cubicBezTo>
                    <a:pt x="10326" y="20619"/>
                    <a:pt x="136534" y="0"/>
                    <a:pt x="24912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user_208880">
              <a:extLst>
                <a:ext uri="{FF2B5EF4-FFF2-40B4-BE49-F238E27FC236}">
                  <a16:creationId xmlns:a16="http://schemas.microsoft.com/office/drawing/2014/main" id="{10CACDAA-67E9-4929-B804-E0F3DC16AF83}"/>
                </a:ext>
              </a:extLst>
            </p:cNvPr>
            <p:cNvSpPr/>
            <p:nvPr/>
          </p:nvSpPr>
          <p:spPr>
            <a:xfrm>
              <a:off x="4491005" y="5739063"/>
              <a:ext cx="534561" cy="609685"/>
            </a:xfrm>
            <a:custGeom>
              <a:avLst/>
              <a:gdLst>
                <a:gd name="connsiteX0" fmla="*/ 172709 w 530849"/>
                <a:gd name="connsiteY0" fmla="*/ 360519 h 605451"/>
                <a:gd name="connsiteX1" fmla="*/ 222665 w 530849"/>
                <a:gd name="connsiteY1" fmla="*/ 518492 h 605451"/>
                <a:gd name="connsiteX2" fmla="*/ 229536 w 530849"/>
                <a:gd name="connsiteY2" fmla="*/ 539907 h 605451"/>
                <a:gd name="connsiteX3" fmla="*/ 251914 w 530849"/>
                <a:gd name="connsiteY3" fmla="*/ 476496 h 605451"/>
                <a:gd name="connsiteX4" fmla="*/ 265378 w 530849"/>
                <a:gd name="connsiteY4" fmla="*/ 401310 h 605451"/>
                <a:gd name="connsiteX5" fmla="*/ 265564 w 530849"/>
                <a:gd name="connsiteY5" fmla="*/ 401310 h 605451"/>
                <a:gd name="connsiteX6" fmla="*/ 265657 w 530849"/>
                <a:gd name="connsiteY6" fmla="*/ 401310 h 605451"/>
                <a:gd name="connsiteX7" fmla="*/ 265750 w 530849"/>
                <a:gd name="connsiteY7" fmla="*/ 401310 h 605451"/>
                <a:gd name="connsiteX8" fmla="*/ 265935 w 530849"/>
                <a:gd name="connsiteY8" fmla="*/ 401310 h 605451"/>
                <a:gd name="connsiteX9" fmla="*/ 279399 w 530849"/>
                <a:gd name="connsiteY9" fmla="*/ 476496 h 605451"/>
                <a:gd name="connsiteX10" fmla="*/ 301777 w 530849"/>
                <a:gd name="connsiteY10" fmla="*/ 539907 h 605451"/>
                <a:gd name="connsiteX11" fmla="*/ 308648 w 530849"/>
                <a:gd name="connsiteY11" fmla="*/ 518492 h 605451"/>
                <a:gd name="connsiteX12" fmla="*/ 358604 w 530849"/>
                <a:gd name="connsiteY12" fmla="*/ 360519 h 605451"/>
                <a:gd name="connsiteX13" fmla="*/ 462415 w 530849"/>
                <a:gd name="connsiteY13" fmla="*/ 410581 h 605451"/>
                <a:gd name="connsiteX14" fmla="*/ 530849 w 530849"/>
                <a:gd name="connsiteY14" fmla="*/ 605451 h 605451"/>
                <a:gd name="connsiteX15" fmla="*/ 0 w 530849"/>
                <a:gd name="connsiteY15" fmla="*/ 605451 h 605451"/>
                <a:gd name="connsiteX16" fmla="*/ 68898 w 530849"/>
                <a:gd name="connsiteY16" fmla="*/ 410581 h 605451"/>
                <a:gd name="connsiteX17" fmla="*/ 172709 w 530849"/>
                <a:gd name="connsiteY17" fmla="*/ 360519 h 605451"/>
                <a:gd name="connsiteX18" fmla="*/ 245328 w 530849"/>
                <a:gd name="connsiteY18" fmla="*/ 111138 h 605451"/>
                <a:gd name="connsiteX19" fmla="*/ 240037 w 530849"/>
                <a:gd name="connsiteY19" fmla="*/ 116422 h 605451"/>
                <a:gd name="connsiteX20" fmla="*/ 240037 w 530849"/>
                <a:gd name="connsiteY20" fmla="*/ 184921 h 605451"/>
                <a:gd name="connsiteX21" fmla="*/ 213951 w 530849"/>
                <a:gd name="connsiteY21" fmla="*/ 184921 h 605451"/>
                <a:gd name="connsiteX22" fmla="*/ 211352 w 530849"/>
                <a:gd name="connsiteY22" fmla="*/ 190297 h 605451"/>
                <a:gd name="connsiteX23" fmla="*/ 261481 w 530849"/>
                <a:gd name="connsiteY23" fmla="*/ 251474 h 605451"/>
                <a:gd name="connsiteX24" fmla="*/ 267886 w 530849"/>
                <a:gd name="connsiteY24" fmla="*/ 251474 h 605451"/>
                <a:gd name="connsiteX25" fmla="*/ 318108 w 530849"/>
                <a:gd name="connsiteY25" fmla="*/ 190297 h 605451"/>
                <a:gd name="connsiteX26" fmla="*/ 315509 w 530849"/>
                <a:gd name="connsiteY26" fmla="*/ 184921 h 605451"/>
                <a:gd name="connsiteX27" fmla="*/ 289423 w 530849"/>
                <a:gd name="connsiteY27" fmla="*/ 184921 h 605451"/>
                <a:gd name="connsiteX28" fmla="*/ 289423 w 530849"/>
                <a:gd name="connsiteY28" fmla="*/ 116422 h 605451"/>
                <a:gd name="connsiteX29" fmla="*/ 284132 w 530849"/>
                <a:gd name="connsiteY29" fmla="*/ 111138 h 605451"/>
                <a:gd name="connsiteX30" fmla="*/ 247463 w 530849"/>
                <a:gd name="connsiteY30" fmla="*/ 0 h 605451"/>
                <a:gd name="connsiteX31" fmla="*/ 264451 w 530849"/>
                <a:gd name="connsiteY31" fmla="*/ 0 h 605451"/>
                <a:gd name="connsiteX32" fmla="*/ 281347 w 530849"/>
                <a:gd name="connsiteY32" fmla="*/ 0 h 605451"/>
                <a:gd name="connsiteX33" fmla="*/ 294250 w 530849"/>
                <a:gd name="connsiteY33" fmla="*/ 10845 h 605451"/>
                <a:gd name="connsiteX34" fmla="*/ 300099 w 530849"/>
                <a:gd name="connsiteY34" fmla="*/ 44863 h 605451"/>
                <a:gd name="connsiteX35" fmla="*/ 336860 w 530849"/>
                <a:gd name="connsiteY35" fmla="*/ 60065 h 605451"/>
                <a:gd name="connsiteX36" fmla="*/ 364802 w 530849"/>
                <a:gd name="connsiteY36" fmla="*/ 40043 h 605451"/>
                <a:gd name="connsiteX37" fmla="*/ 381512 w 530849"/>
                <a:gd name="connsiteY37" fmla="*/ 41155 h 605451"/>
                <a:gd name="connsiteX38" fmla="*/ 393487 w 530849"/>
                <a:gd name="connsiteY38" fmla="*/ 53113 h 605451"/>
                <a:gd name="connsiteX39" fmla="*/ 405555 w 530849"/>
                <a:gd name="connsiteY39" fmla="*/ 65163 h 605451"/>
                <a:gd name="connsiteX40" fmla="*/ 407040 w 530849"/>
                <a:gd name="connsiteY40" fmla="*/ 81940 h 605451"/>
                <a:gd name="connsiteX41" fmla="*/ 387081 w 530849"/>
                <a:gd name="connsiteY41" fmla="*/ 109840 h 605451"/>
                <a:gd name="connsiteX42" fmla="*/ 402306 w 530849"/>
                <a:gd name="connsiteY42" fmla="*/ 146454 h 605451"/>
                <a:gd name="connsiteX43" fmla="*/ 436375 w 530849"/>
                <a:gd name="connsiteY43" fmla="*/ 152108 h 605451"/>
                <a:gd name="connsiteX44" fmla="*/ 447236 w 530849"/>
                <a:gd name="connsiteY44" fmla="*/ 164900 h 605451"/>
                <a:gd name="connsiteX45" fmla="*/ 447236 w 530849"/>
                <a:gd name="connsiteY45" fmla="*/ 181770 h 605451"/>
                <a:gd name="connsiteX46" fmla="*/ 447236 w 530849"/>
                <a:gd name="connsiteY46" fmla="*/ 198732 h 605451"/>
                <a:gd name="connsiteX47" fmla="*/ 436375 w 530849"/>
                <a:gd name="connsiteY47" fmla="*/ 211617 h 605451"/>
                <a:gd name="connsiteX48" fmla="*/ 402306 w 530849"/>
                <a:gd name="connsiteY48" fmla="*/ 217363 h 605451"/>
                <a:gd name="connsiteX49" fmla="*/ 387081 w 530849"/>
                <a:gd name="connsiteY49" fmla="*/ 254070 h 605451"/>
                <a:gd name="connsiteX50" fmla="*/ 407133 w 530849"/>
                <a:gd name="connsiteY50" fmla="*/ 282063 h 605451"/>
                <a:gd name="connsiteX51" fmla="*/ 405740 w 530849"/>
                <a:gd name="connsiteY51" fmla="*/ 298840 h 605451"/>
                <a:gd name="connsiteX52" fmla="*/ 393765 w 530849"/>
                <a:gd name="connsiteY52" fmla="*/ 310797 h 605451"/>
                <a:gd name="connsiteX53" fmla="*/ 381790 w 530849"/>
                <a:gd name="connsiteY53" fmla="*/ 322847 h 605451"/>
                <a:gd name="connsiteX54" fmla="*/ 364895 w 530849"/>
                <a:gd name="connsiteY54" fmla="*/ 324330 h 605451"/>
                <a:gd name="connsiteX55" fmla="*/ 336953 w 530849"/>
                <a:gd name="connsiteY55" fmla="*/ 304401 h 605451"/>
                <a:gd name="connsiteX56" fmla="*/ 301213 w 530849"/>
                <a:gd name="connsiteY56" fmla="*/ 319232 h 605451"/>
                <a:gd name="connsiteX57" fmla="*/ 295457 w 530849"/>
                <a:gd name="connsiteY57" fmla="*/ 353343 h 605451"/>
                <a:gd name="connsiteX58" fmla="*/ 282739 w 530849"/>
                <a:gd name="connsiteY58" fmla="*/ 364188 h 605451"/>
                <a:gd name="connsiteX59" fmla="*/ 265751 w 530849"/>
                <a:gd name="connsiteY59" fmla="*/ 364188 h 605451"/>
                <a:gd name="connsiteX60" fmla="*/ 248856 w 530849"/>
                <a:gd name="connsiteY60" fmla="*/ 364188 h 605451"/>
                <a:gd name="connsiteX61" fmla="*/ 235952 w 530849"/>
                <a:gd name="connsiteY61" fmla="*/ 353343 h 605451"/>
                <a:gd name="connsiteX62" fmla="*/ 230290 w 530849"/>
                <a:gd name="connsiteY62" fmla="*/ 319696 h 605451"/>
                <a:gd name="connsiteX63" fmla="*/ 193528 w 530849"/>
                <a:gd name="connsiteY63" fmla="*/ 304772 h 605451"/>
                <a:gd name="connsiteX64" fmla="*/ 165122 w 530849"/>
                <a:gd name="connsiteY64" fmla="*/ 324794 h 605451"/>
                <a:gd name="connsiteX65" fmla="*/ 148320 w 530849"/>
                <a:gd name="connsiteY65" fmla="*/ 323403 h 605451"/>
                <a:gd name="connsiteX66" fmla="*/ 136344 w 530849"/>
                <a:gd name="connsiteY66" fmla="*/ 311446 h 605451"/>
                <a:gd name="connsiteX67" fmla="*/ 124276 w 530849"/>
                <a:gd name="connsiteY67" fmla="*/ 299489 h 605451"/>
                <a:gd name="connsiteX68" fmla="*/ 122791 w 530849"/>
                <a:gd name="connsiteY68" fmla="*/ 282619 h 605451"/>
                <a:gd name="connsiteX69" fmla="*/ 142657 w 530849"/>
                <a:gd name="connsiteY69" fmla="*/ 254811 h 605451"/>
                <a:gd name="connsiteX70" fmla="*/ 127154 w 530849"/>
                <a:gd name="connsiteY70" fmla="*/ 218383 h 605451"/>
                <a:gd name="connsiteX71" fmla="*/ 92992 w 530849"/>
                <a:gd name="connsiteY71" fmla="*/ 212729 h 605451"/>
                <a:gd name="connsiteX72" fmla="*/ 82131 w 530849"/>
                <a:gd name="connsiteY72" fmla="*/ 199937 h 605451"/>
                <a:gd name="connsiteX73" fmla="*/ 82131 w 530849"/>
                <a:gd name="connsiteY73" fmla="*/ 183067 h 605451"/>
                <a:gd name="connsiteX74" fmla="*/ 82131 w 530849"/>
                <a:gd name="connsiteY74" fmla="*/ 166105 h 605451"/>
                <a:gd name="connsiteX75" fmla="*/ 92992 w 530849"/>
                <a:gd name="connsiteY75" fmla="*/ 153220 h 605451"/>
                <a:gd name="connsiteX76" fmla="*/ 126504 w 530849"/>
                <a:gd name="connsiteY76" fmla="*/ 147937 h 605451"/>
                <a:gd name="connsiteX77" fmla="*/ 141543 w 530849"/>
                <a:gd name="connsiteY77" fmla="*/ 111231 h 605451"/>
                <a:gd name="connsiteX78" fmla="*/ 121491 w 530849"/>
                <a:gd name="connsiteY78" fmla="*/ 82960 h 605451"/>
                <a:gd name="connsiteX79" fmla="*/ 122791 w 530849"/>
                <a:gd name="connsiteY79" fmla="*/ 66090 h 605451"/>
                <a:gd name="connsiteX80" fmla="*/ 134859 w 530849"/>
                <a:gd name="connsiteY80" fmla="*/ 54132 h 605451"/>
                <a:gd name="connsiteX81" fmla="*/ 146834 w 530849"/>
                <a:gd name="connsiteY81" fmla="*/ 42175 h 605451"/>
                <a:gd name="connsiteX82" fmla="*/ 163637 w 530849"/>
                <a:gd name="connsiteY82" fmla="*/ 40785 h 605451"/>
                <a:gd name="connsiteX83" fmla="*/ 191486 w 530849"/>
                <a:gd name="connsiteY83" fmla="*/ 60528 h 605451"/>
                <a:gd name="connsiteX84" fmla="*/ 228990 w 530849"/>
                <a:gd name="connsiteY84" fmla="*/ 44863 h 605451"/>
                <a:gd name="connsiteX85" fmla="*/ 234745 w 530849"/>
                <a:gd name="connsiteY85" fmla="*/ 10845 h 605451"/>
                <a:gd name="connsiteX86" fmla="*/ 247463 w 530849"/>
                <a:gd name="connsiteY86" fmla="*/ 0 h 60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530849" h="605451">
                  <a:moveTo>
                    <a:pt x="172709" y="360519"/>
                  </a:moveTo>
                  <a:lnTo>
                    <a:pt x="222665" y="518492"/>
                  </a:lnTo>
                  <a:lnTo>
                    <a:pt x="229536" y="539907"/>
                  </a:lnTo>
                  <a:lnTo>
                    <a:pt x="251914" y="476496"/>
                  </a:lnTo>
                  <a:cubicBezTo>
                    <a:pt x="200380" y="404833"/>
                    <a:pt x="255907" y="401496"/>
                    <a:pt x="265378" y="401310"/>
                  </a:cubicBezTo>
                  <a:lnTo>
                    <a:pt x="265564" y="401310"/>
                  </a:lnTo>
                  <a:lnTo>
                    <a:pt x="265657" y="401310"/>
                  </a:lnTo>
                  <a:lnTo>
                    <a:pt x="265750" y="401310"/>
                  </a:lnTo>
                  <a:lnTo>
                    <a:pt x="265935" y="401310"/>
                  </a:lnTo>
                  <a:cubicBezTo>
                    <a:pt x="275406" y="401310"/>
                    <a:pt x="330933" y="404833"/>
                    <a:pt x="279399" y="476496"/>
                  </a:cubicBezTo>
                  <a:lnTo>
                    <a:pt x="301777" y="539907"/>
                  </a:lnTo>
                  <a:lnTo>
                    <a:pt x="308648" y="518492"/>
                  </a:lnTo>
                  <a:lnTo>
                    <a:pt x="358604" y="360519"/>
                  </a:lnTo>
                  <a:cubicBezTo>
                    <a:pt x="358604" y="360519"/>
                    <a:pt x="397510" y="385921"/>
                    <a:pt x="462415" y="410581"/>
                  </a:cubicBezTo>
                  <a:cubicBezTo>
                    <a:pt x="533820" y="436446"/>
                    <a:pt x="529456" y="495315"/>
                    <a:pt x="530849" y="605451"/>
                  </a:cubicBezTo>
                  <a:lnTo>
                    <a:pt x="0" y="605451"/>
                  </a:lnTo>
                  <a:cubicBezTo>
                    <a:pt x="1486" y="495315"/>
                    <a:pt x="-2971" y="436446"/>
                    <a:pt x="68898" y="410581"/>
                  </a:cubicBezTo>
                  <a:cubicBezTo>
                    <a:pt x="133803" y="385921"/>
                    <a:pt x="172709" y="360519"/>
                    <a:pt x="172709" y="360519"/>
                  </a:cubicBezTo>
                  <a:close/>
                  <a:moveTo>
                    <a:pt x="245328" y="111138"/>
                  </a:moveTo>
                  <a:cubicBezTo>
                    <a:pt x="242358" y="111138"/>
                    <a:pt x="240037" y="113455"/>
                    <a:pt x="240037" y="116422"/>
                  </a:cubicBezTo>
                  <a:lnTo>
                    <a:pt x="240037" y="184921"/>
                  </a:lnTo>
                  <a:lnTo>
                    <a:pt x="213951" y="184921"/>
                  </a:lnTo>
                  <a:cubicBezTo>
                    <a:pt x="211074" y="184921"/>
                    <a:pt x="209588" y="188073"/>
                    <a:pt x="211352" y="190297"/>
                  </a:cubicBezTo>
                  <a:lnTo>
                    <a:pt x="261481" y="251474"/>
                  </a:lnTo>
                  <a:cubicBezTo>
                    <a:pt x="263152" y="253513"/>
                    <a:pt x="266308" y="253513"/>
                    <a:pt x="267886" y="251474"/>
                  </a:cubicBezTo>
                  <a:lnTo>
                    <a:pt x="318108" y="190297"/>
                  </a:lnTo>
                  <a:cubicBezTo>
                    <a:pt x="319872" y="188073"/>
                    <a:pt x="318294" y="184921"/>
                    <a:pt x="315509" y="184921"/>
                  </a:cubicBezTo>
                  <a:lnTo>
                    <a:pt x="289423" y="184921"/>
                  </a:lnTo>
                  <a:lnTo>
                    <a:pt x="289423" y="116422"/>
                  </a:lnTo>
                  <a:cubicBezTo>
                    <a:pt x="289423" y="113455"/>
                    <a:pt x="287102" y="111138"/>
                    <a:pt x="284132" y="111138"/>
                  </a:cubicBezTo>
                  <a:close/>
                  <a:moveTo>
                    <a:pt x="247463" y="0"/>
                  </a:moveTo>
                  <a:lnTo>
                    <a:pt x="264451" y="0"/>
                  </a:lnTo>
                  <a:lnTo>
                    <a:pt x="281347" y="0"/>
                  </a:lnTo>
                  <a:cubicBezTo>
                    <a:pt x="287659" y="0"/>
                    <a:pt x="293136" y="4542"/>
                    <a:pt x="294250" y="10845"/>
                  </a:cubicBezTo>
                  <a:lnTo>
                    <a:pt x="300099" y="44863"/>
                  </a:lnTo>
                  <a:cubicBezTo>
                    <a:pt x="312909" y="48200"/>
                    <a:pt x="325163" y="53298"/>
                    <a:pt x="336860" y="60065"/>
                  </a:cubicBezTo>
                  <a:lnTo>
                    <a:pt x="364802" y="40043"/>
                  </a:lnTo>
                  <a:cubicBezTo>
                    <a:pt x="369908" y="36428"/>
                    <a:pt x="376963" y="37077"/>
                    <a:pt x="381512" y="41155"/>
                  </a:cubicBezTo>
                  <a:lnTo>
                    <a:pt x="393487" y="53113"/>
                  </a:lnTo>
                  <a:lnTo>
                    <a:pt x="405555" y="65163"/>
                  </a:lnTo>
                  <a:cubicBezTo>
                    <a:pt x="410104" y="69705"/>
                    <a:pt x="410753" y="76749"/>
                    <a:pt x="407040" y="81940"/>
                  </a:cubicBezTo>
                  <a:lnTo>
                    <a:pt x="387081" y="109840"/>
                  </a:lnTo>
                  <a:cubicBezTo>
                    <a:pt x="393858" y="121334"/>
                    <a:pt x="399057" y="133755"/>
                    <a:pt x="402306" y="146454"/>
                  </a:cubicBezTo>
                  <a:lnTo>
                    <a:pt x="436375" y="152108"/>
                  </a:lnTo>
                  <a:cubicBezTo>
                    <a:pt x="442687" y="153128"/>
                    <a:pt x="447236" y="158597"/>
                    <a:pt x="447236" y="164900"/>
                  </a:cubicBezTo>
                  <a:lnTo>
                    <a:pt x="447236" y="181770"/>
                  </a:lnTo>
                  <a:lnTo>
                    <a:pt x="447236" y="198732"/>
                  </a:lnTo>
                  <a:cubicBezTo>
                    <a:pt x="447236" y="205035"/>
                    <a:pt x="442687" y="210504"/>
                    <a:pt x="436375" y="211617"/>
                  </a:cubicBezTo>
                  <a:lnTo>
                    <a:pt x="402306" y="217363"/>
                  </a:lnTo>
                  <a:cubicBezTo>
                    <a:pt x="398964" y="230248"/>
                    <a:pt x="393858" y="242483"/>
                    <a:pt x="387081" y="254070"/>
                  </a:cubicBezTo>
                  <a:lnTo>
                    <a:pt x="407133" y="282063"/>
                  </a:lnTo>
                  <a:cubicBezTo>
                    <a:pt x="410846" y="287253"/>
                    <a:pt x="410196" y="294391"/>
                    <a:pt x="405740" y="298840"/>
                  </a:cubicBezTo>
                  <a:lnTo>
                    <a:pt x="393765" y="310797"/>
                  </a:lnTo>
                  <a:lnTo>
                    <a:pt x="381790" y="322847"/>
                  </a:lnTo>
                  <a:cubicBezTo>
                    <a:pt x="377148" y="327389"/>
                    <a:pt x="370093" y="328038"/>
                    <a:pt x="364895" y="324330"/>
                  </a:cubicBezTo>
                  <a:lnTo>
                    <a:pt x="336953" y="304401"/>
                  </a:lnTo>
                  <a:cubicBezTo>
                    <a:pt x="325720" y="310983"/>
                    <a:pt x="313559" y="315988"/>
                    <a:pt x="301213" y="319232"/>
                  </a:cubicBezTo>
                  <a:lnTo>
                    <a:pt x="295457" y="353343"/>
                  </a:lnTo>
                  <a:cubicBezTo>
                    <a:pt x="294529" y="359646"/>
                    <a:pt x="289052" y="364188"/>
                    <a:pt x="282739" y="364188"/>
                  </a:cubicBezTo>
                  <a:lnTo>
                    <a:pt x="265751" y="364188"/>
                  </a:lnTo>
                  <a:lnTo>
                    <a:pt x="248856" y="364188"/>
                  </a:lnTo>
                  <a:cubicBezTo>
                    <a:pt x="242543" y="364188"/>
                    <a:pt x="237066" y="359646"/>
                    <a:pt x="235952" y="353343"/>
                  </a:cubicBezTo>
                  <a:lnTo>
                    <a:pt x="230290" y="319696"/>
                  </a:lnTo>
                  <a:cubicBezTo>
                    <a:pt x="217665" y="316544"/>
                    <a:pt x="205132" y="311539"/>
                    <a:pt x="193528" y="304772"/>
                  </a:cubicBezTo>
                  <a:lnTo>
                    <a:pt x="165122" y="324794"/>
                  </a:lnTo>
                  <a:cubicBezTo>
                    <a:pt x="159924" y="328501"/>
                    <a:pt x="152776" y="327853"/>
                    <a:pt x="148320" y="323403"/>
                  </a:cubicBezTo>
                  <a:lnTo>
                    <a:pt x="136344" y="311446"/>
                  </a:lnTo>
                  <a:lnTo>
                    <a:pt x="124276" y="299489"/>
                  </a:lnTo>
                  <a:cubicBezTo>
                    <a:pt x="119728" y="294854"/>
                    <a:pt x="119078" y="287810"/>
                    <a:pt x="122791" y="282619"/>
                  </a:cubicBezTo>
                  <a:lnTo>
                    <a:pt x="142657" y="254811"/>
                  </a:lnTo>
                  <a:cubicBezTo>
                    <a:pt x="135695" y="243317"/>
                    <a:pt x="130496" y="231082"/>
                    <a:pt x="127154" y="218383"/>
                  </a:cubicBezTo>
                  <a:lnTo>
                    <a:pt x="92992" y="212729"/>
                  </a:lnTo>
                  <a:cubicBezTo>
                    <a:pt x="86680" y="211709"/>
                    <a:pt x="82131" y="206240"/>
                    <a:pt x="82131" y="199937"/>
                  </a:cubicBezTo>
                  <a:lnTo>
                    <a:pt x="82131" y="183067"/>
                  </a:lnTo>
                  <a:lnTo>
                    <a:pt x="82131" y="166105"/>
                  </a:lnTo>
                  <a:cubicBezTo>
                    <a:pt x="82131" y="159801"/>
                    <a:pt x="86680" y="154333"/>
                    <a:pt x="92992" y="153220"/>
                  </a:cubicBezTo>
                  <a:lnTo>
                    <a:pt x="126504" y="147937"/>
                  </a:lnTo>
                  <a:cubicBezTo>
                    <a:pt x="129753" y="135331"/>
                    <a:pt x="134673" y="122817"/>
                    <a:pt x="141543" y="111231"/>
                  </a:cubicBezTo>
                  <a:lnTo>
                    <a:pt x="121491" y="82960"/>
                  </a:lnTo>
                  <a:cubicBezTo>
                    <a:pt x="117778" y="77769"/>
                    <a:pt x="118335" y="70539"/>
                    <a:pt x="122791" y="66090"/>
                  </a:cubicBezTo>
                  <a:lnTo>
                    <a:pt x="134859" y="54132"/>
                  </a:lnTo>
                  <a:lnTo>
                    <a:pt x="146834" y="42175"/>
                  </a:lnTo>
                  <a:cubicBezTo>
                    <a:pt x="151383" y="37726"/>
                    <a:pt x="158438" y="37077"/>
                    <a:pt x="163637" y="40785"/>
                  </a:cubicBezTo>
                  <a:lnTo>
                    <a:pt x="191486" y="60528"/>
                  </a:lnTo>
                  <a:cubicBezTo>
                    <a:pt x="203369" y="53391"/>
                    <a:pt x="215994" y="48107"/>
                    <a:pt x="228990" y="44863"/>
                  </a:cubicBezTo>
                  <a:lnTo>
                    <a:pt x="234745" y="10845"/>
                  </a:lnTo>
                  <a:cubicBezTo>
                    <a:pt x="235674" y="4542"/>
                    <a:pt x="241151" y="0"/>
                    <a:pt x="24746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worldwide_230900">
              <a:extLst>
                <a:ext uri="{FF2B5EF4-FFF2-40B4-BE49-F238E27FC236}">
                  <a16:creationId xmlns:a16="http://schemas.microsoft.com/office/drawing/2014/main" id="{34FE0C7A-14C5-49D0-B5DC-3A45F69CE0BC}"/>
                </a:ext>
              </a:extLst>
            </p:cNvPr>
            <p:cNvSpPr/>
            <p:nvPr/>
          </p:nvSpPr>
          <p:spPr>
            <a:xfrm>
              <a:off x="3225992" y="5739063"/>
              <a:ext cx="609684" cy="608764"/>
            </a:xfrm>
            <a:custGeom>
              <a:avLst/>
              <a:gdLst>
                <a:gd name="connsiteX0" fmla="*/ 176959 w 607356"/>
                <a:gd name="connsiteY0" fmla="*/ 452889 h 606439"/>
                <a:gd name="connsiteX1" fmla="*/ 284918 w 607356"/>
                <a:gd name="connsiteY1" fmla="*/ 593436 h 606439"/>
                <a:gd name="connsiteX2" fmla="*/ 287766 w 607356"/>
                <a:gd name="connsiteY2" fmla="*/ 595925 h 606439"/>
                <a:gd name="connsiteX3" fmla="*/ 82350 w 607356"/>
                <a:gd name="connsiteY3" fmla="*/ 503472 h 606439"/>
                <a:gd name="connsiteX4" fmla="*/ 89559 w 607356"/>
                <a:gd name="connsiteY4" fmla="*/ 498316 h 606439"/>
                <a:gd name="connsiteX5" fmla="*/ 176959 w 607356"/>
                <a:gd name="connsiteY5" fmla="*/ 452889 h 606439"/>
                <a:gd name="connsiteX6" fmla="*/ 288118 w 607356"/>
                <a:gd name="connsiteY6" fmla="*/ 432001 h 606439"/>
                <a:gd name="connsiteX7" fmla="*/ 288118 w 607356"/>
                <a:gd name="connsiteY7" fmla="*/ 568968 h 606439"/>
                <a:gd name="connsiteX8" fmla="*/ 196595 w 607356"/>
                <a:gd name="connsiteY8" fmla="*/ 446400 h 606439"/>
                <a:gd name="connsiteX9" fmla="*/ 288118 w 607356"/>
                <a:gd name="connsiteY9" fmla="*/ 432001 h 606439"/>
                <a:gd name="connsiteX10" fmla="*/ 473502 w 607356"/>
                <a:gd name="connsiteY10" fmla="*/ 400823 h 606439"/>
                <a:gd name="connsiteX11" fmla="*/ 463179 w 607356"/>
                <a:gd name="connsiteY11" fmla="*/ 411042 h 606439"/>
                <a:gd name="connsiteX12" fmla="*/ 463179 w 607356"/>
                <a:gd name="connsiteY12" fmla="*/ 462490 h 606439"/>
                <a:gd name="connsiteX13" fmla="*/ 411649 w 607356"/>
                <a:gd name="connsiteY13" fmla="*/ 462490 h 606439"/>
                <a:gd name="connsiteX14" fmla="*/ 401414 w 607356"/>
                <a:gd name="connsiteY14" fmla="*/ 472798 h 606439"/>
                <a:gd name="connsiteX15" fmla="*/ 411649 w 607356"/>
                <a:gd name="connsiteY15" fmla="*/ 483016 h 606439"/>
                <a:gd name="connsiteX16" fmla="*/ 463179 w 607356"/>
                <a:gd name="connsiteY16" fmla="*/ 483016 h 606439"/>
                <a:gd name="connsiteX17" fmla="*/ 463179 w 607356"/>
                <a:gd name="connsiteY17" fmla="*/ 534465 h 606439"/>
                <a:gd name="connsiteX18" fmla="*/ 473502 w 607356"/>
                <a:gd name="connsiteY18" fmla="*/ 544772 h 606439"/>
                <a:gd name="connsiteX19" fmla="*/ 483737 w 607356"/>
                <a:gd name="connsiteY19" fmla="*/ 534465 h 606439"/>
                <a:gd name="connsiteX20" fmla="*/ 483737 w 607356"/>
                <a:gd name="connsiteY20" fmla="*/ 483016 h 606439"/>
                <a:gd name="connsiteX21" fmla="*/ 535267 w 607356"/>
                <a:gd name="connsiteY21" fmla="*/ 483016 h 606439"/>
                <a:gd name="connsiteX22" fmla="*/ 545591 w 607356"/>
                <a:gd name="connsiteY22" fmla="*/ 472798 h 606439"/>
                <a:gd name="connsiteX23" fmla="*/ 535267 w 607356"/>
                <a:gd name="connsiteY23" fmla="*/ 462490 h 606439"/>
                <a:gd name="connsiteX24" fmla="*/ 483737 w 607356"/>
                <a:gd name="connsiteY24" fmla="*/ 462490 h 606439"/>
                <a:gd name="connsiteX25" fmla="*/ 483737 w 607356"/>
                <a:gd name="connsiteY25" fmla="*/ 411042 h 606439"/>
                <a:gd name="connsiteX26" fmla="*/ 473502 w 607356"/>
                <a:gd name="connsiteY26" fmla="*/ 400823 h 606439"/>
                <a:gd name="connsiteX27" fmla="*/ 473502 w 607356"/>
                <a:gd name="connsiteY27" fmla="*/ 339067 h 606439"/>
                <a:gd name="connsiteX28" fmla="*/ 607356 w 607356"/>
                <a:gd name="connsiteY28" fmla="*/ 472798 h 606439"/>
                <a:gd name="connsiteX29" fmla="*/ 473502 w 607356"/>
                <a:gd name="connsiteY29" fmla="*/ 606439 h 606439"/>
                <a:gd name="connsiteX30" fmla="*/ 339560 w 607356"/>
                <a:gd name="connsiteY30" fmla="*/ 472798 h 606439"/>
                <a:gd name="connsiteX31" fmla="*/ 473502 w 607356"/>
                <a:gd name="connsiteY31" fmla="*/ 339067 h 606439"/>
                <a:gd name="connsiteX32" fmla="*/ 452505 w 607356"/>
                <a:gd name="connsiteY32" fmla="*/ 308230 h 606439"/>
                <a:gd name="connsiteX33" fmla="*/ 596559 w 607356"/>
                <a:gd name="connsiteY33" fmla="*/ 308230 h 606439"/>
                <a:gd name="connsiteX34" fmla="*/ 588017 w 607356"/>
                <a:gd name="connsiteY34" fmla="*/ 369692 h 606439"/>
                <a:gd name="connsiteX35" fmla="*/ 473503 w 607356"/>
                <a:gd name="connsiteY35" fmla="*/ 318533 h 606439"/>
                <a:gd name="connsiteX36" fmla="*/ 451971 w 607356"/>
                <a:gd name="connsiteY36" fmla="*/ 320221 h 606439"/>
                <a:gd name="connsiteX37" fmla="*/ 452505 w 607356"/>
                <a:gd name="connsiteY37" fmla="*/ 308230 h 606439"/>
                <a:gd name="connsiteX38" fmla="*/ 308690 w 607356"/>
                <a:gd name="connsiteY38" fmla="*/ 308230 h 606439"/>
                <a:gd name="connsiteX39" fmla="*/ 431931 w 607356"/>
                <a:gd name="connsiteY39" fmla="*/ 308230 h 606439"/>
                <a:gd name="connsiteX40" fmla="*/ 431041 w 607356"/>
                <a:gd name="connsiteY40" fmla="*/ 324582 h 606439"/>
                <a:gd name="connsiteX41" fmla="*/ 319012 w 607356"/>
                <a:gd name="connsiteY41" fmla="*/ 472813 h 606439"/>
                <a:gd name="connsiteX42" fmla="*/ 370266 w 607356"/>
                <a:gd name="connsiteY42" fmla="*/ 587185 h 606439"/>
                <a:gd name="connsiteX43" fmla="*/ 318033 w 607356"/>
                <a:gd name="connsiteY43" fmla="*/ 595361 h 606439"/>
                <a:gd name="connsiteX44" fmla="*/ 308512 w 607356"/>
                <a:gd name="connsiteY44" fmla="*/ 586830 h 606439"/>
                <a:gd name="connsiteX45" fmla="*/ 308690 w 607356"/>
                <a:gd name="connsiteY45" fmla="*/ 585852 h 606439"/>
                <a:gd name="connsiteX46" fmla="*/ 164841 w 607356"/>
                <a:gd name="connsiteY46" fmla="*/ 308230 h 606439"/>
                <a:gd name="connsiteX47" fmla="*/ 288119 w 607356"/>
                <a:gd name="connsiteY47" fmla="*/ 308230 h 606439"/>
                <a:gd name="connsiteX48" fmla="*/ 288119 w 607356"/>
                <a:gd name="connsiteY48" fmla="*/ 411461 h 606439"/>
                <a:gd name="connsiteX49" fmla="*/ 188607 w 607356"/>
                <a:gd name="connsiteY49" fmla="*/ 427274 h 606439"/>
                <a:gd name="connsiteX50" fmla="*/ 164841 w 607356"/>
                <a:gd name="connsiteY50" fmla="*/ 308230 h 606439"/>
                <a:gd name="connsiteX51" fmla="*/ 0 w 607356"/>
                <a:gd name="connsiteY51" fmla="*/ 308230 h 606439"/>
                <a:gd name="connsiteX52" fmla="*/ 144159 w 607356"/>
                <a:gd name="connsiteY52" fmla="*/ 308230 h 606439"/>
                <a:gd name="connsiteX53" fmla="*/ 169075 w 607356"/>
                <a:gd name="connsiteY53" fmla="*/ 433891 h 606439"/>
                <a:gd name="connsiteX54" fmla="*/ 77508 w 607356"/>
                <a:gd name="connsiteY54" fmla="*/ 481614 h 606439"/>
                <a:gd name="connsiteX55" fmla="*/ 68520 w 607356"/>
                <a:gd name="connsiteY55" fmla="*/ 488101 h 606439"/>
                <a:gd name="connsiteX56" fmla="*/ 0 w 607356"/>
                <a:gd name="connsiteY56" fmla="*/ 308230 h 606439"/>
                <a:gd name="connsiteX57" fmla="*/ 404501 w 607356"/>
                <a:gd name="connsiteY57" fmla="*/ 159337 h 606439"/>
                <a:gd name="connsiteX58" fmla="*/ 432001 w 607356"/>
                <a:gd name="connsiteY58" fmla="*/ 287695 h 606439"/>
                <a:gd name="connsiteX59" fmla="*/ 308653 w 607356"/>
                <a:gd name="connsiteY59" fmla="*/ 287695 h 606439"/>
                <a:gd name="connsiteX60" fmla="*/ 308653 w 607356"/>
                <a:gd name="connsiteY60" fmla="*/ 174181 h 606439"/>
                <a:gd name="connsiteX61" fmla="*/ 404501 w 607356"/>
                <a:gd name="connsiteY61" fmla="*/ 159337 h 606439"/>
                <a:gd name="connsiteX62" fmla="*/ 192256 w 607356"/>
                <a:gd name="connsiteY62" fmla="*/ 159337 h 606439"/>
                <a:gd name="connsiteX63" fmla="*/ 288119 w 607356"/>
                <a:gd name="connsiteY63" fmla="*/ 174181 h 606439"/>
                <a:gd name="connsiteX64" fmla="*/ 288119 w 607356"/>
                <a:gd name="connsiteY64" fmla="*/ 287695 h 606439"/>
                <a:gd name="connsiteX65" fmla="*/ 164841 w 607356"/>
                <a:gd name="connsiteY65" fmla="*/ 287695 h 606439"/>
                <a:gd name="connsiteX66" fmla="*/ 192256 w 607356"/>
                <a:gd name="connsiteY66" fmla="*/ 159337 h 606439"/>
                <a:gd name="connsiteX67" fmla="*/ 73594 w 607356"/>
                <a:gd name="connsiteY67" fmla="*/ 101967 h 606439"/>
                <a:gd name="connsiteX68" fmla="*/ 83472 w 607356"/>
                <a:gd name="connsiteY68" fmla="*/ 108276 h 606439"/>
                <a:gd name="connsiteX69" fmla="*/ 172462 w 607356"/>
                <a:gd name="connsiteY69" fmla="*/ 153064 h 606439"/>
                <a:gd name="connsiteX70" fmla="*/ 144163 w 607356"/>
                <a:gd name="connsiteY70" fmla="*/ 287695 h 606439"/>
                <a:gd name="connsiteX71" fmla="*/ 0 w 607356"/>
                <a:gd name="connsiteY71" fmla="*/ 287695 h 606439"/>
                <a:gd name="connsiteX72" fmla="*/ 73594 w 607356"/>
                <a:gd name="connsiteY72" fmla="*/ 101967 h 606439"/>
                <a:gd name="connsiteX73" fmla="*/ 522554 w 607356"/>
                <a:gd name="connsiteY73" fmla="*/ 101261 h 606439"/>
                <a:gd name="connsiteX74" fmla="*/ 596771 w 607356"/>
                <a:gd name="connsiteY74" fmla="*/ 287695 h 606439"/>
                <a:gd name="connsiteX75" fmla="*/ 452608 w 607356"/>
                <a:gd name="connsiteY75" fmla="*/ 287695 h 606439"/>
                <a:gd name="connsiteX76" fmla="*/ 424309 w 607356"/>
                <a:gd name="connsiteY76" fmla="*/ 152979 h 606439"/>
                <a:gd name="connsiteX77" fmla="*/ 513744 w 607356"/>
                <a:gd name="connsiteY77" fmla="*/ 108014 h 606439"/>
                <a:gd name="connsiteX78" fmla="*/ 308653 w 607356"/>
                <a:gd name="connsiteY78" fmla="*/ 26956 h 606439"/>
                <a:gd name="connsiteX79" fmla="*/ 395942 w 607356"/>
                <a:gd name="connsiteY79" fmla="*/ 140402 h 606439"/>
                <a:gd name="connsiteX80" fmla="*/ 308653 w 607356"/>
                <a:gd name="connsiteY80" fmla="*/ 153550 h 606439"/>
                <a:gd name="connsiteX81" fmla="*/ 288119 w 607356"/>
                <a:gd name="connsiteY81" fmla="*/ 26956 h 606439"/>
                <a:gd name="connsiteX82" fmla="*/ 288119 w 607356"/>
                <a:gd name="connsiteY82" fmla="*/ 153550 h 606439"/>
                <a:gd name="connsiteX83" fmla="*/ 200900 w 607356"/>
                <a:gd name="connsiteY83" fmla="*/ 140402 h 606439"/>
                <a:gd name="connsiteX84" fmla="*/ 288119 w 607356"/>
                <a:gd name="connsiteY84" fmla="*/ 26956 h 606439"/>
                <a:gd name="connsiteX85" fmla="*/ 277985 w 607356"/>
                <a:gd name="connsiteY85" fmla="*/ 565 h 606439"/>
                <a:gd name="connsiteX86" fmla="*/ 282614 w 607356"/>
                <a:gd name="connsiteY86" fmla="*/ 4562 h 606439"/>
                <a:gd name="connsiteX87" fmla="*/ 180961 w 607356"/>
                <a:gd name="connsiteY87" fmla="*/ 134075 h 606439"/>
                <a:gd name="connsiteX88" fmla="*/ 94886 w 607356"/>
                <a:gd name="connsiteY88" fmla="*/ 91082 h 606439"/>
                <a:gd name="connsiteX89" fmla="*/ 87854 w 607356"/>
                <a:gd name="connsiteY89" fmla="*/ 86640 h 606439"/>
                <a:gd name="connsiteX90" fmla="*/ 277985 w 607356"/>
                <a:gd name="connsiteY90" fmla="*/ 565 h 606439"/>
                <a:gd name="connsiteX91" fmla="*/ 308935 w 607356"/>
                <a:gd name="connsiteY91" fmla="*/ 0 h 606439"/>
                <a:gd name="connsiteX92" fmla="*/ 508423 w 607356"/>
                <a:gd name="connsiteY92" fmla="*/ 86128 h 606439"/>
                <a:gd name="connsiteX93" fmla="*/ 501658 w 607356"/>
                <a:gd name="connsiteY93" fmla="*/ 91284 h 606439"/>
                <a:gd name="connsiteX94" fmla="*/ 415934 w 607356"/>
                <a:gd name="connsiteY94" fmla="*/ 134215 h 606439"/>
                <a:gd name="connsiteX95" fmla="*/ 311695 w 607356"/>
                <a:gd name="connsiteY95" fmla="*/ 2400 h 60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607356" h="606439">
                  <a:moveTo>
                    <a:pt x="176959" y="452889"/>
                  </a:moveTo>
                  <a:cubicBezTo>
                    <a:pt x="201078" y="506850"/>
                    <a:pt x="237658" y="555121"/>
                    <a:pt x="284918" y="593436"/>
                  </a:cubicBezTo>
                  <a:lnTo>
                    <a:pt x="287766" y="595925"/>
                  </a:lnTo>
                  <a:cubicBezTo>
                    <a:pt x="207130" y="593081"/>
                    <a:pt x="134505" y="558144"/>
                    <a:pt x="82350" y="503472"/>
                  </a:cubicBezTo>
                  <a:lnTo>
                    <a:pt x="89559" y="498316"/>
                  </a:lnTo>
                  <a:cubicBezTo>
                    <a:pt x="116705" y="478936"/>
                    <a:pt x="146164" y="463913"/>
                    <a:pt x="176959" y="452889"/>
                  </a:cubicBezTo>
                  <a:close/>
                  <a:moveTo>
                    <a:pt x="288118" y="432001"/>
                  </a:moveTo>
                  <a:lnTo>
                    <a:pt x="288118" y="568968"/>
                  </a:lnTo>
                  <a:cubicBezTo>
                    <a:pt x="248589" y="534571"/>
                    <a:pt x="217695" y="492796"/>
                    <a:pt x="196595" y="446400"/>
                  </a:cubicBezTo>
                  <a:cubicBezTo>
                    <a:pt x="226153" y="437779"/>
                    <a:pt x="256779" y="432890"/>
                    <a:pt x="288118" y="432001"/>
                  </a:cubicBezTo>
                  <a:close/>
                  <a:moveTo>
                    <a:pt x="473502" y="400823"/>
                  </a:moveTo>
                  <a:cubicBezTo>
                    <a:pt x="467807" y="400823"/>
                    <a:pt x="463179" y="405355"/>
                    <a:pt x="463179" y="411042"/>
                  </a:cubicBezTo>
                  <a:lnTo>
                    <a:pt x="463179" y="462490"/>
                  </a:lnTo>
                  <a:lnTo>
                    <a:pt x="411649" y="462490"/>
                  </a:lnTo>
                  <a:cubicBezTo>
                    <a:pt x="405953" y="462490"/>
                    <a:pt x="401414" y="467111"/>
                    <a:pt x="401414" y="472798"/>
                  </a:cubicBezTo>
                  <a:cubicBezTo>
                    <a:pt x="401414" y="478485"/>
                    <a:pt x="405953" y="483016"/>
                    <a:pt x="411649" y="483016"/>
                  </a:cubicBezTo>
                  <a:lnTo>
                    <a:pt x="463179" y="483016"/>
                  </a:lnTo>
                  <a:lnTo>
                    <a:pt x="463179" y="534465"/>
                  </a:lnTo>
                  <a:cubicBezTo>
                    <a:pt x="463179" y="540152"/>
                    <a:pt x="467807" y="544772"/>
                    <a:pt x="473502" y="544772"/>
                  </a:cubicBezTo>
                  <a:cubicBezTo>
                    <a:pt x="479109" y="544772"/>
                    <a:pt x="483737" y="540152"/>
                    <a:pt x="483737" y="534465"/>
                  </a:cubicBezTo>
                  <a:lnTo>
                    <a:pt x="483737" y="483016"/>
                  </a:lnTo>
                  <a:lnTo>
                    <a:pt x="535267" y="483016"/>
                  </a:lnTo>
                  <a:cubicBezTo>
                    <a:pt x="540963" y="483016"/>
                    <a:pt x="545591" y="478485"/>
                    <a:pt x="545591" y="472798"/>
                  </a:cubicBezTo>
                  <a:cubicBezTo>
                    <a:pt x="545591" y="467111"/>
                    <a:pt x="540963" y="462490"/>
                    <a:pt x="535267" y="462490"/>
                  </a:cubicBezTo>
                  <a:lnTo>
                    <a:pt x="483737" y="462490"/>
                  </a:lnTo>
                  <a:lnTo>
                    <a:pt x="483737" y="411042"/>
                  </a:lnTo>
                  <a:cubicBezTo>
                    <a:pt x="483737" y="405355"/>
                    <a:pt x="479109" y="400823"/>
                    <a:pt x="473502" y="400823"/>
                  </a:cubicBezTo>
                  <a:close/>
                  <a:moveTo>
                    <a:pt x="473502" y="339067"/>
                  </a:moveTo>
                  <a:cubicBezTo>
                    <a:pt x="547282" y="339067"/>
                    <a:pt x="607356" y="399046"/>
                    <a:pt x="607356" y="472798"/>
                  </a:cubicBezTo>
                  <a:cubicBezTo>
                    <a:pt x="607356" y="546460"/>
                    <a:pt x="547282" y="606439"/>
                    <a:pt x="473502" y="606439"/>
                  </a:cubicBezTo>
                  <a:cubicBezTo>
                    <a:pt x="399634" y="606439"/>
                    <a:pt x="339560" y="546460"/>
                    <a:pt x="339560" y="472798"/>
                  </a:cubicBezTo>
                  <a:cubicBezTo>
                    <a:pt x="339560" y="399046"/>
                    <a:pt x="399634" y="339067"/>
                    <a:pt x="473502" y="339067"/>
                  </a:cubicBezTo>
                  <a:close/>
                  <a:moveTo>
                    <a:pt x="452505" y="308230"/>
                  </a:moveTo>
                  <a:lnTo>
                    <a:pt x="596559" y="308230"/>
                  </a:lnTo>
                  <a:cubicBezTo>
                    <a:pt x="595847" y="329014"/>
                    <a:pt x="592911" y="349619"/>
                    <a:pt x="588017" y="369692"/>
                  </a:cubicBezTo>
                  <a:cubicBezTo>
                    <a:pt x="559722" y="338340"/>
                    <a:pt x="518971" y="318533"/>
                    <a:pt x="473503" y="318533"/>
                  </a:cubicBezTo>
                  <a:cubicBezTo>
                    <a:pt x="466118" y="318533"/>
                    <a:pt x="459000" y="319244"/>
                    <a:pt x="451971" y="320221"/>
                  </a:cubicBezTo>
                  <a:cubicBezTo>
                    <a:pt x="452149" y="316224"/>
                    <a:pt x="452416" y="312227"/>
                    <a:pt x="452505" y="308230"/>
                  </a:cubicBezTo>
                  <a:close/>
                  <a:moveTo>
                    <a:pt x="308690" y="308230"/>
                  </a:moveTo>
                  <a:lnTo>
                    <a:pt x="431931" y="308230"/>
                  </a:lnTo>
                  <a:cubicBezTo>
                    <a:pt x="431753" y="313740"/>
                    <a:pt x="431486" y="319161"/>
                    <a:pt x="431041" y="324582"/>
                  </a:cubicBezTo>
                  <a:cubicBezTo>
                    <a:pt x="366529" y="343066"/>
                    <a:pt x="319012" y="402430"/>
                    <a:pt x="319012" y="472813"/>
                  </a:cubicBezTo>
                  <a:cubicBezTo>
                    <a:pt x="319012" y="518224"/>
                    <a:pt x="338855" y="558926"/>
                    <a:pt x="370266" y="587185"/>
                  </a:cubicBezTo>
                  <a:cubicBezTo>
                    <a:pt x="353092" y="591362"/>
                    <a:pt x="335652" y="594206"/>
                    <a:pt x="318033" y="595361"/>
                  </a:cubicBezTo>
                  <a:lnTo>
                    <a:pt x="308512" y="586830"/>
                  </a:lnTo>
                  <a:cubicBezTo>
                    <a:pt x="308512" y="586563"/>
                    <a:pt x="308690" y="586208"/>
                    <a:pt x="308690" y="585852"/>
                  </a:cubicBezTo>
                  <a:close/>
                  <a:moveTo>
                    <a:pt x="164841" y="308230"/>
                  </a:moveTo>
                  <a:lnTo>
                    <a:pt x="288119" y="308230"/>
                  </a:lnTo>
                  <a:lnTo>
                    <a:pt x="288119" y="411461"/>
                  </a:lnTo>
                  <a:cubicBezTo>
                    <a:pt x="254028" y="412349"/>
                    <a:pt x="220650" y="417680"/>
                    <a:pt x="188607" y="427274"/>
                  </a:cubicBezTo>
                  <a:cubicBezTo>
                    <a:pt x="174098" y="389695"/>
                    <a:pt x="165998" y="349540"/>
                    <a:pt x="164841" y="308230"/>
                  </a:cubicBezTo>
                  <a:close/>
                  <a:moveTo>
                    <a:pt x="0" y="308230"/>
                  </a:moveTo>
                  <a:lnTo>
                    <a:pt x="144159" y="308230"/>
                  </a:lnTo>
                  <a:cubicBezTo>
                    <a:pt x="145316" y="351865"/>
                    <a:pt x="153858" y="394256"/>
                    <a:pt x="169075" y="433891"/>
                  </a:cubicBezTo>
                  <a:cubicBezTo>
                    <a:pt x="136773" y="445533"/>
                    <a:pt x="105983" y="461352"/>
                    <a:pt x="77508" y="481614"/>
                  </a:cubicBezTo>
                  <a:lnTo>
                    <a:pt x="68520" y="488101"/>
                  </a:lnTo>
                  <a:cubicBezTo>
                    <a:pt x="27675" y="438957"/>
                    <a:pt x="2314" y="376482"/>
                    <a:pt x="0" y="308230"/>
                  </a:cubicBezTo>
                  <a:close/>
                  <a:moveTo>
                    <a:pt x="404501" y="159337"/>
                  </a:moveTo>
                  <a:cubicBezTo>
                    <a:pt x="421322" y="199604"/>
                    <a:pt x="430666" y="242983"/>
                    <a:pt x="432001" y="287695"/>
                  </a:cubicBezTo>
                  <a:lnTo>
                    <a:pt x="308653" y="287695"/>
                  </a:lnTo>
                  <a:lnTo>
                    <a:pt x="308653" y="174181"/>
                  </a:lnTo>
                  <a:cubicBezTo>
                    <a:pt x="341403" y="173293"/>
                    <a:pt x="373531" y="168315"/>
                    <a:pt x="404501" y="159337"/>
                  </a:cubicBezTo>
                  <a:close/>
                  <a:moveTo>
                    <a:pt x="192256" y="159337"/>
                  </a:moveTo>
                  <a:cubicBezTo>
                    <a:pt x="223231" y="168315"/>
                    <a:pt x="255364" y="173293"/>
                    <a:pt x="288119" y="174181"/>
                  </a:cubicBezTo>
                  <a:lnTo>
                    <a:pt x="288119" y="287695"/>
                  </a:lnTo>
                  <a:lnTo>
                    <a:pt x="164841" y="287695"/>
                  </a:lnTo>
                  <a:cubicBezTo>
                    <a:pt x="166087" y="242983"/>
                    <a:pt x="175433" y="199604"/>
                    <a:pt x="192256" y="159337"/>
                  </a:cubicBezTo>
                  <a:close/>
                  <a:moveTo>
                    <a:pt x="73594" y="101967"/>
                  </a:moveTo>
                  <a:lnTo>
                    <a:pt x="83472" y="108276"/>
                  </a:lnTo>
                  <a:cubicBezTo>
                    <a:pt x="111326" y="127293"/>
                    <a:pt x="141227" y="142134"/>
                    <a:pt x="172462" y="153064"/>
                  </a:cubicBezTo>
                  <a:cubicBezTo>
                    <a:pt x="155109" y="195275"/>
                    <a:pt x="145409" y="240774"/>
                    <a:pt x="144163" y="287695"/>
                  </a:cubicBezTo>
                  <a:lnTo>
                    <a:pt x="0" y="287695"/>
                  </a:lnTo>
                  <a:cubicBezTo>
                    <a:pt x="2403" y="216692"/>
                    <a:pt x="29812" y="151998"/>
                    <a:pt x="73594" y="101967"/>
                  </a:cubicBezTo>
                  <a:close/>
                  <a:moveTo>
                    <a:pt x="522554" y="101261"/>
                  </a:moveTo>
                  <a:cubicBezTo>
                    <a:pt x="566781" y="151379"/>
                    <a:pt x="594368" y="216338"/>
                    <a:pt x="596771" y="287695"/>
                  </a:cubicBezTo>
                  <a:lnTo>
                    <a:pt x="452608" y="287695"/>
                  </a:lnTo>
                  <a:cubicBezTo>
                    <a:pt x="451362" y="240775"/>
                    <a:pt x="441662" y="195278"/>
                    <a:pt x="424309" y="152979"/>
                  </a:cubicBezTo>
                  <a:cubicBezTo>
                    <a:pt x="455633" y="142049"/>
                    <a:pt x="485712" y="127120"/>
                    <a:pt x="513744" y="108014"/>
                  </a:cubicBezTo>
                  <a:close/>
                  <a:moveTo>
                    <a:pt x="308653" y="26956"/>
                  </a:moveTo>
                  <a:cubicBezTo>
                    <a:pt x="345580" y="59026"/>
                    <a:pt x="375032" y="97671"/>
                    <a:pt x="395942" y="140402"/>
                  </a:cubicBezTo>
                  <a:cubicBezTo>
                    <a:pt x="367646" y="148308"/>
                    <a:pt x="338461" y="152750"/>
                    <a:pt x="308653" y="153550"/>
                  </a:cubicBezTo>
                  <a:close/>
                  <a:moveTo>
                    <a:pt x="288119" y="26956"/>
                  </a:moveTo>
                  <a:lnTo>
                    <a:pt x="288119" y="153550"/>
                  </a:lnTo>
                  <a:cubicBezTo>
                    <a:pt x="258393" y="152750"/>
                    <a:pt x="229113" y="148308"/>
                    <a:pt x="200900" y="140402"/>
                  </a:cubicBezTo>
                  <a:cubicBezTo>
                    <a:pt x="221726" y="97671"/>
                    <a:pt x="251184" y="59115"/>
                    <a:pt x="288119" y="26956"/>
                  </a:cubicBezTo>
                  <a:close/>
                  <a:moveTo>
                    <a:pt x="277985" y="565"/>
                  </a:moveTo>
                  <a:lnTo>
                    <a:pt x="282614" y="4562"/>
                  </a:lnTo>
                  <a:cubicBezTo>
                    <a:pt x="238998" y="40538"/>
                    <a:pt x="204550" y="84686"/>
                    <a:pt x="180961" y="134075"/>
                  </a:cubicBezTo>
                  <a:cubicBezTo>
                    <a:pt x="150697" y="123682"/>
                    <a:pt x="121768" y="109469"/>
                    <a:pt x="94886" y="91082"/>
                  </a:cubicBezTo>
                  <a:lnTo>
                    <a:pt x="87854" y="86640"/>
                  </a:lnTo>
                  <a:cubicBezTo>
                    <a:pt x="137345" y="37518"/>
                    <a:pt x="204016" y="5539"/>
                    <a:pt x="277985" y="565"/>
                  </a:cubicBezTo>
                  <a:close/>
                  <a:moveTo>
                    <a:pt x="308935" y="0"/>
                  </a:moveTo>
                  <a:cubicBezTo>
                    <a:pt x="386558" y="2666"/>
                    <a:pt x="456704" y="35109"/>
                    <a:pt x="508423" y="86128"/>
                  </a:cubicBezTo>
                  <a:lnTo>
                    <a:pt x="501658" y="91284"/>
                  </a:lnTo>
                  <a:cubicBezTo>
                    <a:pt x="474952" y="109594"/>
                    <a:pt x="446111" y="123815"/>
                    <a:pt x="415934" y="134215"/>
                  </a:cubicBezTo>
                  <a:cubicBezTo>
                    <a:pt x="391810" y="83729"/>
                    <a:pt x="356559" y="38664"/>
                    <a:pt x="311695" y="24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video-camera-with-play-button_73534">
              <a:extLst>
                <a:ext uri="{FF2B5EF4-FFF2-40B4-BE49-F238E27FC236}">
                  <a16:creationId xmlns:a16="http://schemas.microsoft.com/office/drawing/2014/main" id="{10D0F3EF-953A-47EE-BA74-4350A6C076B9}"/>
                </a:ext>
              </a:extLst>
            </p:cNvPr>
            <p:cNvSpPr/>
            <p:nvPr/>
          </p:nvSpPr>
          <p:spPr>
            <a:xfrm>
              <a:off x="1960978" y="5867227"/>
              <a:ext cx="609685" cy="349560"/>
            </a:xfrm>
            <a:custGeom>
              <a:avLst/>
              <a:gdLst>
                <a:gd name="T0" fmla="*/ 5118 w 5341"/>
                <a:gd name="T1" fmla="*/ 194 h 3067"/>
                <a:gd name="T2" fmla="*/ 4725 w 5341"/>
                <a:gd name="T3" fmla="*/ 272 h 3067"/>
                <a:gd name="T4" fmla="*/ 4038 w 5341"/>
                <a:gd name="T5" fmla="*/ 958 h 3067"/>
                <a:gd name="T6" fmla="*/ 4038 w 5341"/>
                <a:gd name="T7" fmla="*/ 540 h 3067"/>
                <a:gd name="T8" fmla="*/ 3499 w 5341"/>
                <a:gd name="T9" fmla="*/ 0 h 3067"/>
                <a:gd name="T10" fmla="*/ 540 w 5341"/>
                <a:gd name="T11" fmla="*/ 0 h 3067"/>
                <a:gd name="T12" fmla="*/ 0 w 5341"/>
                <a:gd name="T13" fmla="*/ 540 h 3067"/>
                <a:gd name="T14" fmla="*/ 0 w 5341"/>
                <a:gd name="T15" fmla="*/ 2527 h 3067"/>
                <a:gd name="T16" fmla="*/ 540 w 5341"/>
                <a:gd name="T17" fmla="*/ 3067 h 3067"/>
                <a:gd name="T18" fmla="*/ 3499 w 5341"/>
                <a:gd name="T19" fmla="*/ 3067 h 3067"/>
                <a:gd name="T20" fmla="*/ 4038 w 5341"/>
                <a:gd name="T21" fmla="*/ 2527 h 3067"/>
                <a:gd name="T22" fmla="*/ 4038 w 5341"/>
                <a:gd name="T23" fmla="*/ 2108 h 3067"/>
                <a:gd name="T24" fmla="*/ 4725 w 5341"/>
                <a:gd name="T25" fmla="*/ 2795 h 3067"/>
                <a:gd name="T26" fmla="*/ 4980 w 5341"/>
                <a:gd name="T27" fmla="*/ 2901 h 3067"/>
                <a:gd name="T28" fmla="*/ 5118 w 5341"/>
                <a:gd name="T29" fmla="*/ 2873 h 3067"/>
                <a:gd name="T30" fmla="*/ 5341 w 5341"/>
                <a:gd name="T31" fmla="*/ 2540 h 3067"/>
                <a:gd name="T32" fmla="*/ 5341 w 5341"/>
                <a:gd name="T33" fmla="*/ 527 h 3067"/>
                <a:gd name="T34" fmla="*/ 5118 w 5341"/>
                <a:gd name="T35" fmla="*/ 194 h 3067"/>
                <a:gd name="T36" fmla="*/ 2537 w 5341"/>
                <a:gd name="T37" fmla="*/ 1673 h 3067"/>
                <a:gd name="T38" fmla="*/ 1802 w 5341"/>
                <a:gd name="T39" fmla="*/ 2239 h 3067"/>
                <a:gd name="T40" fmla="*/ 1694 w 5341"/>
                <a:gd name="T41" fmla="*/ 2275 h 3067"/>
                <a:gd name="T42" fmla="*/ 1616 w 5341"/>
                <a:gd name="T43" fmla="*/ 2257 h 3067"/>
                <a:gd name="T44" fmla="*/ 1518 w 5341"/>
                <a:gd name="T45" fmla="*/ 2099 h 3067"/>
                <a:gd name="T46" fmla="*/ 1518 w 5341"/>
                <a:gd name="T47" fmla="*/ 968 h 3067"/>
                <a:gd name="T48" fmla="*/ 1616 w 5341"/>
                <a:gd name="T49" fmla="*/ 810 h 3067"/>
                <a:gd name="T50" fmla="*/ 1802 w 5341"/>
                <a:gd name="T51" fmla="*/ 828 h 3067"/>
                <a:gd name="T52" fmla="*/ 2537 w 5341"/>
                <a:gd name="T53" fmla="*/ 1393 h 3067"/>
                <a:gd name="T54" fmla="*/ 2606 w 5341"/>
                <a:gd name="T55" fmla="*/ 1533 h 3067"/>
                <a:gd name="T56" fmla="*/ 2537 w 5341"/>
                <a:gd name="T57" fmla="*/ 1673 h 3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41" h="3067">
                  <a:moveTo>
                    <a:pt x="5118" y="194"/>
                  </a:moveTo>
                  <a:cubicBezTo>
                    <a:pt x="4983" y="138"/>
                    <a:pt x="4828" y="169"/>
                    <a:pt x="4725" y="272"/>
                  </a:cubicBezTo>
                  <a:lnTo>
                    <a:pt x="4038" y="958"/>
                  </a:lnTo>
                  <a:lnTo>
                    <a:pt x="4038" y="540"/>
                  </a:lnTo>
                  <a:cubicBezTo>
                    <a:pt x="4038" y="242"/>
                    <a:pt x="3797" y="0"/>
                    <a:pt x="3499" y="0"/>
                  </a:cubicBezTo>
                  <a:lnTo>
                    <a:pt x="540" y="0"/>
                  </a:lnTo>
                  <a:cubicBezTo>
                    <a:pt x="242" y="0"/>
                    <a:pt x="0" y="242"/>
                    <a:pt x="0" y="540"/>
                  </a:cubicBezTo>
                  <a:lnTo>
                    <a:pt x="0" y="2527"/>
                  </a:lnTo>
                  <a:cubicBezTo>
                    <a:pt x="0" y="2825"/>
                    <a:pt x="242" y="3067"/>
                    <a:pt x="540" y="3067"/>
                  </a:cubicBezTo>
                  <a:lnTo>
                    <a:pt x="3499" y="3067"/>
                  </a:lnTo>
                  <a:cubicBezTo>
                    <a:pt x="3797" y="3067"/>
                    <a:pt x="4038" y="2825"/>
                    <a:pt x="4038" y="2527"/>
                  </a:cubicBezTo>
                  <a:lnTo>
                    <a:pt x="4038" y="2108"/>
                  </a:lnTo>
                  <a:lnTo>
                    <a:pt x="4725" y="2795"/>
                  </a:lnTo>
                  <a:cubicBezTo>
                    <a:pt x="4794" y="2864"/>
                    <a:pt x="4886" y="2901"/>
                    <a:pt x="4980" y="2901"/>
                  </a:cubicBezTo>
                  <a:cubicBezTo>
                    <a:pt x="5027" y="2901"/>
                    <a:pt x="5074" y="2892"/>
                    <a:pt x="5118" y="2873"/>
                  </a:cubicBezTo>
                  <a:cubicBezTo>
                    <a:pt x="5253" y="2817"/>
                    <a:pt x="5341" y="2686"/>
                    <a:pt x="5341" y="2540"/>
                  </a:cubicBezTo>
                  <a:lnTo>
                    <a:pt x="5341" y="527"/>
                  </a:lnTo>
                  <a:cubicBezTo>
                    <a:pt x="5341" y="381"/>
                    <a:pt x="5253" y="249"/>
                    <a:pt x="5118" y="194"/>
                  </a:cubicBezTo>
                  <a:close/>
                  <a:moveTo>
                    <a:pt x="2537" y="1673"/>
                  </a:moveTo>
                  <a:lnTo>
                    <a:pt x="1802" y="2239"/>
                  </a:lnTo>
                  <a:cubicBezTo>
                    <a:pt x="1770" y="2263"/>
                    <a:pt x="1732" y="2275"/>
                    <a:pt x="1694" y="2275"/>
                  </a:cubicBezTo>
                  <a:cubicBezTo>
                    <a:pt x="1668" y="2275"/>
                    <a:pt x="1641" y="2269"/>
                    <a:pt x="1616" y="2257"/>
                  </a:cubicBezTo>
                  <a:cubicBezTo>
                    <a:pt x="1556" y="2227"/>
                    <a:pt x="1518" y="2166"/>
                    <a:pt x="1518" y="2099"/>
                  </a:cubicBezTo>
                  <a:lnTo>
                    <a:pt x="1518" y="968"/>
                  </a:lnTo>
                  <a:cubicBezTo>
                    <a:pt x="1518" y="901"/>
                    <a:pt x="1556" y="839"/>
                    <a:pt x="1616" y="810"/>
                  </a:cubicBezTo>
                  <a:cubicBezTo>
                    <a:pt x="1676" y="780"/>
                    <a:pt x="1748" y="787"/>
                    <a:pt x="1802" y="828"/>
                  </a:cubicBezTo>
                  <a:lnTo>
                    <a:pt x="2537" y="1393"/>
                  </a:lnTo>
                  <a:cubicBezTo>
                    <a:pt x="2581" y="1427"/>
                    <a:pt x="2606" y="1479"/>
                    <a:pt x="2606" y="1533"/>
                  </a:cubicBezTo>
                  <a:cubicBezTo>
                    <a:pt x="2606" y="1588"/>
                    <a:pt x="2581" y="1640"/>
                    <a:pt x="2537" y="16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world-wide-symbol_13448">
              <a:extLst>
                <a:ext uri="{FF2B5EF4-FFF2-40B4-BE49-F238E27FC236}">
                  <a16:creationId xmlns:a16="http://schemas.microsoft.com/office/drawing/2014/main" id="{B1AFA2DA-80C8-4A2D-8EE9-BA44366D609C}"/>
                </a:ext>
              </a:extLst>
            </p:cNvPr>
            <p:cNvSpPr/>
            <p:nvPr/>
          </p:nvSpPr>
          <p:spPr>
            <a:xfrm>
              <a:off x="6849810" y="5739063"/>
              <a:ext cx="609685" cy="605889"/>
            </a:xfrm>
            <a:custGeom>
              <a:avLst/>
              <a:gdLst>
                <a:gd name="connsiteX0" fmla="*/ 486711 w 593106"/>
                <a:gd name="connsiteY0" fmla="*/ 490288 h 589414"/>
                <a:gd name="connsiteX1" fmla="*/ 489292 w 593106"/>
                <a:gd name="connsiteY1" fmla="*/ 522070 h 589414"/>
                <a:gd name="connsiteX2" fmla="*/ 472086 w 593106"/>
                <a:gd name="connsiteY2" fmla="*/ 534955 h 589414"/>
                <a:gd name="connsiteX3" fmla="*/ 451438 w 593106"/>
                <a:gd name="connsiteY3" fmla="*/ 520352 h 589414"/>
                <a:gd name="connsiteX4" fmla="*/ 451438 w 593106"/>
                <a:gd name="connsiteY4" fmla="*/ 517775 h 589414"/>
                <a:gd name="connsiteX5" fmla="*/ 486711 w 593106"/>
                <a:gd name="connsiteY5" fmla="*/ 490288 h 589414"/>
                <a:gd name="connsiteX6" fmla="*/ 96792 w 593106"/>
                <a:gd name="connsiteY6" fmla="*/ 487634 h 589414"/>
                <a:gd name="connsiteX7" fmla="*/ 123450 w 593106"/>
                <a:gd name="connsiteY7" fmla="*/ 511688 h 589414"/>
                <a:gd name="connsiteX8" fmla="*/ 102811 w 593106"/>
                <a:gd name="connsiteY8" fmla="*/ 520279 h 589414"/>
                <a:gd name="connsiteX9" fmla="*/ 100231 w 593106"/>
                <a:gd name="connsiteY9" fmla="*/ 517702 h 589414"/>
                <a:gd name="connsiteX10" fmla="*/ 96792 w 593106"/>
                <a:gd name="connsiteY10" fmla="*/ 487634 h 589414"/>
                <a:gd name="connsiteX11" fmla="*/ 334303 w 593106"/>
                <a:gd name="connsiteY11" fmla="*/ 470443 h 589414"/>
                <a:gd name="connsiteX12" fmla="*/ 390271 w 593106"/>
                <a:gd name="connsiteY12" fmla="*/ 474744 h 589414"/>
                <a:gd name="connsiteX13" fmla="*/ 417825 w 593106"/>
                <a:gd name="connsiteY13" fmla="*/ 512587 h 589414"/>
                <a:gd name="connsiteX14" fmla="*/ 410936 w 593106"/>
                <a:gd name="connsiteY14" fmla="*/ 539249 h 589414"/>
                <a:gd name="connsiteX15" fmla="*/ 368745 w 593106"/>
                <a:gd name="connsiteY15" fmla="*/ 582252 h 589414"/>
                <a:gd name="connsiteX16" fmla="*/ 334303 w 593106"/>
                <a:gd name="connsiteY16" fmla="*/ 589133 h 589414"/>
                <a:gd name="connsiteX17" fmla="*/ 299861 w 593106"/>
                <a:gd name="connsiteY17" fmla="*/ 556450 h 589414"/>
                <a:gd name="connsiteX18" fmla="*/ 299861 w 593106"/>
                <a:gd name="connsiteY18" fmla="*/ 503986 h 589414"/>
                <a:gd name="connsiteX19" fmla="*/ 334303 w 593106"/>
                <a:gd name="connsiteY19" fmla="*/ 470443 h 589414"/>
                <a:gd name="connsiteX20" fmla="*/ 231018 w 593106"/>
                <a:gd name="connsiteY20" fmla="*/ 470443 h 589414"/>
                <a:gd name="connsiteX21" fmla="*/ 265461 w 593106"/>
                <a:gd name="connsiteY21" fmla="*/ 503982 h 589414"/>
                <a:gd name="connsiteX22" fmla="*/ 265461 w 593106"/>
                <a:gd name="connsiteY22" fmla="*/ 555580 h 589414"/>
                <a:gd name="connsiteX23" fmla="*/ 231018 w 593106"/>
                <a:gd name="connsiteY23" fmla="*/ 583959 h 589414"/>
                <a:gd name="connsiteX24" fmla="*/ 204325 w 593106"/>
                <a:gd name="connsiteY24" fmla="*/ 577080 h 589414"/>
                <a:gd name="connsiteX25" fmla="*/ 162994 w 593106"/>
                <a:gd name="connsiteY25" fmla="*/ 531501 h 589414"/>
                <a:gd name="connsiteX26" fmla="*/ 158688 w 593106"/>
                <a:gd name="connsiteY26" fmla="*/ 510862 h 589414"/>
                <a:gd name="connsiteX27" fmla="*/ 185382 w 593106"/>
                <a:gd name="connsiteY27" fmla="*/ 473883 h 589414"/>
                <a:gd name="connsiteX28" fmla="*/ 231018 w 593106"/>
                <a:gd name="connsiteY28" fmla="*/ 470443 h 589414"/>
                <a:gd name="connsiteX29" fmla="*/ 503923 w 593106"/>
                <a:gd name="connsiteY29" fmla="*/ 304486 h 589414"/>
                <a:gd name="connsiteX30" fmla="*/ 561622 w 593106"/>
                <a:gd name="connsiteY30" fmla="*/ 304486 h 589414"/>
                <a:gd name="connsiteX31" fmla="*/ 592624 w 593106"/>
                <a:gd name="connsiteY31" fmla="*/ 338891 h 589414"/>
                <a:gd name="connsiteX32" fmla="*/ 556455 w 593106"/>
                <a:gd name="connsiteY32" fmla="*/ 441247 h 589414"/>
                <a:gd name="connsiteX33" fmla="*/ 504785 w 593106"/>
                <a:gd name="connsiteY33" fmla="*/ 459310 h 589414"/>
                <a:gd name="connsiteX34" fmla="*/ 497895 w 593106"/>
                <a:gd name="connsiteY34" fmla="*/ 457590 h 589414"/>
                <a:gd name="connsiteX35" fmla="*/ 468615 w 593106"/>
                <a:gd name="connsiteY35" fmla="*/ 416303 h 589414"/>
                <a:gd name="connsiteX36" fmla="*/ 471199 w 593106"/>
                <a:gd name="connsiteY36" fmla="*/ 338891 h 589414"/>
                <a:gd name="connsiteX37" fmla="*/ 503923 w 593106"/>
                <a:gd name="connsiteY37" fmla="*/ 304486 h 589414"/>
                <a:gd name="connsiteX38" fmla="*/ 334297 w 593106"/>
                <a:gd name="connsiteY38" fmla="*/ 304486 h 589414"/>
                <a:gd name="connsiteX39" fmla="*/ 400585 w 593106"/>
                <a:gd name="connsiteY39" fmla="*/ 304486 h 589414"/>
                <a:gd name="connsiteX40" fmla="*/ 436742 w 593106"/>
                <a:gd name="connsiteY40" fmla="*/ 338887 h 589414"/>
                <a:gd name="connsiteX41" fmla="*/ 434159 w 593106"/>
                <a:gd name="connsiteY41" fmla="*/ 410269 h 589414"/>
                <a:gd name="connsiteX42" fmla="*/ 396280 w 593106"/>
                <a:gd name="connsiteY42" fmla="*/ 440370 h 589414"/>
                <a:gd name="connsiteX43" fmla="*/ 334297 w 593106"/>
                <a:gd name="connsiteY43" fmla="*/ 436070 h 589414"/>
                <a:gd name="connsiteX44" fmla="*/ 299861 w 593106"/>
                <a:gd name="connsiteY44" fmla="*/ 400809 h 589414"/>
                <a:gd name="connsiteX45" fmla="*/ 299861 w 593106"/>
                <a:gd name="connsiteY45" fmla="*/ 338887 h 589414"/>
                <a:gd name="connsiteX46" fmla="*/ 334297 w 593106"/>
                <a:gd name="connsiteY46" fmla="*/ 304486 h 589414"/>
                <a:gd name="connsiteX47" fmla="*/ 175089 w 593106"/>
                <a:gd name="connsiteY47" fmla="*/ 304486 h 589414"/>
                <a:gd name="connsiteX48" fmla="*/ 231033 w 593106"/>
                <a:gd name="connsiteY48" fmla="*/ 304486 h 589414"/>
                <a:gd name="connsiteX49" fmla="*/ 265460 w 593106"/>
                <a:gd name="connsiteY49" fmla="*/ 338895 h 589414"/>
                <a:gd name="connsiteX50" fmla="*/ 265460 w 593106"/>
                <a:gd name="connsiteY50" fmla="*/ 400830 h 589414"/>
                <a:gd name="connsiteX51" fmla="*/ 231033 w 593106"/>
                <a:gd name="connsiteY51" fmla="*/ 436099 h 589414"/>
                <a:gd name="connsiteX52" fmla="*/ 179393 w 593106"/>
                <a:gd name="connsiteY52" fmla="*/ 439540 h 589414"/>
                <a:gd name="connsiteX53" fmla="*/ 141523 w 593106"/>
                <a:gd name="connsiteY53" fmla="*/ 409433 h 589414"/>
                <a:gd name="connsiteX54" fmla="*/ 138941 w 593106"/>
                <a:gd name="connsiteY54" fmla="*/ 338895 h 589414"/>
                <a:gd name="connsiteX55" fmla="*/ 175089 w 593106"/>
                <a:gd name="connsiteY55" fmla="*/ 304486 h 589414"/>
                <a:gd name="connsiteX56" fmla="*/ 31285 w 593106"/>
                <a:gd name="connsiteY56" fmla="*/ 304486 h 589414"/>
                <a:gd name="connsiteX57" fmla="*/ 72605 w 593106"/>
                <a:gd name="connsiteY57" fmla="*/ 304486 h 589414"/>
                <a:gd name="connsiteX58" fmla="*/ 105316 w 593106"/>
                <a:gd name="connsiteY58" fmla="*/ 338895 h 589414"/>
                <a:gd name="connsiteX59" fmla="*/ 107898 w 593106"/>
                <a:gd name="connsiteY59" fmla="*/ 414595 h 589414"/>
                <a:gd name="connsiteX60" fmla="*/ 82074 w 593106"/>
                <a:gd name="connsiteY60" fmla="*/ 455887 h 589414"/>
                <a:gd name="connsiteX61" fmla="*/ 33868 w 593106"/>
                <a:gd name="connsiteY61" fmla="*/ 436101 h 589414"/>
                <a:gd name="connsiteX62" fmla="*/ 296 w 593106"/>
                <a:gd name="connsiteY62" fmla="*/ 338895 h 589414"/>
                <a:gd name="connsiteX63" fmla="*/ 31285 w 593106"/>
                <a:gd name="connsiteY63" fmla="*/ 304486 h 589414"/>
                <a:gd name="connsiteX64" fmla="*/ 220702 w 593106"/>
                <a:gd name="connsiteY64" fmla="*/ 131682 h 589414"/>
                <a:gd name="connsiteX65" fmla="*/ 231031 w 593106"/>
                <a:gd name="connsiteY65" fmla="*/ 132542 h 589414"/>
                <a:gd name="connsiteX66" fmla="*/ 265461 w 593106"/>
                <a:gd name="connsiteY66" fmla="*/ 167787 h 589414"/>
                <a:gd name="connsiteX67" fmla="*/ 265461 w 593106"/>
                <a:gd name="connsiteY67" fmla="*/ 235699 h 589414"/>
                <a:gd name="connsiteX68" fmla="*/ 231031 w 593106"/>
                <a:gd name="connsiteY68" fmla="*/ 270085 h 589414"/>
                <a:gd name="connsiteX69" fmla="*/ 178525 w 593106"/>
                <a:gd name="connsiteY69" fmla="*/ 270085 h 589414"/>
                <a:gd name="connsiteX70" fmla="*/ 150121 w 593106"/>
                <a:gd name="connsiteY70" fmla="*/ 236559 h 589414"/>
                <a:gd name="connsiteX71" fmla="*/ 172500 w 593106"/>
                <a:gd name="connsiteY71" fmla="*/ 160910 h 589414"/>
                <a:gd name="connsiteX72" fmla="*/ 220702 w 593106"/>
                <a:gd name="connsiteY72" fmla="*/ 131682 h 589414"/>
                <a:gd name="connsiteX73" fmla="*/ 353254 w 593106"/>
                <a:gd name="connsiteY73" fmla="*/ 130853 h 589414"/>
                <a:gd name="connsiteX74" fmla="*/ 401479 w 593106"/>
                <a:gd name="connsiteY74" fmla="*/ 160075 h 589414"/>
                <a:gd name="connsiteX75" fmla="*/ 424731 w 593106"/>
                <a:gd name="connsiteY75" fmla="*/ 236566 h 589414"/>
                <a:gd name="connsiteX76" fmla="*/ 396312 w 593106"/>
                <a:gd name="connsiteY76" fmla="*/ 270085 h 589414"/>
                <a:gd name="connsiteX77" fmla="*/ 334308 w 593106"/>
                <a:gd name="connsiteY77" fmla="*/ 270085 h 589414"/>
                <a:gd name="connsiteX78" fmla="*/ 299861 w 593106"/>
                <a:gd name="connsiteY78" fmla="*/ 235707 h 589414"/>
                <a:gd name="connsiteX79" fmla="*/ 299861 w 593106"/>
                <a:gd name="connsiteY79" fmla="*/ 167810 h 589414"/>
                <a:gd name="connsiteX80" fmla="*/ 334308 w 593106"/>
                <a:gd name="connsiteY80" fmla="*/ 132572 h 589414"/>
                <a:gd name="connsiteX81" fmla="*/ 353254 w 593106"/>
                <a:gd name="connsiteY81" fmla="*/ 130853 h 589414"/>
                <a:gd name="connsiteX82" fmla="*/ 95050 w 593106"/>
                <a:gd name="connsiteY82" fmla="*/ 115364 h 589414"/>
                <a:gd name="connsiteX83" fmla="*/ 118283 w 593106"/>
                <a:gd name="connsiteY83" fmla="*/ 120521 h 589414"/>
                <a:gd name="connsiteX84" fmla="*/ 138933 w 593106"/>
                <a:gd name="connsiteY84" fmla="*/ 157482 h 589414"/>
                <a:gd name="connsiteX85" fmla="*/ 116562 w 593106"/>
                <a:gd name="connsiteY85" fmla="*/ 236561 h 589414"/>
                <a:gd name="connsiteX86" fmla="*/ 76121 w 593106"/>
                <a:gd name="connsiteY86" fmla="*/ 270084 h 589414"/>
                <a:gd name="connsiteX87" fmla="*/ 32238 w 593106"/>
                <a:gd name="connsiteY87" fmla="*/ 270084 h 589414"/>
                <a:gd name="connsiteX88" fmla="*/ 2122 w 593106"/>
                <a:gd name="connsiteY88" fmla="*/ 236561 h 589414"/>
                <a:gd name="connsiteX89" fmla="*/ 41703 w 593106"/>
                <a:gd name="connsiteY89" fmla="*/ 134274 h 589414"/>
                <a:gd name="connsiteX90" fmla="*/ 95050 w 593106"/>
                <a:gd name="connsiteY90" fmla="*/ 115364 h 589414"/>
                <a:gd name="connsiteX91" fmla="*/ 495327 w 593106"/>
                <a:gd name="connsiteY91" fmla="*/ 111081 h 589414"/>
                <a:gd name="connsiteX92" fmla="*/ 548729 w 593106"/>
                <a:gd name="connsiteY92" fmla="*/ 129130 h 589414"/>
                <a:gd name="connsiteX93" fmla="*/ 591795 w 593106"/>
                <a:gd name="connsiteY93" fmla="*/ 236565 h 589414"/>
                <a:gd name="connsiteX94" fmla="*/ 561649 w 593106"/>
                <a:gd name="connsiteY94" fmla="*/ 270085 h 589414"/>
                <a:gd name="connsiteX95" fmla="*/ 500495 w 593106"/>
                <a:gd name="connsiteY95" fmla="*/ 270085 h 589414"/>
                <a:gd name="connsiteX96" fmla="*/ 460013 w 593106"/>
                <a:gd name="connsiteY96" fmla="*/ 236565 h 589414"/>
                <a:gd name="connsiteX97" fmla="*/ 436758 w 593106"/>
                <a:gd name="connsiteY97" fmla="*/ 156634 h 589414"/>
                <a:gd name="connsiteX98" fmla="*/ 457429 w 593106"/>
                <a:gd name="connsiteY98" fmla="*/ 119676 h 589414"/>
                <a:gd name="connsiteX99" fmla="*/ 495327 w 593106"/>
                <a:gd name="connsiteY99" fmla="*/ 111081 h 589414"/>
                <a:gd name="connsiteX100" fmla="*/ 258364 w 593106"/>
                <a:gd name="connsiteY100" fmla="*/ 35758 h 589414"/>
                <a:gd name="connsiteX101" fmla="*/ 265460 w 593106"/>
                <a:gd name="connsiteY101" fmla="*/ 52636 h 589414"/>
                <a:gd name="connsiteX102" fmla="*/ 265460 w 593106"/>
                <a:gd name="connsiteY102" fmla="*/ 64677 h 589414"/>
                <a:gd name="connsiteX103" fmla="*/ 234495 w 593106"/>
                <a:gd name="connsiteY103" fmla="*/ 98218 h 589414"/>
                <a:gd name="connsiteX104" fmla="*/ 223314 w 593106"/>
                <a:gd name="connsiteY104" fmla="*/ 67257 h 589414"/>
                <a:gd name="connsiteX105" fmla="*/ 242237 w 593106"/>
                <a:gd name="connsiteY105" fmla="*/ 44036 h 589414"/>
                <a:gd name="connsiteX106" fmla="*/ 258364 w 593106"/>
                <a:gd name="connsiteY106" fmla="*/ 35758 h 589414"/>
                <a:gd name="connsiteX107" fmla="*/ 307077 w 593106"/>
                <a:gd name="connsiteY107" fmla="*/ 24998 h 589414"/>
                <a:gd name="connsiteX108" fmla="*/ 323985 w 593106"/>
                <a:gd name="connsiteY108" fmla="*/ 32847 h 589414"/>
                <a:gd name="connsiteX109" fmla="*/ 350693 w 593106"/>
                <a:gd name="connsiteY109" fmla="*/ 67253 h 589414"/>
                <a:gd name="connsiteX110" fmla="*/ 335185 w 593106"/>
                <a:gd name="connsiteY110" fmla="*/ 97358 h 589414"/>
                <a:gd name="connsiteX111" fmla="*/ 334323 w 593106"/>
                <a:gd name="connsiteY111" fmla="*/ 98218 h 589414"/>
                <a:gd name="connsiteX112" fmla="*/ 299861 w 593106"/>
                <a:gd name="connsiteY112" fmla="*/ 64672 h 589414"/>
                <a:gd name="connsiteX113" fmla="*/ 299861 w 593106"/>
                <a:gd name="connsiteY113" fmla="*/ 42309 h 589414"/>
                <a:gd name="connsiteX114" fmla="*/ 307077 w 593106"/>
                <a:gd name="connsiteY114" fmla="*/ 24998 h 589414"/>
                <a:gd name="connsiteX115" fmla="*/ 204359 w 593106"/>
                <a:gd name="connsiteY115" fmla="*/ 7108 h 589414"/>
                <a:gd name="connsiteX116" fmla="*/ 215552 w 593106"/>
                <a:gd name="connsiteY116" fmla="*/ 24292 h 589414"/>
                <a:gd name="connsiteX117" fmla="*/ 186279 w 593106"/>
                <a:gd name="connsiteY117" fmla="*/ 63815 h 589414"/>
                <a:gd name="connsiteX118" fmla="*/ 134621 w 593106"/>
                <a:gd name="connsiteY118" fmla="*/ 88732 h 589414"/>
                <a:gd name="connsiteX119" fmla="*/ 120846 w 593106"/>
                <a:gd name="connsiteY119" fmla="*/ 86155 h 589414"/>
                <a:gd name="connsiteX120" fmla="*/ 113097 w 593106"/>
                <a:gd name="connsiteY120" fmla="*/ 55223 h 589414"/>
                <a:gd name="connsiteX121" fmla="*/ 204359 w 593106"/>
                <a:gd name="connsiteY121" fmla="*/ 7108 h 589414"/>
                <a:gd name="connsiteX122" fmla="*/ 368806 w 593106"/>
                <a:gd name="connsiteY122" fmla="*/ 1108 h 589414"/>
                <a:gd name="connsiteX123" fmla="*/ 475572 w 593106"/>
                <a:gd name="connsiteY123" fmla="*/ 51810 h 589414"/>
                <a:gd name="connsiteX124" fmla="*/ 468684 w 593106"/>
                <a:gd name="connsiteY124" fmla="*/ 81887 h 589414"/>
                <a:gd name="connsiteX125" fmla="*/ 441131 w 593106"/>
                <a:gd name="connsiteY125" fmla="*/ 87043 h 589414"/>
                <a:gd name="connsiteX126" fmla="*/ 389471 w 593106"/>
                <a:gd name="connsiteY126" fmla="*/ 62981 h 589414"/>
                <a:gd name="connsiteX127" fmla="*/ 358474 w 593106"/>
                <a:gd name="connsiteY127" fmla="*/ 20013 h 589414"/>
                <a:gd name="connsiteX128" fmla="*/ 368806 w 593106"/>
                <a:gd name="connsiteY128" fmla="*/ 1108 h 589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593106" h="589414">
                  <a:moveTo>
                    <a:pt x="486711" y="490288"/>
                  </a:moveTo>
                  <a:cubicBezTo>
                    <a:pt x="502197" y="494583"/>
                    <a:pt x="503918" y="509185"/>
                    <a:pt x="489292" y="522070"/>
                  </a:cubicBezTo>
                  <a:cubicBezTo>
                    <a:pt x="483270" y="526365"/>
                    <a:pt x="477248" y="530660"/>
                    <a:pt x="472086" y="534955"/>
                  </a:cubicBezTo>
                  <a:cubicBezTo>
                    <a:pt x="456600" y="546121"/>
                    <a:pt x="447136" y="538391"/>
                    <a:pt x="451438" y="520352"/>
                  </a:cubicBezTo>
                  <a:cubicBezTo>
                    <a:pt x="451438" y="519493"/>
                    <a:pt x="451438" y="518634"/>
                    <a:pt x="451438" y="517775"/>
                  </a:cubicBezTo>
                  <a:cubicBezTo>
                    <a:pt x="455739" y="499737"/>
                    <a:pt x="471225" y="486852"/>
                    <a:pt x="486711" y="490288"/>
                  </a:cubicBezTo>
                  <a:close/>
                  <a:moveTo>
                    <a:pt x="96792" y="487634"/>
                  </a:moveTo>
                  <a:cubicBezTo>
                    <a:pt x="107971" y="485056"/>
                    <a:pt x="120010" y="496224"/>
                    <a:pt x="123450" y="511688"/>
                  </a:cubicBezTo>
                  <a:cubicBezTo>
                    <a:pt x="126890" y="528011"/>
                    <a:pt x="117431" y="532306"/>
                    <a:pt x="102811" y="520279"/>
                  </a:cubicBezTo>
                  <a:cubicBezTo>
                    <a:pt x="101951" y="519420"/>
                    <a:pt x="101091" y="518561"/>
                    <a:pt x="100231" y="517702"/>
                  </a:cubicBezTo>
                  <a:cubicBezTo>
                    <a:pt x="85612" y="505674"/>
                    <a:pt x="84752" y="491070"/>
                    <a:pt x="96792" y="487634"/>
                  </a:cubicBezTo>
                  <a:close/>
                  <a:moveTo>
                    <a:pt x="334303" y="470443"/>
                  </a:moveTo>
                  <a:cubicBezTo>
                    <a:pt x="354107" y="471303"/>
                    <a:pt x="373050" y="473024"/>
                    <a:pt x="390271" y="474744"/>
                  </a:cubicBezTo>
                  <a:cubicBezTo>
                    <a:pt x="409214" y="476464"/>
                    <a:pt x="422130" y="493665"/>
                    <a:pt x="417825" y="512587"/>
                  </a:cubicBezTo>
                  <a:cubicBezTo>
                    <a:pt x="415242" y="521187"/>
                    <a:pt x="413520" y="530648"/>
                    <a:pt x="410936" y="539249"/>
                  </a:cubicBezTo>
                  <a:cubicBezTo>
                    <a:pt x="405770" y="558170"/>
                    <a:pt x="386827" y="577952"/>
                    <a:pt x="368745" y="582252"/>
                  </a:cubicBezTo>
                  <a:cubicBezTo>
                    <a:pt x="357551" y="585693"/>
                    <a:pt x="345497" y="587413"/>
                    <a:pt x="334303" y="589133"/>
                  </a:cubicBezTo>
                  <a:cubicBezTo>
                    <a:pt x="315360" y="591713"/>
                    <a:pt x="299861" y="576232"/>
                    <a:pt x="299861" y="556450"/>
                  </a:cubicBezTo>
                  <a:lnTo>
                    <a:pt x="299861" y="503986"/>
                  </a:lnTo>
                  <a:cubicBezTo>
                    <a:pt x="299861" y="485065"/>
                    <a:pt x="315360" y="469583"/>
                    <a:pt x="334303" y="470443"/>
                  </a:cubicBezTo>
                  <a:close/>
                  <a:moveTo>
                    <a:pt x="231018" y="470443"/>
                  </a:moveTo>
                  <a:cubicBezTo>
                    <a:pt x="249962" y="469583"/>
                    <a:pt x="265461" y="485063"/>
                    <a:pt x="265461" y="503982"/>
                  </a:cubicBezTo>
                  <a:lnTo>
                    <a:pt x="265461" y="555580"/>
                  </a:lnTo>
                  <a:cubicBezTo>
                    <a:pt x="265461" y="574500"/>
                    <a:pt x="249962" y="588259"/>
                    <a:pt x="231018" y="583959"/>
                  </a:cubicBezTo>
                  <a:cubicBezTo>
                    <a:pt x="222408" y="582239"/>
                    <a:pt x="212936" y="579660"/>
                    <a:pt x="204325" y="577080"/>
                  </a:cubicBezTo>
                  <a:cubicBezTo>
                    <a:pt x="186243" y="571060"/>
                    <a:pt x="168160" y="549561"/>
                    <a:pt x="162994" y="531501"/>
                  </a:cubicBezTo>
                  <a:cubicBezTo>
                    <a:pt x="161272" y="524621"/>
                    <a:pt x="159550" y="517742"/>
                    <a:pt x="158688" y="510862"/>
                  </a:cubicBezTo>
                  <a:cubicBezTo>
                    <a:pt x="154383" y="492802"/>
                    <a:pt x="166438" y="475603"/>
                    <a:pt x="185382" y="473883"/>
                  </a:cubicBezTo>
                  <a:cubicBezTo>
                    <a:pt x="199159" y="472163"/>
                    <a:pt x="214658" y="471303"/>
                    <a:pt x="231018" y="470443"/>
                  </a:cubicBezTo>
                  <a:close/>
                  <a:moveTo>
                    <a:pt x="503923" y="304486"/>
                  </a:moveTo>
                  <a:lnTo>
                    <a:pt x="561622" y="304486"/>
                  </a:lnTo>
                  <a:cubicBezTo>
                    <a:pt x="580568" y="304486"/>
                    <a:pt x="596069" y="319968"/>
                    <a:pt x="592624" y="338891"/>
                  </a:cubicBezTo>
                  <a:cubicBezTo>
                    <a:pt x="587457" y="375877"/>
                    <a:pt x="574540" y="410282"/>
                    <a:pt x="556455" y="441247"/>
                  </a:cubicBezTo>
                  <a:cubicBezTo>
                    <a:pt x="546982" y="457590"/>
                    <a:pt x="523730" y="464471"/>
                    <a:pt x="504785" y="459310"/>
                  </a:cubicBezTo>
                  <a:cubicBezTo>
                    <a:pt x="503062" y="459310"/>
                    <a:pt x="500479" y="458450"/>
                    <a:pt x="497895" y="457590"/>
                  </a:cubicBezTo>
                  <a:cubicBezTo>
                    <a:pt x="479811" y="453289"/>
                    <a:pt x="466893" y="435226"/>
                    <a:pt x="468615" y="416303"/>
                  </a:cubicBezTo>
                  <a:cubicBezTo>
                    <a:pt x="471199" y="388779"/>
                    <a:pt x="472060" y="363835"/>
                    <a:pt x="471199" y="338891"/>
                  </a:cubicBezTo>
                  <a:cubicBezTo>
                    <a:pt x="471199" y="319968"/>
                    <a:pt x="484978" y="304486"/>
                    <a:pt x="503923" y="304486"/>
                  </a:cubicBezTo>
                  <a:close/>
                  <a:moveTo>
                    <a:pt x="334297" y="304486"/>
                  </a:moveTo>
                  <a:lnTo>
                    <a:pt x="400585" y="304486"/>
                  </a:lnTo>
                  <a:cubicBezTo>
                    <a:pt x="419524" y="304486"/>
                    <a:pt x="436742" y="319966"/>
                    <a:pt x="436742" y="338887"/>
                  </a:cubicBezTo>
                  <a:cubicBezTo>
                    <a:pt x="437603" y="362107"/>
                    <a:pt x="436742" y="385328"/>
                    <a:pt x="434159" y="410269"/>
                  </a:cubicBezTo>
                  <a:cubicBezTo>
                    <a:pt x="432438" y="429189"/>
                    <a:pt x="415220" y="442090"/>
                    <a:pt x="396280" y="440370"/>
                  </a:cubicBezTo>
                  <a:cubicBezTo>
                    <a:pt x="377341" y="438650"/>
                    <a:pt x="356680" y="436930"/>
                    <a:pt x="334297" y="436070"/>
                  </a:cubicBezTo>
                  <a:cubicBezTo>
                    <a:pt x="315357" y="435210"/>
                    <a:pt x="299861" y="419729"/>
                    <a:pt x="299861" y="400809"/>
                  </a:cubicBezTo>
                  <a:lnTo>
                    <a:pt x="299861" y="338887"/>
                  </a:lnTo>
                  <a:cubicBezTo>
                    <a:pt x="299861" y="319966"/>
                    <a:pt x="315357" y="304486"/>
                    <a:pt x="334297" y="304486"/>
                  </a:cubicBezTo>
                  <a:close/>
                  <a:moveTo>
                    <a:pt x="175089" y="304486"/>
                  </a:moveTo>
                  <a:lnTo>
                    <a:pt x="231033" y="304486"/>
                  </a:lnTo>
                  <a:cubicBezTo>
                    <a:pt x="249968" y="304486"/>
                    <a:pt x="265460" y="319970"/>
                    <a:pt x="265460" y="338895"/>
                  </a:cubicBezTo>
                  <a:lnTo>
                    <a:pt x="265460" y="400830"/>
                  </a:lnTo>
                  <a:cubicBezTo>
                    <a:pt x="265460" y="419755"/>
                    <a:pt x="249968" y="435239"/>
                    <a:pt x="231033" y="436099"/>
                  </a:cubicBezTo>
                  <a:cubicBezTo>
                    <a:pt x="212098" y="436960"/>
                    <a:pt x="195745" y="437820"/>
                    <a:pt x="179393" y="439540"/>
                  </a:cubicBezTo>
                  <a:cubicBezTo>
                    <a:pt x="160458" y="441261"/>
                    <a:pt x="143244" y="428357"/>
                    <a:pt x="141523" y="409433"/>
                  </a:cubicBezTo>
                  <a:cubicBezTo>
                    <a:pt x="138941" y="384486"/>
                    <a:pt x="138080" y="361260"/>
                    <a:pt x="138941" y="338895"/>
                  </a:cubicBezTo>
                  <a:cubicBezTo>
                    <a:pt x="138941" y="319970"/>
                    <a:pt x="156154" y="304486"/>
                    <a:pt x="175089" y="304486"/>
                  </a:cubicBezTo>
                  <a:close/>
                  <a:moveTo>
                    <a:pt x="31285" y="304486"/>
                  </a:moveTo>
                  <a:lnTo>
                    <a:pt x="72605" y="304486"/>
                  </a:lnTo>
                  <a:cubicBezTo>
                    <a:pt x="91543" y="304486"/>
                    <a:pt x="105316" y="319970"/>
                    <a:pt x="105316" y="338895"/>
                  </a:cubicBezTo>
                  <a:cubicBezTo>
                    <a:pt x="104455" y="362982"/>
                    <a:pt x="105316" y="388788"/>
                    <a:pt x="107898" y="414595"/>
                  </a:cubicBezTo>
                  <a:cubicBezTo>
                    <a:pt x="109620" y="433521"/>
                    <a:pt x="98429" y="451585"/>
                    <a:pt x="82074" y="455887"/>
                  </a:cubicBezTo>
                  <a:cubicBezTo>
                    <a:pt x="65718" y="460188"/>
                    <a:pt x="43337" y="453306"/>
                    <a:pt x="33868" y="436101"/>
                  </a:cubicBezTo>
                  <a:cubicBezTo>
                    <a:pt x="17512" y="406853"/>
                    <a:pt x="6321" y="374165"/>
                    <a:pt x="296" y="338895"/>
                  </a:cubicBezTo>
                  <a:cubicBezTo>
                    <a:pt x="-2287" y="319970"/>
                    <a:pt x="12347" y="304486"/>
                    <a:pt x="31285" y="304486"/>
                  </a:cubicBezTo>
                  <a:close/>
                  <a:moveTo>
                    <a:pt x="220702" y="131682"/>
                  </a:moveTo>
                  <a:cubicBezTo>
                    <a:pt x="224145" y="131682"/>
                    <a:pt x="227588" y="131682"/>
                    <a:pt x="231031" y="132542"/>
                  </a:cubicBezTo>
                  <a:cubicBezTo>
                    <a:pt x="249968" y="132542"/>
                    <a:pt x="265461" y="148016"/>
                    <a:pt x="265461" y="167787"/>
                  </a:cubicBezTo>
                  <a:lnTo>
                    <a:pt x="265461" y="235699"/>
                  </a:lnTo>
                  <a:cubicBezTo>
                    <a:pt x="265461" y="255471"/>
                    <a:pt x="249968" y="270085"/>
                    <a:pt x="231031" y="270085"/>
                  </a:cubicBezTo>
                  <a:lnTo>
                    <a:pt x="178525" y="270085"/>
                  </a:lnTo>
                  <a:cubicBezTo>
                    <a:pt x="159589" y="270085"/>
                    <a:pt x="145817" y="255471"/>
                    <a:pt x="150121" y="236559"/>
                  </a:cubicBezTo>
                  <a:cubicBezTo>
                    <a:pt x="156146" y="209050"/>
                    <a:pt x="163893" y="183261"/>
                    <a:pt x="172500" y="160910"/>
                  </a:cubicBezTo>
                  <a:cubicBezTo>
                    <a:pt x="179386" y="142858"/>
                    <a:pt x="201766" y="130823"/>
                    <a:pt x="220702" y="131682"/>
                  </a:cubicBezTo>
                  <a:close/>
                  <a:moveTo>
                    <a:pt x="353254" y="130853"/>
                  </a:moveTo>
                  <a:cubicBezTo>
                    <a:pt x="372200" y="129994"/>
                    <a:pt x="394590" y="142886"/>
                    <a:pt x="401479" y="160075"/>
                  </a:cubicBezTo>
                  <a:cubicBezTo>
                    <a:pt x="410952" y="183280"/>
                    <a:pt x="418703" y="208204"/>
                    <a:pt x="424731" y="236566"/>
                  </a:cubicBezTo>
                  <a:cubicBezTo>
                    <a:pt x="429037" y="255474"/>
                    <a:pt x="416119" y="270085"/>
                    <a:pt x="396312" y="270085"/>
                  </a:cubicBezTo>
                  <a:lnTo>
                    <a:pt x="334308" y="270085"/>
                  </a:lnTo>
                  <a:cubicBezTo>
                    <a:pt x="315362" y="270085"/>
                    <a:pt x="299861" y="255474"/>
                    <a:pt x="299861" y="235707"/>
                  </a:cubicBezTo>
                  <a:lnTo>
                    <a:pt x="299861" y="167810"/>
                  </a:lnTo>
                  <a:cubicBezTo>
                    <a:pt x="299861" y="148902"/>
                    <a:pt x="315362" y="132572"/>
                    <a:pt x="334308" y="132572"/>
                  </a:cubicBezTo>
                  <a:cubicBezTo>
                    <a:pt x="340336" y="131713"/>
                    <a:pt x="347226" y="131713"/>
                    <a:pt x="353254" y="130853"/>
                  </a:cubicBezTo>
                  <a:close/>
                  <a:moveTo>
                    <a:pt x="95050" y="115364"/>
                  </a:moveTo>
                  <a:cubicBezTo>
                    <a:pt x="101934" y="117083"/>
                    <a:pt x="109678" y="118802"/>
                    <a:pt x="118283" y="120521"/>
                  </a:cubicBezTo>
                  <a:cubicBezTo>
                    <a:pt x="137213" y="123959"/>
                    <a:pt x="145817" y="139431"/>
                    <a:pt x="138933" y="157482"/>
                  </a:cubicBezTo>
                  <a:cubicBezTo>
                    <a:pt x="130329" y="181549"/>
                    <a:pt x="122585" y="208196"/>
                    <a:pt x="116562" y="236561"/>
                  </a:cubicBezTo>
                  <a:cubicBezTo>
                    <a:pt x="112260" y="255471"/>
                    <a:pt x="95050" y="270084"/>
                    <a:pt x="76121" y="270084"/>
                  </a:cubicBezTo>
                  <a:lnTo>
                    <a:pt x="32238" y="270084"/>
                  </a:lnTo>
                  <a:cubicBezTo>
                    <a:pt x="13308" y="270084"/>
                    <a:pt x="-1320" y="255471"/>
                    <a:pt x="2122" y="236561"/>
                  </a:cubicBezTo>
                  <a:cubicBezTo>
                    <a:pt x="9005" y="199600"/>
                    <a:pt x="22773" y="165218"/>
                    <a:pt x="41703" y="134274"/>
                  </a:cubicBezTo>
                  <a:cubicBezTo>
                    <a:pt x="52028" y="117942"/>
                    <a:pt x="76121" y="111066"/>
                    <a:pt x="95050" y="115364"/>
                  </a:cubicBezTo>
                  <a:close/>
                  <a:moveTo>
                    <a:pt x="495327" y="111081"/>
                  </a:moveTo>
                  <a:cubicBezTo>
                    <a:pt x="514276" y="106784"/>
                    <a:pt x="538393" y="113660"/>
                    <a:pt x="548729" y="129130"/>
                  </a:cubicBezTo>
                  <a:cubicBezTo>
                    <a:pt x="569401" y="161790"/>
                    <a:pt x="584043" y="197889"/>
                    <a:pt x="591795" y="236565"/>
                  </a:cubicBezTo>
                  <a:cubicBezTo>
                    <a:pt x="595240" y="255474"/>
                    <a:pt x="580598" y="270085"/>
                    <a:pt x="561649" y="270085"/>
                  </a:cubicBezTo>
                  <a:lnTo>
                    <a:pt x="500495" y="270085"/>
                  </a:lnTo>
                  <a:cubicBezTo>
                    <a:pt x="481546" y="270085"/>
                    <a:pt x="463458" y="255474"/>
                    <a:pt x="460013" y="236565"/>
                  </a:cubicBezTo>
                  <a:cubicBezTo>
                    <a:pt x="453984" y="207343"/>
                    <a:pt x="446232" y="180699"/>
                    <a:pt x="436758" y="156634"/>
                  </a:cubicBezTo>
                  <a:cubicBezTo>
                    <a:pt x="429867" y="138584"/>
                    <a:pt x="438480" y="123114"/>
                    <a:pt x="457429" y="119676"/>
                  </a:cubicBezTo>
                  <a:cubicBezTo>
                    <a:pt x="471210" y="117097"/>
                    <a:pt x="484130" y="114519"/>
                    <a:pt x="495327" y="111081"/>
                  </a:cubicBezTo>
                  <a:close/>
                  <a:moveTo>
                    <a:pt x="258364" y="35758"/>
                  </a:moveTo>
                  <a:cubicBezTo>
                    <a:pt x="262665" y="37371"/>
                    <a:pt x="265460" y="43176"/>
                    <a:pt x="265460" y="52636"/>
                  </a:cubicBezTo>
                  <a:lnTo>
                    <a:pt x="265460" y="64677"/>
                  </a:lnTo>
                  <a:cubicBezTo>
                    <a:pt x="265460" y="83597"/>
                    <a:pt x="251698" y="98218"/>
                    <a:pt x="234495" y="98218"/>
                  </a:cubicBezTo>
                  <a:cubicBezTo>
                    <a:pt x="218153" y="97358"/>
                    <a:pt x="212132" y="82737"/>
                    <a:pt x="223314" y="67257"/>
                  </a:cubicBezTo>
                  <a:cubicBezTo>
                    <a:pt x="230195" y="58657"/>
                    <a:pt x="236216" y="50916"/>
                    <a:pt x="242237" y="44036"/>
                  </a:cubicBezTo>
                  <a:cubicBezTo>
                    <a:pt x="248258" y="36726"/>
                    <a:pt x="254063" y="34146"/>
                    <a:pt x="258364" y="35758"/>
                  </a:cubicBezTo>
                  <a:close/>
                  <a:moveTo>
                    <a:pt x="307077" y="24998"/>
                  </a:moveTo>
                  <a:cubicBezTo>
                    <a:pt x="311492" y="23171"/>
                    <a:pt x="317523" y="25536"/>
                    <a:pt x="323985" y="32847"/>
                  </a:cubicBezTo>
                  <a:cubicBezTo>
                    <a:pt x="332600" y="42309"/>
                    <a:pt x="341216" y="53490"/>
                    <a:pt x="350693" y="67253"/>
                  </a:cubicBezTo>
                  <a:cubicBezTo>
                    <a:pt x="361893" y="82735"/>
                    <a:pt x="354139" y="97358"/>
                    <a:pt x="335185" y="97358"/>
                  </a:cubicBezTo>
                  <a:cubicBezTo>
                    <a:pt x="335185" y="97358"/>
                    <a:pt x="334323" y="97358"/>
                    <a:pt x="334323" y="98218"/>
                  </a:cubicBezTo>
                  <a:cubicBezTo>
                    <a:pt x="315369" y="98218"/>
                    <a:pt x="299861" y="83595"/>
                    <a:pt x="299861" y="64672"/>
                  </a:cubicBezTo>
                  <a:lnTo>
                    <a:pt x="299861" y="42309"/>
                  </a:lnTo>
                  <a:cubicBezTo>
                    <a:pt x="299861" y="32847"/>
                    <a:pt x="302661" y="26826"/>
                    <a:pt x="307077" y="24998"/>
                  </a:cubicBezTo>
                  <a:close/>
                  <a:moveTo>
                    <a:pt x="204359" y="7108"/>
                  </a:moveTo>
                  <a:cubicBezTo>
                    <a:pt x="222439" y="1094"/>
                    <a:pt x="227605" y="8827"/>
                    <a:pt x="215552" y="24292"/>
                  </a:cubicBezTo>
                  <a:cubicBezTo>
                    <a:pt x="206081" y="35462"/>
                    <a:pt x="195750" y="48350"/>
                    <a:pt x="186279" y="63815"/>
                  </a:cubicBezTo>
                  <a:cubicBezTo>
                    <a:pt x="175947" y="79281"/>
                    <a:pt x="153563" y="91310"/>
                    <a:pt x="134621" y="88732"/>
                  </a:cubicBezTo>
                  <a:cubicBezTo>
                    <a:pt x="129456" y="87873"/>
                    <a:pt x="125151" y="87014"/>
                    <a:pt x="120846" y="86155"/>
                  </a:cubicBezTo>
                  <a:cubicBezTo>
                    <a:pt x="101905" y="81859"/>
                    <a:pt x="97600" y="67252"/>
                    <a:pt x="113097" y="55223"/>
                  </a:cubicBezTo>
                  <a:cubicBezTo>
                    <a:pt x="139787" y="33743"/>
                    <a:pt x="170782" y="17419"/>
                    <a:pt x="204359" y="7108"/>
                  </a:cubicBezTo>
                  <a:close/>
                  <a:moveTo>
                    <a:pt x="368806" y="1108"/>
                  </a:moveTo>
                  <a:cubicBezTo>
                    <a:pt x="408413" y="10560"/>
                    <a:pt x="444575" y="28607"/>
                    <a:pt x="475572" y="51810"/>
                  </a:cubicBezTo>
                  <a:cubicBezTo>
                    <a:pt x="491070" y="62981"/>
                    <a:pt x="487626" y="78450"/>
                    <a:pt x="468684" y="81887"/>
                  </a:cubicBezTo>
                  <a:cubicBezTo>
                    <a:pt x="460074" y="83606"/>
                    <a:pt x="451463" y="85325"/>
                    <a:pt x="441131" y="87043"/>
                  </a:cubicBezTo>
                  <a:cubicBezTo>
                    <a:pt x="422189" y="90481"/>
                    <a:pt x="399803" y="78450"/>
                    <a:pt x="389471" y="62981"/>
                  </a:cubicBezTo>
                  <a:cubicBezTo>
                    <a:pt x="379138" y="46654"/>
                    <a:pt x="367945" y="32044"/>
                    <a:pt x="358474" y="20013"/>
                  </a:cubicBezTo>
                  <a:cubicBezTo>
                    <a:pt x="346420" y="5404"/>
                    <a:pt x="350725" y="-3189"/>
                    <a:pt x="368806" y="110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settings_102018">
              <a:extLst>
                <a:ext uri="{FF2B5EF4-FFF2-40B4-BE49-F238E27FC236}">
                  <a16:creationId xmlns:a16="http://schemas.microsoft.com/office/drawing/2014/main" id="{3BD5F5E0-4481-4E1A-80E2-E6644FEB7D64}"/>
                </a:ext>
              </a:extLst>
            </p:cNvPr>
            <p:cNvSpPr/>
            <p:nvPr/>
          </p:nvSpPr>
          <p:spPr>
            <a:xfrm>
              <a:off x="8114824" y="5739063"/>
              <a:ext cx="609685" cy="591040"/>
            </a:xfrm>
            <a:custGeom>
              <a:avLst/>
              <a:gdLst>
                <a:gd name="connsiteX0" fmla="*/ 279390 w 602276"/>
                <a:gd name="connsiteY0" fmla="*/ 338996 h 583858"/>
                <a:gd name="connsiteX1" fmla="*/ 297799 w 602276"/>
                <a:gd name="connsiteY1" fmla="*/ 348283 h 583858"/>
                <a:gd name="connsiteX2" fmla="*/ 300456 w 602276"/>
                <a:gd name="connsiteY2" fmla="*/ 352263 h 583858"/>
                <a:gd name="connsiteX3" fmla="*/ 307478 w 602276"/>
                <a:gd name="connsiteY3" fmla="*/ 352831 h 583858"/>
                <a:gd name="connsiteX4" fmla="*/ 310704 w 602276"/>
                <a:gd name="connsiteY4" fmla="*/ 349041 h 583858"/>
                <a:gd name="connsiteX5" fmla="*/ 327595 w 602276"/>
                <a:gd name="connsiteY5" fmla="*/ 341649 h 583858"/>
                <a:gd name="connsiteX6" fmla="*/ 336895 w 602276"/>
                <a:gd name="connsiteY6" fmla="*/ 343734 h 583858"/>
                <a:gd name="connsiteX7" fmla="*/ 364603 w 602276"/>
                <a:gd name="connsiteY7" fmla="*/ 357001 h 583858"/>
                <a:gd name="connsiteX8" fmla="*/ 375801 w 602276"/>
                <a:gd name="connsiteY8" fmla="*/ 369699 h 583858"/>
                <a:gd name="connsiteX9" fmla="*/ 376939 w 602276"/>
                <a:gd name="connsiteY9" fmla="*/ 380691 h 583858"/>
                <a:gd name="connsiteX10" fmla="*/ 375990 w 602276"/>
                <a:gd name="connsiteY10" fmla="*/ 385429 h 583858"/>
                <a:gd name="connsiteX11" fmla="*/ 379786 w 602276"/>
                <a:gd name="connsiteY11" fmla="*/ 390925 h 583858"/>
                <a:gd name="connsiteX12" fmla="*/ 388326 w 602276"/>
                <a:gd name="connsiteY12" fmla="*/ 391114 h 583858"/>
                <a:gd name="connsiteX13" fmla="*/ 410341 w 602276"/>
                <a:gd name="connsiteY13" fmla="*/ 405708 h 583858"/>
                <a:gd name="connsiteX14" fmla="*/ 420590 w 602276"/>
                <a:gd name="connsiteY14" fmla="*/ 434704 h 583858"/>
                <a:gd name="connsiteX15" fmla="*/ 412429 w 602276"/>
                <a:gd name="connsiteY15" fmla="*/ 460290 h 583858"/>
                <a:gd name="connsiteX16" fmla="*/ 407684 w 602276"/>
                <a:gd name="connsiteY16" fmla="*/ 463512 h 583858"/>
                <a:gd name="connsiteX17" fmla="*/ 406925 w 602276"/>
                <a:gd name="connsiteY17" fmla="*/ 471851 h 583858"/>
                <a:gd name="connsiteX18" fmla="*/ 410721 w 602276"/>
                <a:gd name="connsiteY18" fmla="*/ 474883 h 583858"/>
                <a:gd name="connsiteX19" fmla="*/ 416984 w 602276"/>
                <a:gd name="connsiteY19" fmla="*/ 484170 h 583858"/>
                <a:gd name="connsiteX20" fmla="*/ 416225 w 602276"/>
                <a:gd name="connsiteY20" fmla="*/ 501227 h 583858"/>
                <a:gd name="connsiteX21" fmla="*/ 402940 w 602276"/>
                <a:gd name="connsiteY21" fmla="*/ 528897 h 583858"/>
                <a:gd name="connsiteX22" fmla="*/ 382823 w 602276"/>
                <a:gd name="connsiteY22" fmla="*/ 541405 h 583858"/>
                <a:gd name="connsiteX23" fmla="*/ 379217 w 602276"/>
                <a:gd name="connsiteY23" fmla="*/ 541216 h 583858"/>
                <a:gd name="connsiteX24" fmla="*/ 374092 w 602276"/>
                <a:gd name="connsiteY24" fmla="*/ 540268 h 583858"/>
                <a:gd name="connsiteX25" fmla="*/ 368778 w 602276"/>
                <a:gd name="connsiteY25" fmla="*/ 544817 h 583858"/>
                <a:gd name="connsiteX26" fmla="*/ 369158 w 602276"/>
                <a:gd name="connsiteY26" fmla="*/ 550123 h 583858"/>
                <a:gd name="connsiteX27" fmla="*/ 354545 w 602276"/>
                <a:gd name="connsiteY27" fmla="*/ 572487 h 583858"/>
                <a:gd name="connsiteX28" fmla="*/ 325507 w 602276"/>
                <a:gd name="connsiteY28" fmla="*/ 582721 h 583858"/>
                <a:gd name="connsiteX29" fmla="*/ 318485 w 602276"/>
                <a:gd name="connsiteY29" fmla="*/ 583858 h 583858"/>
                <a:gd name="connsiteX30" fmla="*/ 300076 w 602276"/>
                <a:gd name="connsiteY30" fmla="*/ 574571 h 583858"/>
                <a:gd name="connsiteX31" fmla="*/ 296470 w 602276"/>
                <a:gd name="connsiteY31" fmla="*/ 569644 h 583858"/>
                <a:gd name="connsiteX32" fmla="*/ 289258 w 602276"/>
                <a:gd name="connsiteY32" fmla="*/ 569644 h 583858"/>
                <a:gd name="connsiteX33" fmla="*/ 286222 w 602276"/>
                <a:gd name="connsiteY33" fmla="*/ 573055 h 583858"/>
                <a:gd name="connsiteX34" fmla="*/ 269331 w 602276"/>
                <a:gd name="connsiteY34" fmla="*/ 580636 h 583858"/>
                <a:gd name="connsiteX35" fmla="*/ 259842 w 602276"/>
                <a:gd name="connsiteY35" fmla="*/ 578551 h 583858"/>
                <a:gd name="connsiteX36" fmla="*/ 232133 w 602276"/>
                <a:gd name="connsiteY36" fmla="*/ 565285 h 583858"/>
                <a:gd name="connsiteX37" fmla="*/ 220936 w 602276"/>
                <a:gd name="connsiteY37" fmla="*/ 552587 h 583858"/>
                <a:gd name="connsiteX38" fmla="*/ 219987 w 602276"/>
                <a:gd name="connsiteY38" fmla="*/ 541595 h 583858"/>
                <a:gd name="connsiteX39" fmla="*/ 220746 w 602276"/>
                <a:gd name="connsiteY39" fmla="*/ 537236 h 583858"/>
                <a:gd name="connsiteX40" fmla="*/ 215242 w 602276"/>
                <a:gd name="connsiteY40" fmla="*/ 531171 h 583858"/>
                <a:gd name="connsiteX41" fmla="*/ 210308 w 602276"/>
                <a:gd name="connsiteY41" fmla="*/ 531550 h 583858"/>
                <a:gd name="connsiteX42" fmla="*/ 187913 w 602276"/>
                <a:gd name="connsiteY42" fmla="*/ 516957 h 583858"/>
                <a:gd name="connsiteX43" fmla="*/ 177665 w 602276"/>
                <a:gd name="connsiteY43" fmla="*/ 487960 h 583858"/>
                <a:gd name="connsiteX44" fmla="*/ 185825 w 602276"/>
                <a:gd name="connsiteY44" fmla="*/ 462564 h 583858"/>
                <a:gd name="connsiteX45" fmla="*/ 190001 w 602276"/>
                <a:gd name="connsiteY45" fmla="*/ 459532 h 583858"/>
                <a:gd name="connsiteX46" fmla="*/ 190570 w 602276"/>
                <a:gd name="connsiteY46" fmla="*/ 451003 h 583858"/>
                <a:gd name="connsiteX47" fmla="*/ 187533 w 602276"/>
                <a:gd name="connsiteY47" fmla="*/ 448350 h 583858"/>
                <a:gd name="connsiteX48" fmla="*/ 181271 w 602276"/>
                <a:gd name="connsiteY48" fmla="*/ 439063 h 583858"/>
                <a:gd name="connsiteX49" fmla="*/ 182030 w 602276"/>
                <a:gd name="connsiteY49" fmla="*/ 422196 h 583858"/>
                <a:gd name="connsiteX50" fmla="*/ 195315 w 602276"/>
                <a:gd name="connsiteY50" fmla="*/ 394526 h 583858"/>
                <a:gd name="connsiteX51" fmla="*/ 215432 w 602276"/>
                <a:gd name="connsiteY51" fmla="*/ 381828 h 583858"/>
                <a:gd name="connsiteX52" fmla="*/ 219228 w 602276"/>
                <a:gd name="connsiteY52" fmla="*/ 382207 h 583858"/>
                <a:gd name="connsiteX53" fmla="*/ 223403 w 602276"/>
                <a:gd name="connsiteY53" fmla="*/ 382965 h 583858"/>
                <a:gd name="connsiteX54" fmla="*/ 228907 w 602276"/>
                <a:gd name="connsiteY54" fmla="*/ 378037 h 583858"/>
                <a:gd name="connsiteX55" fmla="*/ 228527 w 602276"/>
                <a:gd name="connsiteY55" fmla="*/ 372731 h 583858"/>
                <a:gd name="connsiteX56" fmla="*/ 243330 w 602276"/>
                <a:gd name="connsiteY56" fmla="*/ 350367 h 583858"/>
                <a:gd name="connsiteX57" fmla="*/ 272368 w 602276"/>
                <a:gd name="connsiteY57" fmla="*/ 340133 h 583858"/>
                <a:gd name="connsiteX58" fmla="*/ 279390 w 602276"/>
                <a:gd name="connsiteY58" fmla="*/ 338996 h 583858"/>
                <a:gd name="connsiteX59" fmla="*/ 481176 w 602276"/>
                <a:gd name="connsiteY59" fmla="*/ 227025 h 583858"/>
                <a:gd name="connsiteX60" fmla="*/ 443783 w 602276"/>
                <a:gd name="connsiteY60" fmla="*/ 242562 h 583858"/>
                <a:gd name="connsiteX61" fmla="*/ 443783 w 602276"/>
                <a:gd name="connsiteY61" fmla="*/ 316840 h 583858"/>
                <a:gd name="connsiteX62" fmla="*/ 481176 w 602276"/>
                <a:gd name="connsiteY62" fmla="*/ 332188 h 583858"/>
                <a:gd name="connsiteX63" fmla="*/ 518379 w 602276"/>
                <a:gd name="connsiteY63" fmla="*/ 316840 h 583858"/>
                <a:gd name="connsiteX64" fmla="*/ 518379 w 602276"/>
                <a:gd name="connsiteY64" fmla="*/ 242562 h 583858"/>
                <a:gd name="connsiteX65" fmla="*/ 481176 w 602276"/>
                <a:gd name="connsiteY65" fmla="*/ 227025 h 583858"/>
                <a:gd name="connsiteX66" fmla="*/ 464283 w 602276"/>
                <a:gd name="connsiteY66" fmla="*/ 156726 h 583858"/>
                <a:gd name="connsiteX67" fmla="*/ 495222 w 602276"/>
                <a:gd name="connsiteY67" fmla="*/ 156726 h 583858"/>
                <a:gd name="connsiteX68" fmla="*/ 510787 w 602276"/>
                <a:gd name="connsiteY68" fmla="*/ 163547 h 583858"/>
                <a:gd name="connsiteX69" fmla="*/ 516481 w 602276"/>
                <a:gd name="connsiteY69" fmla="*/ 173401 h 583858"/>
                <a:gd name="connsiteX70" fmla="*/ 518000 w 602276"/>
                <a:gd name="connsiteY70" fmla="*/ 178706 h 583858"/>
                <a:gd name="connsiteX71" fmla="*/ 523314 w 602276"/>
                <a:gd name="connsiteY71" fmla="*/ 181359 h 583858"/>
                <a:gd name="connsiteX72" fmla="*/ 531287 w 602276"/>
                <a:gd name="connsiteY72" fmla="*/ 177948 h 583858"/>
                <a:gd name="connsiteX73" fmla="*/ 541726 w 602276"/>
                <a:gd name="connsiteY73" fmla="*/ 175295 h 583858"/>
                <a:gd name="connsiteX74" fmla="*/ 557481 w 602276"/>
                <a:gd name="connsiteY74" fmla="*/ 181738 h 583858"/>
                <a:gd name="connsiteX75" fmla="*/ 579309 w 602276"/>
                <a:gd name="connsiteY75" fmla="*/ 203339 h 583858"/>
                <a:gd name="connsiteX76" fmla="*/ 582915 w 602276"/>
                <a:gd name="connsiteY76" fmla="*/ 229867 h 583858"/>
                <a:gd name="connsiteX77" fmla="*/ 579878 w 602276"/>
                <a:gd name="connsiteY77" fmla="*/ 234793 h 583858"/>
                <a:gd name="connsiteX78" fmla="*/ 582726 w 602276"/>
                <a:gd name="connsiteY78" fmla="*/ 242752 h 583858"/>
                <a:gd name="connsiteX79" fmla="*/ 587281 w 602276"/>
                <a:gd name="connsiteY79" fmla="*/ 243889 h 583858"/>
                <a:gd name="connsiteX80" fmla="*/ 596582 w 602276"/>
                <a:gd name="connsiteY80" fmla="*/ 249573 h 583858"/>
                <a:gd name="connsiteX81" fmla="*/ 602276 w 602276"/>
                <a:gd name="connsiteY81" fmla="*/ 265111 h 583858"/>
                <a:gd name="connsiteX82" fmla="*/ 602276 w 602276"/>
                <a:gd name="connsiteY82" fmla="*/ 295997 h 583858"/>
                <a:gd name="connsiteX83" fmla="*/ 586901 w 602276"/>
                <a:gd name="connsiteY83" fmla="*/ 317219 h 583858"/>
                <a:gd name="connsiteX84" fmla="*/ 582915 w 602276"/>
                <a:gd name="connsiteY84" fmla="*/ 318545 h 583858"/>
                <a:gd name="connsiteX85" fmla="*/ 580068 w 602276"/>
                <a:gd name="connsiteY85" fmla="*/ 324988 h 583858"/>
                <a:gd name="connsiteX86" fmla="*/ 582726 w 602276"/>
                <a:gd name="connsiteY86" fmla="*/ 329536 h 583858"/>
                <a:gd name="connsiteX87" fmla="*/ 579119 w 602276"/>
                <a:gd name="connsiteY87" fmla="*/ 356063 h 583858"/>
                <a:gd name="connsiteX88" fmla="*/ 557291 w 602276"/>
                <a:gd name="connsiteY88" fmla="*/ 377854 h 583858"/>
                <a:gd name="connsiteX89" fmla="*/ 541536 w 602276"/>
                <a:gd name="connsiteY89" fmla="*/ 384107 h 583858"/>
                <a:gd name="connsiteX90" fmla="*/ 530907 w 602276"/>
                <a:gd name="connsiteY90" fmla="*/ 381454 h 583858"/>
                <a:gd name="connsiteX91" fmla="*/ 525592 w 602276"/>
                <a:gd name="connsiteY91" fmla="*/ 378422 h 583858"/>
                <a:gd name="connsiteX92" fmla="*/ 518949 w 602276"/>
                <a:gd name="connsiteY92" fmla="*/ 381454 h 583858"/>
                <a:gd name="connsiteX93" fmla="*/ 517620 w 602276"/>
                <a:gd name="connsiteY93" fmla="*/ 385812 h 583858"/>
                <a:gd name="connsiteX94" fmla="*/ 496361 w 602276"/>
                <a:gd name="connsiteY94" fmla="*/ 401729 h 583858"/>
                <a:gd name="connsiteX95" fmla="*/ 465612 w 602276"/>
                <a:gd name="connsiteY95" fmla="*/ 401729 h 583858"/>
                <a:gd name="connsiteX96" fmla="*/ 449857 w 602276"/>
                <a:gd name="connsiteY96" fmla="*/ 395287 h 583858"/>
                <a:gd name="connsiteX97" fmla="*/ 444353 w 602276"/>
                <a:gd name="connsiteY97" fmla="*/ 386191 h 583858"/>
                <a:gd name="connsiteX98" fmla="*/ 443024 w 602276"/>
                <a:gd name="connsiteY98" fmla="*/ 381833 h 583858"/>
                <a:gd name="connsiteX99" fmla="*/ 435621 w 602276"/>
                <a:gd name="connsiteY99" fmla="*/ 378801 h 583858"/>
                <a:gd name="connsiteX100" fmla="*/ 431256 w 602276"/>
                <a:gd name="connsiteY100" fmla="*/ 381265 h 583858"/>
                <a:gd name="connsiteX101" fmla="*/ 420436 w 602276"/>
                <a:gd name="connsiteY101" fmla="*/ 384107 h 583858"/>
                <a:gd name="connsiteX102" fmla="*/ 404682 w 602276"/>
                <a:gd name="connsiteY102" fmla="*/ 377665 h 583858"/>
                <a:gd name="connsiteX103" fmla="*/ 383043 w 602276"/>
                <a:gd name="connsiteY103" fmla="*/ 355874 h 583858"/>
                <a:gd name="connsiteX104" fmla="*/ 379247 w 602276"/>
                <a:gd name="connsiteY104" fmla="*/ 329346 h 583858"/>
                <a:gd name="connsiteX105" fmla="*/ 381715 w 602276"/>
                <a:gd name="connsiteY105" fmla="*/ 324988 h 583858"/>
                <a:gd name="connsiteX106" fmla="*/ 378298 w 602276"/>
                <a:gd name="connsiteY106" fmla="*/ 317030 h 583858"/>
                <a:gd name="connsiteX107" fmla="*/ 374312 w 602276"/>
                <a:gd name="connsiteY107" fmla="*/ 316082 h 583858"/>
                <a:gd name="connsiteX108" fmla="*/ 364442 w 602276"/>
                <a:gd name="connsiteY108" fmla="*/ 310398 h 583858"/>
                <a:gd name="connsiteX109" fmla="*/ 356849 w 602276"/>
                <a:gd name="connsiteY109" fmla="*/ 294670 h 583858"/>
                <a:gd name="connsiteX110" fmla="*/ 356849 w 602276"/>
                <a:gd name="connsiteY110" fmla="*/ 263974 h 583858"/>
                <a:gd name="connsiteX111" fmla="*/ 373932 w 602276"/>
                <a:gd name="connsiteY111" fmla="*/ 242752 h 583858"/>
                <a:gd name="connsiteX112" fmla="*/ 378867 w 602276"/>
                <a:gd name="connsiteY112" fmla="*/ 241615 h 583858"/>
                <a:gd name="connsiteX113" fmla="*/ 381904 w 602276"/>
                <a:gd name="connsiteY113" fmla="*/ 234604 h 583858"/>
                <a:gd name="connsiteX114" fmla="*/ 379247 w 602276"/>
                <a:gd name="connsiteY114" fmla="*/ 230056 h 583858"/>
                <a:gd name="connsiteX115" fmla="*/ 382854 w 602276"/>
                <a:gd name="connsiteY115" fmla="*/ 203529 h 583858"/>
                <a:gd name="connsiteX116" fmla="*/ 404492 w 602276"/>
                <a:gd name="connsiteY116" fmla="*/ 181927 h 583858"/>
                <a:gd name="connsiteX117" fmla="*/ 420436 w 602276"/>
                <a:gd name="connsiteY117" fmla="*/ 175485 h 583858"/>
                <a:gd name="connsiteX118" fmla="*/ 431066 w 602276"/>
                <a:gd name="connsiteY118" fmla="*/ 178138 h 583858"/>
                <a:gd name="connsiteX119" fmla="*/ 435242 w 602276"/>
                <a:gd name="connsiteY119" fmla="*/ 180601 h 583858"/>
                <a:gd name="connsiteX120" fmla="*/ 441695 w 602276"/>
                <a:gd name="connsiteY120" fmla="*/ 177948 h 583858"/>
                <a:gd name="connsiteX121" fmla="*/ 443024 w 602276"/>
                <a:gd name="connsiteY121" fmla="*/ 173211 h 583858"/>
                <a:gd name="connsiteX122" fmla="*/ 464283 w 602276"/>
                <a:gd name="connsiteY122" fmla="*/ 156726 h 583858"/>
                <a:gd name="connsiteX123" fmla="*/ 175373 w 602276"/>
                <a:gd name="connsiteY123" fmla="*/ 93230 h 583858"/>
                <a:gd name="connsiteX124" fmla="*/ 118813 w 602276"/>
                <a:gd name="connsiteY124" fmla="*/ 116727 h 583858"/>
                <a:gd name="connsiteX125" fmla="*/ 118813 w 602276"/>
                <a:gd name="connsiteY125" fmla="*/ 229853 h 583858"/>
                <a:gd name="connsiteX126" fmla="*/ 175373 w 602276"/>
                <a:gd name="connsiteY126" fmla="*/ 253350 h 583858"/>
                <a:gd name="connsiteX127" fmla="*/ 232123 w 602276"/>
                <a:gd name="connsiteY127" fmla="*/ 229853 h 583858"/>
                <a:gd name="connsiteX128" fmla="*/ 232123 w 602276"/>
                <a:gd name="connsiteY128" fmla="*/ 116727 h 583858"/>
                <a:gd name="connsiteX129" fmla="*/ 175373 w 602276"/>
                <a:gd name="connsiteY129" fmla="*/ 93230 h 583858"/>
                <a:gd name="connsiteX130" fmla="*/ 151079 w 602276"/>
                <a:gd name="connsiteY130" fmla="*/ 0 h 583858"/>
                <a:gd name="connsiteX131" fmla="*/ 195872 w 602276"/>
                <a:gd name="connsiteY131" fmla="*/ 0 h 583858"/>
                <a:gd name="connsiteX132" fmla="*/ 216180 w 602276"/>
                <a:gd name="connsiteY132" fmla="*/ 7959 h 583858"/>
                <a:gd name="connsiteX133" fmla="*/ 223392 w 602276"/>
                <a:gd name="connsiteY133" fmla="*/ 19707 h 583858"/>
                <a:gd name="connsiteX134" fmla="*/ 225670 w 602276"/>
                <a:gd name="connsiteY134" fmla="*/ 28045 h 583858"/>
                <a:gd name="connsiteX135" fmla="*/ 236868 w 602276"/>
                <a:gd name="connsiteY135" fmla="*/ 34108 h 583858"/>
                <a:gd name="connsiteX136" fmla="*/ 249964 w 602276"/>
                <a:gd name="connsiteY136" fmla="*/ 28424 h 583858"/>
                <a:gd name="connsiteX137" fmla="*/ 263629 w 602276"/>
                <a:gd name="connsiteY137" fmla="*/ 25013 h 583858"/>
                <a:gd name="connsiteX138" fmla="*/ 284128 w 602276"/>
                <a:gd name="connsiteY138" fmla="*/ 33161 h 583858"/>
                <a:gd name="connsiteX139" fmla="*/ 315634 w 602276"/>
                <a:gd name="connsiteY139" fmla="*/ 64806 h 583858"/>
                <a:gd name="connsiteX140" fmla="*/ 320379 w 602276"/>
                <a:gd name="connsiteY140" fmla="*/ 99104 h 583858"/>
                <a:gd name="connsiteX141" fmla="*/ 315444 w 602276"/>
                <a:gd name="connsiteY141" fmla="*/ 107821 h 583858"/>
                <a:gd name="connsiteX142" fmla="*/ 320759 w 602276"/>
                <a:gd name="connsiteY142" fmla="*/ 122601 h 583858"/>
                <a:gd name="connsiteX143" fmla="*/ 329110 w 602276"/>
                <a:gd name="connsiteY143" fmla="*/ 124685 h 583858"/>
                <a:gd name="connsiteX144" fmla="*/ 341257 w 602276"/>
                <a:gd name="connsiteY144" fmla="*/ 131886 h 583858"/>
                <a:gd name="connsiteX145" fmla="*/ 349228 w 602276"/>
                <a:gd name="connsiteY145" fmla="*/ 152162 h 583858"/>
                <a:gd name="connsiteX146" fmla="*/ 349228 w 602276"/>
                <a:gd name="connsiteY146" fmla="*/ 196881 h 583858"/>
                <a:gd name="connsiteX147" fmla="*/ 328920 w 602276"/>
                <a:gd name="connsiteY147" fmla="*/ 224358 h 583858"/>
                <a:gd name="connsiteX148" fmla="*/ 320759 w 602276"/>
                <a:gd name="connsiteY148" fmla="*/ 226821 h 583858"/>
                <a:gd name="connsiteX149" fmla="*/ 315444 w 602276"/>
                <a:gd name="connsiteY149" fmla="*/ 239517 h 583858"/>
                <a:gd name="connsiteX150" fmla="*/ 320189 w 602276"/>
                <a:gd name="connsiteY150" fmla="*/ 247665 h 583858"/>
                <a:gd name="connsiteX151" fmla="*/ 315444 w 602276"/>
                <a:gd name="connsiteY151" fmla="*/ 281963 h 583858"/>
                <a:gd name="connsiteX152" fmla="*/ 283748 w 602276"/>
                <a:gd name="connsiteY152" fmla="*/ 313608 h 583858"/>
                <a:gd name="connsiteX153" fmla="*/ 263440 w 602276"/>
                <a:gd name="connsiteY153" fmla="*/ 321756 h 583858"/>
                <a:gd name="connsiteX154" fmla="*/ 249395 w 602276"/>
                <a:gd name="connsiteY154" fmla="*/ 318156 h 583858"/>
                <a:gd name="connsiteX155" fmla="*/ 240094 w 602276"/>
                <a:gd name="connsiteY155" fmla="*/ 313040 h 583858"/>
                <a:gd name="connsiteX156" fmla="*/ 227378 w 602276"/>
                <a:gd name="connsiteY156" fmla="*/ 319103 h 583858"/>
                <a:gd name="connsiteX157" fmla="*/ 225100 w 602276"/>
                <a:gd name="connsiteY157" fmla="*/ 327441 h 583858"/>
                <a:gd name="connsiteX158" fmla="*/ 197580 w 602276"/>
                <a:gd name="connsiteY158" fmla="*/ 348664 h 583858"/>
                <a:gd name="connsiteX159" fmla="*/ 152787 w 602276"/>
                <a:gd name="connsiteY159" fmla="*/ 348664 h 583858"/>
                <a:gd name="connsiteX160" fmla="*/ 132479 w 602276"/>
                <a:gd name="connsiteY160" fmla="*/ 339758 h 583858"/>
                <a:gd name="connsiteX161" fmla="*/ 125266 w 602276"/>
                <a:gd name="connsiteY161" fmla="*/ 327062 h 583858"/>
                <a:gd name="connsiteX162" fmla="*/ 122989 w 602276"/>
                <a:gd name="connsiteY162" fmla="*/ 319293 h 583858"/>
                <a:gd name="connsiteX163" fmla="*/ 109134 w 602276"/>
                <a:gd name="connsiteY163" fmla="*/ 313419 h 583858"/>
                <a:gd name="connsiteX164" fmla="*/ 101162 w 602276"/>
                <a:gd name="connsiteY164" fmla="*/ 317966 h 583858"/>
                <a:gd name="connsiteX165" fmla="*/ 87307 w 602276"/>
                <a:gd name="connsiteY165" fmla="*/ 321567 h 583858"/>
                <a:gd name="connsiteX166" fmla="*/ 66809 w 602276"/>
                <a:gd name="connsiteY166" fmla="*/ 313229 h 583858"/>
                <a:gd name="connsiteX167" fmla="*/ 35112 w 602276"/>
                <a:gd name="connsiteY167" fmla="*/ 281584 h 583858"/>
                <a:gd name="connsiteX168" fmla="*/ 30557 w 602276"/>
                <a:gd name="connsiteY168" fmla="*/ 247286 h 583858"/>
                <a:gd name="connsiteX169" fmla="*/ 34923 w 602276"/>
                <a:gd name="connsiteY169" fmla="*/ 239517 h 583858"/>
                <a:gd name="connsiteX170" fmla="*/ 28849 w 602276"/>
                <a:gd name="connsiteY170" fmla="*/ 224737 h 583858"/>
                <a:gd name="connsiteX171" fmla="*/ 21637 w 602276"/>
                <a:gd name="connsiteY171" fmla="*/ 222652 h 583858"/>
                <a:gd name="connsiteX172" fmla="*/ 9110 w 602276"/>
                <a:gd name="connsiteY172" fmla="*/ 215452 h 583858"/>
                <a:gd name="connsiteX173" fmla="*/ 0 w 602276"/>
                <a:gd name="connsiteY173" fmla="*/ 195176 h 583858"/>
                <a:gd name="connsiteX174" fmla="*/ 0 w 602276"/>
                <a:gd name="connsiteY174" fmla="*/ 150456 h 583858"/>
                <a:gd name="connsiteX175" fmla="*/ 21447 w 602276"/>
                <a:gd name="connsiteY175" fmla="*/ 122790 h 583858"/>
                <a:gd name="connsiteX176" fmla="*/ 29418 w 602276"/>
                <a:gd name="connsiteY176" fmla="*/ 120706 h 583858"/>
                <a:gd name="connsiteX177" fmla="*/ 34923 w 602276"/>
                <a:gd name="connsiteY177" fmla="*/ 107631 h 583858"/>
                <a:gd name="connsiteX178" fmla="*/ 30367 w 602276"/>
                <a:gd name="connsiteY178" fmla="*/ 99483 h 583858"/>
                <a:gd name="connsiteX179" fmla="*/ 34923 w 602276"/>
                <a:gd name="connsiteY179" fmla="*/ 65185 h 583858"/>
                <a:gd name="connsiteX180" fmla="*/ 66619 w 602276"/>
                <a:gd name="connsiteY180" fmla="*/ 33540 h 583858"/>
                <a:gd name="connsiteX181" fmla="*/ 87117 w 602276"/>
                <a:gd name="connsiteY181" fmla="*/ 25202 h 583858"/>
                <a:gd name="connsiteX182" fmla="*/ 100972 w 602276"/>
                <a:gd name="connsiteY182" fmla="*/ 28803 h 583858"/>
                <a:gd name="connsiteX183" fmla="*/ 101352 w 602276"/>
                <a:gd name="connsiteY183" fmla="*/ 29182 h 583858"/>
                <a:gd name="connsiteX184" fmla="*/ 110462 w 602276"/>
                <a:gd name="connsiteY184" fmla="*/ 35245 h 583858"/>
                <a:gd name="connsiteX185" fmla="*/ 120901 w 602276"/>
                <a:gd name="connsiteY185" fmla="*/ 29371 h 583858"/>
                <a:gd name="connsiteX186" fmla="*/ 123368 w 602276"/>
                <a:gd name="connsiteY186" fmla="*/ 20276 h 583858"/>
                <a:gd name="connsiteX187" fmla="*/ 151079 w 602276"/>
                <a:gd name="connsiteY187" fmla="*/ 0 h 58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602276" h="583858">
                  <a:moveTo>
                    <a:pt x="279390" y="338996"/>
                  </a:moveTo>
                  <a:cubicBezTo>
                    <a:pt x="286791" y="338996"/>
                    <a:pt x="293813" y="342597"/>
                    <a:pt x="297799" y="348283"/>
                  </a:cubicBezTo>
                  <a:lnTo>
                    <a:pt x="300456" y="352263"/>
                  </a:lnTo>
                  <a:lnTo>
                    <a:pt x="307478" y="352831"/>
                  </a:lnTo>
                  <a:lnTo>
                    <a:pt x="310704" y="349041"/>
                  </a:lnTo>
                  <a:cubicBezTo>
                    <a:pt x="314690" y="344492"/>
                    <a:pt x="320953" y="341649"/>
                    <a:pt x="327595" y="341649"/>
                  </a:cubicBezTo>
                  <a:cubicBezTo>
                    <a:pt x="330821" y="341649"/>
                    <a:pt x="334048" y="342218"/>
                    <a:pt x="336895" y="343734"/>
                  </a:cubicBezTo>
                  <a:lnTo>
                    <a:pt x="364603" y="357001"/>
                  </a:lnTo>
                  <a:cubicBezTo>
                    <a:pt x="369727" y="359464"/>
                    <a:pt x="373903" y="364013"/>
                    <a:pt x="375801" y="369699"/>
                  </a:cubicBezTo>
                  <a:cubicBezTo>
                    <a:pt x="377129" y="373299"/>
                    <a:pt x="377509" y="377090"/>
                    <a:pt x="376939" y="380691"/>
                  </a:cubicBezTo>
                  <a:lnTo>
                    <a:pt x="375990" y="385429"/>
                  </a:lnTo>
                  <a:cubicBezTo>
                    <a:pt x="376939" y="386945"/>
                    <a:pt x="378458" y="388840"/>
                    <a:pt x="379786" y="390925"/>
                  </a:cubicBezTo>
                  <a:lnTo>
                    <a:pt x="388326" y="391114"/>
                  </a:lnTo>
                  <a:cubicBezTo>
                    <a:pt x="398005" y="390546"/>
                    <a:pt x="407115" y="396800"/>
                    <a:pt x="410341" y="405708"/>
                  </a:cubicBezTo>
                  <a:lnTo>
                    <a:pt x="420590" y="434704"/>
                  </a:lnTo>
                  <a:cubicBezTo>
                    <a:pt x="423816" y="443991"/>
                    <a:pt x="420400" y="454604"/>
                    <a:pt x="412429" y="460290"/>
                  </a:cubicBezTo>
                  <a:lnTo>
                    <a:pt x="407684" y="463512"/>
                  </a:lnTo>
                  <a:lnTo>
                    <a:pt x="406925" y="471851"/>
                  </a:lnTo>
                  <a:lnTo>
                    <a:pt x="410721" y="474883"/>
                  </a:lnTo>
                  <a:cubicBezTo>
                    <a:pt x="413568" y="477347"/>
                    <a:pt x="415655" y="480569"/>
                    <a:pt x="416984" y="484170"/>
                  </a:cubicBezTo>
                  <a:cubicBezTo>
                    <a:pt x="419072" y="489855"/>
                    <a:pt x="418692" y="495920"/>
                    <a:pt x="416225" y="501227"/>
                  </a:cubicBezTo>
                  <a:lnTo>
                    <a:pt x="402940" y="528897"/>
                  </a:lnTo>
                  <a:cubicBezTo>
                    <a:pt x="399334" y="536478"/>
                    <a:pt x="391363" y="541405"/>
                    <a:pt x="382823" y="541405"/>
                  </a:cubicBezTo>
                  <a:cubicBezTo>
                    <a:pt x="381684" y="541405"/>
                    <a:pt x="380355" y="541405"/>
                    <a:pt x="379217" y="541216"/>
                  </a:cubicBezTo>
                  <a:lnTo>
                    <a:pt x="374092" y="540268"/>
                  </a:lnTo>
                  <a:lnTo>
                    <a:pt x="368778" y="544817"/>
                  </a:lnTo>
                  <a:lnTo>
                    <a:pt x="369158" y="550123"/>
                  </a:lnTo>
                  <a:cubicBezTo>
                    <a:pt x="369917" y="559789"/>
                    <a:pt x="363654" y="569265"/>
                    <a:pt x="354545" y="572487"/>
                  </a:cubicBezTo>
                  <a:lnTo>
                    <a:pt x="325507" y="582721"/>
                  </a:lnTo>
                  <a:cubicBezTo>
                    <a:pt x="323230" y="583479"/>
                    <a:pt x="320953" y="583858"/>
                    <a:pt x="318485" y="583858"/>
                  </a:cubicBezTo>
                  <a:cubicBezTo>
                    <a:pt x="311084" y="583858"/>
                    <a:pt x="304062" y="580447"/>
                    <a:pt x="300076" y="574571"/>
                  </a:cubicBezTo>
                  <a:lnTo>
                    <a:pt x="296470" y="569644"/>
                  </a:lnTo>
                  <a:lnTo>
                    <a:pt x="289258" y="569644"/>
                  </a:lnTo>
                  <a:lnTo>
                    <a:pt x="286222" y="573055"/>
                  </a:lnTo>
                  <a:cubicBezTo>
                    <a:pt x="282047" y="577793"/>
                    <a:pt x="275784" y="580636"/>
                    <a:pt x="269331" y="580636"/>
                  </a:cubicBezTo>
                  <a:cubicBezTo>
                    <a:pt x="265915" y="580636"/>
                    <a:pt x="262688" y="579878"/>
                    <a:pt x="259842" y="578551"/>
                  </a:cubicBezTo>
                  <a:lnTo>
                    <a:pt x="232133" y="565285"/>
                  </a:lnTo>
                  <a:cubicBezTo>
                    <a:pt x="227009" y="562821"/>
                    <a:pt x="222834" y="558273"/>
                    <a:pt x="220936" y="552587"/>
                  </a:cubicBezTo>
                  <a:cubicBezTo>
                    <a:pt x="219607" y="548986"/>
                    <a:pt x="219228" y="545196"/>
                    <a:pt x="219987" y="541595"/>
                  </a:cubicBezTo>
                  <a:lnTo>
                    <a:pt x="220746" y="537236"/>
                  </a:lnTo>
                  <a:lnTo>
                    <a:pt x="215242" y="531171"/>
                  </a:lnTo>
                  <a:lnTo>
                    <a:pt x="210308" y="531550"/>
                  </a:lnTo>
                  <a:cubicBezTo>
                    <a:pt x="200629" y="532308"/>
                    <a:pt x="191139" y="526054"/>
                    <a:pt x="187913" y="516957"/>
                  </a:cubicBezTo>
                  <a:lnTo>
                    <a:pt x="177665" y="487960"/>
                  </a:lnTo>
                  <a:cubicBezTo>
                    <a:pt x="174438" y="478673"/>
                    <a:pt x="177854" y="468060"/>
                    <a:pt x="185825" y="462564"/>
                  </a:cubicBezTo>
                  <a:lnTo>
                    <a:pt x="190001" y="459532"/>
                  </a:lnTo>
                  <a:lnTo>
                    <a:pt x="190570" y="451003"/>
                  </a:lnTo>
                  <a:lnTo>
                    <a:pt x="187533" y="448350"/>
                  </a:lnTo>
                  <a:cubicBezTo>
                    <a:pt x="184687" y="445886"/>
                    <a:pt x="182599" y="442854"/>
                    <a:pt x="181271" y="439063"/>
                  </a:cubicBezTo>
                  <a:cubicBezTo>
                    <a:pt x="179373" y="433567"/>
                    <a:pt x="179562" y="427313"/>
                    <a:pt x="182030" y="422196"/>
                  </a:cubicBezTo>
                  <a:lnTo>
                    <a:pt x="195315" y="394526"/>
                  </a:lnTo>
                  <a:cubicBezTo>
                    <a:pt x="198921" y="386945"/>
                    <a:pt x="207081" y="381828"/>
                    <a:pt x="215432" y="381828"/>
                  </a:cubicBezTo>
                  <a:cubicBezTo>
                    <a:pt x="216760" y="381828"/>
                    <a:pt x="217899" y="382017"/>
                    <a:pt x="219228" y="382207"/>
                  </a:cubicBezTo>
                  <a:lnTo>
                    <a:pt x="223403" y="382965"/>
                  </a:lnTo>
                  <a:lnTo>
                    <a:pt x="228907" y="378037"/>
                  </a:lnTo>
                  <a:lnTo>
                    <a:pt x="228527" y="372731"/>
                  </a:lnTo>
                  <a:cubicBezTo>
                    <a:pt x="227958" y="363065"/>
                    <a:pt x="234031" y="353589"/>
                    <a:pt x="243330" y="350367"/>
                  </a:cubicBezTo>
                  <a:lnTo>
                    <a:pt x="272368" y="340133"/>
                  </a:lnTo>
                  <a:cubicBezTo>
                    <a:pt x="274645" y="339375"/>
                    <a:pt x="276922" y="338996"/>
                    <a:pt x="279390" y="338996"/>
                  </a:cubicBezTo>
                  <a:close/>
                  <a:moveTo>
                    <a:pt x="481176" y="227025"/>
                  </a:moveTo>
                  <a:cubicBezTo>
                    <a:pt x="467130" y="227025"/>
                    <a:pt x="453843" y="232520"/>
                    <a:pt x="443783" y="242562"/>
                  </a:cubicBezTo>
                  <a:cubicBezTo>
                    <a:pt x="423283" y="263027"/>
                    <a:pt x="423283" y="296376"/>
                    <a:pt x="443783" y="316840"/>
                  </a:cubicBezTo>
                  <a:cubicBezTo>
                    <a:pt x="453843" y="326883"/>
                    <a:pt x="467130" y="332188"/>
                    <a:pt x="481176" y="332188"/>
                  </a:cubicBezTo>
                  <a:cubicBezTo>
                    <a:pt x="495222" y="332188"/>
                    <a:pt x="508509" y="326883"/>
                    <a:pt x="518379" y="316840"/>
                  </a:cubicBezTo>
                  <a:cubicBezTo>
                    <a:pt x="538879" y="296376"/>
                    <a:pt x="538879" y="263027"/>
                    <a:pt x="518379" y="242562"/>
                  </a:cubicBezTo>
                  <a:cubicBezTo>
                    <a:pt x="508509" y="232520"/>
                    <a:pt x="495222" y="227025"/>
                    <a:pt x="481176" y="227025"/>
                  </a:cubicBezTo>
                  <a:close/>
                  <a:moveTo>
                    <a:pt x="464283" y="156726"/>
                  </a:moveTo>
                  <a:lnTo>
                    <a:pt x="495222" y="156726"/>
                  </a:lnTo>
                  <a:cubicBezTo>
                    <a:pt x="500917" y="156726"/>
                    <a:pt x="506611" y="159379"/>
                    <a:pt x="510787" y="163547"/>
                  </a:cubicBezTo>
                  <a:cubicBezTo>
                    <a:pt x="513444" y="166390"/>
                    <a:pt x="515532" y="169990"/>
                    <a:pt x="516481" y="173401"/>
                  </a:cubicBezTo>
                  <a:lnTo>
                    <a:pt x="518000" y="178706"/>
                  </a:lnTo>
                  <a:lnTo>
                    <a:pt x="523314" y="181359"/>
                  </a:lnTo>
                  <a:lnTo>
                    <a:pt x="531287" y="177948"/>
                  </a:lnTo>
                  <a:cubicBezTo>
                    <a:pt x="534513" y="176243"/>
                    <a:pt x="538120" y="175295"/>
                    <a:pt x="541726" y="175295"/>
                  </a:cubicBezTo>
                  <a:cubicBezTo>
                    <a:pt x="547800" y="175295"/>
                    <a:pt x="553495" y="177569"/>
                    <a:pt x="557481" y="181738"/>
                  </a:cubicBezTo>
                  <a:lnTo>
                    <a:pt x="579309" y="203339"/>
                  </a:lnTo>
                  <a:cubicBezTo>
                    <a:pt x="586142" y="210350"/>
                    <a:pt x="587661" y="221530"/>
                    <a:pt x="582915" y="229867"/>
                  </a:cubicBezTo>
                  <a:lnTo>
                    <a:pt x="579878" y="234793"/>
                  </a:lnTo>
                  <a:lnTo>
                    <a:pt x="582726" y="242752"/>
                  </a:lnTo>
                  <a:lnTo>
                    <a:pt x="587281" y="243889"/>
                  </a:lnTo>
                  <a:cubicBezTo>
                    <a:pt x="590888" y="244836"/>
                    <a:pt x="593735" y="246920"/>
                    <a:pt x="596582" y="249573"/>
                  </a:cubicBezTo>
                  <a:cubicBezTo>
                    <a:pt x="600758" y="253742"/>
                    <a:pt x="602276" y="259426"/>
                    <a:pt x="602276" y="265111"/>
                  </a:cubicBezTo>
                  <a:lnTo>
                    <a:pt x="602276" y="295997"/>
                  </a:lnTo>
                  <a:cubicBezTo>
                    <a:pt x="602276" y="305661"/>
                    <a:pt x="596392" y="314566"/>
                    <a:pt x="586901" y="317219"/>
                  </a:cubicBezTo>
                  <a:lnTo>
                    <a:pt x="582915" y="318545"/>
                  </a:lnTo>
                  <a:lnTo>
                    <a:pt x="580068" y="324988"/>
                  </a:lnTo>
                  <a:lnTo>
                    <a:pt x="582726" y="329536"/>
                  </a:lnTo>
                  <a:cubicBezTo>
                    <a:pt x="587471" y="338062"/>
                    <a:pt x="585952" y="349242"/>
                    <a:pt x="579119" y="356063"/>
                  </a:cubicBezTo>
                  <a:lnTo>
                    <a:pt x="557291" y="377854"/>
                  </a:lnTo>
                  <a:cubicBezTo>
                    <a:pt x="553305" y="381833"/>
                    <a:pt x="547610" y="384107"/>
                    <a:pt x="541536" y="384107"/>
                  </a:cubicBezTo>
                  <a:cubicBezTo>
                    <a:pt x="537740" y="384107"/>
                    <a:pt x="533944" y="383160"/>
                    <a:pt x="530907" y="381454"/>
                  </a:cubicBezTo>
                  <a:lnTo>
                    <a:pt x="525592" y="378422"/>
                  </a:lnTo>
                  <a:lnTo>
                    <a:pt x="518949" y="381454"/>
                  </a:lnTo>
                  <a:lnTo>
                    <a:pt x="517620" y="385812"/>
                  </a:lnTo>
                  <a:cubicBezTo>
                    <a:pt x="515153" y="395287"/>
                    <a:pt x="506042" y="401729"/>
                    <a:pt x="496361" y="401729"/>
                  </a:cubicBezTo>
                  <a:lnTo>
                    <a:pt x="465612" y="401729"/>
                  </a:lnTo>
                  <a:cubicBezTo>
                    <a:pt x="459917" y="401729"/>
                    <a:pt x="454223" y="399645"/>
                    <a:pt x="449857" y="395287"/>
                  </a:cubicBezTo>
                  <a:cubicBezTo>
                    <a:pt x="447200" y="392634"/>
                    <a:pt x="445302" y="389602"/>
                    <a:pt x="444353" y="386191"/>
                  </a:cubicBezTo>
                  <a:lnTo>
                    <a:pt x="443024" y="381833"/>
                  </a:lnTo>
                  <a:lnTo>
                    <a:pt x="435621" y="378801"/>
                  </a:lnTo>
                  <a:lnTo>
                    <a:pt x="431256" y="381265"/>
                  </a:lnTo>
                  <a:cubicBezTo>
                    <a:pt x="428029" y="383160"/>
                    <a:pt x="424422" y="384107"/>
                    <a:pt x="420436" y="384107"/>
                  </a:cubicBezTo>
                  <a:cubicBezTo>
                    <a:pt x="414552" y="384107"/>
                    <a:pt x="408858" y="381644"/>
                    <a:pt x="404682" y="377665"/>
                  </a:cubicBezTo>
                  <a:lnTo>
                    <a:pt x="383043" y="355874"/>
                  </a:lnTo>
                  <a:cubicBezTo>
                    <a:pt x="376020" y="349052"/>
                    <a:pt x="374502" y="337873"/>
                    <a:pt x="379247" y="329346"/>
                  </a:cubicBezTo>
                  <a:lnTo>
                    <a:pt x="381715" y="324988"/>
                  </a:lnTo>
                  <a:lnTo>
                    <a:pt x="378298" y="317030"/>
                  </a:lnTo>
                  <a:lnTo>
                    <a:pt x="374312" y="316082"/>
                  </a:lnTo>
                  <a:cubicBezTo>
                    <a:pt x="370895" y="314945"/>
                    <a:pt x="367099" y="313050"/>
                    <a:pt x="364442" y="310398"/>
                  </a:cubicBezTo>
                  <a:cubicBezTo>
                    <a:pt x="360076" y="306229"/>
                    <a:pt x="356849" y="300355"/>
                    <a:pt x="356849" y="294670"/>
                  </a:cubicBezTo>
                  <a:lnTo>
                    <a:pt x="356849" y="263974"/>
                  </a:lnTo>
                  <a:cubicBezTo>
                    <a:pt x="356849" y="254310"/>
                    <a:pt x="364632" y="245215"/>
                    <a:pt x="373932" y="242752"/>
                  </a:cubicBezTo>
                  <a:lnTo>
                    <a:pt x="378867" y="241615"/>
                  </a:lnTo>
                  <a:lnTo>
                    <a:pt x="381904" y="234604"/>
                  </a:lnTo>
                  <a:lnTo>
                    <a:pt x="379247" y="230056"/>
                  </a:lnTo>
                  <a:cubicBezTo>
                    <a:pt x="374312" y="221530"/>
                    <a:pt x="375830" y="210540"/>
                    <a:pt x="382854" y="203529"/>
                  </a:cubicBezTo>
                  <a:lnTo>
                    <a:pt x="404492" y="181927"/>
                  </a:lnTo>
                  <a:cubicBezTo>
                    <a:pt x="408668" y="177759"/>
                    <a:pt x="414362" y="175485"/>
                    <a:pt x="420436" y="175485"/>
                  </a:cubicBezTo>
                  <a:cubicBezTo>
                    <a:pt x="424233" y="175485"/>
                    <a:pt x="427839" y="176432"/>
                    <a:pt x="431066" y="178138"/>
                  </a:cubicBezTo>
                  <a:lnTo>
                    <a:pt x="435242" y="180601"/>
                  </a:lnTo>
                  <a:lnTo>
                    <a:pt x="441695" y="177948"/>
                  </a:lnTo>
                  <a:lnTo>
                    <a:pt x="443024" y="173211"/>
                  </a:lnTo>
                  <a:cubicBezTo>
                    <a:pt x="445681" y="163737"/>
                    <a:pt x="454602" y="156726"/>
                    <a:pt x="464283" y="156726"/>
                  </a:cubicBezTo>
                  <a:close/>
                  <a:moveTo>
                    <a:pt x="175373" y="93230"/>
                  </a:moveTo>
                  <a:cubicBezTo>
                    <a:pt x="154116" y="93230"/>
                    <a:pt x="133997" y="101567"/>
                    <a:pt x="118813" y="116727"/>
                  </a:cubicBezTo>
                  <a:cubicBezTo>
                    <a:pt x="87497" y="147803"/>
                    <a:pt x="87497" y="198587"/>
                    <a:pt x="118813" y="229853"/>
                  </a:cubicBezTo>
                  <a:cubicBezTo>
                    <a:pt x="133997" y="245012"/>
                    <a:pt x="154116" y="253350"/>
                    <a:pt x="175373" y="253350"/>
                  </a:cubicBezTo>
                  <a:cubicBezTo>
                    <a:pt x="196821" y="253350"/>
                    <a:pt x="216939" y="245012"/>
                    <a:pt x="232123" y="229853"/>
                  </a:cubicBezTo>
                  <a:cubicBezTo>
                    <a:pt x="263440" y="198587"/>
                    <a:pt x="263440" y="147803"/>
                    <a:pt x="232123" y="116727"/>
                  </a:cubicBezTo>
                  <a:cubicBezTo>
                    <a:pt x="216939" y="101567"/>
                    <a:pt x="196821" y="93230"/>
                    <a:pt x="175373" y="93230"/>
                  </a:cubicBezTo>
                  <a:close/>
                  <a:moveTo>
                    <a:pt x="151079" y="0"/>
                  </a:moveTo>
                  <a:lnTo>
                    <a:pt x="195872" y="0"/>
                  </a:lnTo>
                  <a:cubicBezTo>
                    <a:pt x="203274" y="0"/>
                    <a:pt x="210676" y="2463"/>
                    <a:pt x="216180" y="7959"/>
                  </a:cubicBezTo>
                  <a:cubicBezTo>
                    <a:pt x="219596" y="11559"/>
                    <a:pt x="222064" y="15159"/>
                    <a:pt x="223392" y="19707"/>
                  </a:cubicBezTo>
                  <a:lnTo>
                    <a:pt x="225670" y="28045"/>
                  </a:lnTo>
                  <a:cubicBezTo>
                    <a:pt x="228137" y="29371"/>
                    <a:pt x="232503" y="31835"/>
                    <a:pt x="236868" y="34108"/>
                  </a:cubicBezTo>
                  <a:lnTo>
                    <a:pt x="249964" y="28424"/>
                  </a:lnTo>
                  <a:cubicBezTo>
                    <a:pt x="254140" y="26150"/>
                    <a:pt x="258695" y="25013"/>
                    <a:pt x="263629" y="25013"/>
                  </a:cubicBezTo>
                  <a:cubicBezTo>
                    <a:pt x="271411" y="25013"/>
                    <a:pt x="278813" y="28045"/>
                    <a:pt x="284128" y="33161"/>
                  </a:cubicBezTo>
                  <a:lnTo>
                    <a:pt x="315634" y="64806"/>
                  </a:lnTo>
                  <a:cubicBezTo>
                    <a:pt x="324555" y="73712"/>
                    <a:pt x="326642" y="88113"/>
                    <a:pt x="320379" y="99104"/>
                  </a:cubicBezTo>
                  <a:lnTo>
                    <a:pt x="315444" y="107821"/>
                  </a:lnTo>
                  <a:lnTo>
                    <a:pt x="320759" y="122601"/>
                  </a:lnTo>
                  <a:lnTo>
                    <a:pt x="329110" y="124685"/>
                  </a:lnTo>
                  <a:cubicBezTo>
                    <a:pt x="333855" y="125822"/>
                    <a:pt x="337840" y="128475"/>
                    <a:pt x="341257" y="131886"/>
                  </a:cubicBezTo>
                  <a:cubicBezTo>
                    <a:pt x="346761" y="137381"/>
                    <a:pt x="349228" y="144771"/>
                    <a:pt x="349228" y="152162"/>
                  </a:cubicBezTo>
                  <a:lnTo>
                    <a:pt x="349228" y="196881"/>
                  </a:lnTo>
                  <a:cubicBezTo>
                    <a:pt x="349228" y="209577"/>
                    <a:pt x="341067" y="221136"/>
                    <a:pt x="328920" y="224358"/>
                  </a:cubicBezTo>
                  <a:lnTo>
                    <a:pt x="320759" y="226821"/>
                  </a:lnTo>
                  <a:lnTo>
                    <a:pt x="315444" y="239517"/>
                  </a:lnTo>
                  <a:lnTo>
                    <a:pt x="320189" y="247665"/>
                  </a:lnTo>
                  <a:cubicBezTo>
                    <a:pt x="326263" y="258656"/>
                    <a:pt x="324365" y="273057"/>
                    <a:pt x="315444" y="281963"/>
                  </a:cubicBezTo>
                  <a:lnTo>
                    <a:pt x="283748" y="313608"/>
                  </a:lnTo>
                  <a:cubicBezTo>
                    <a:pt x="278623" y="318724"/>
                    <a:pt x="271032" y="321756"/>
                    <a:pt x="263440" y="321756"/>
                  </a:cubicBezTo>
                  <a:cubicBezTo>
                    <a:pt x="258315" y="321756"/>
                    <a:pt x="253570" y="320619"/>
                    <a:pt x="249395" y="318156"/>
                  </a:cubicBezTo>
                  <a:lnTo>
                    <a:pt x="240094" y="313040"/>
                  </a:lnTo>
                  <a:lnTo>
                    <a:pt x="227378" y="319103"/>
                  </a:lnTo>
                  <a:lnTo>
                    <a:pt x="225100" y="327441"/>
                  </a:lnTo>
                  <a:cubicBezTo>
                    <a:pt x="221874" y="339568"/>
                    <a:pt x="210296" y="348664"/>
                    <a:pt x="197580" y="348664"/>
                  </a:cubicBezTo>
                  <a:lnTo>
                    <a:pt x="152787" y="348664"/>
                  </a:lnTo>
                  <a:cubicBezTo>
                    <a:pt x="145385" y="348664"/>
                    <a:pt x="137983" y="345253"/>
                    <a:pt x="132479" y="339758"/>
                  </a:cubicBezTo>
                  <a:cubicBezTo>
                    <a:pt x="129062" y="336158"/>
                    <a:pt x="126405" y="331799"/>
                    <a:pt x="125266" y="327062"/>
                  </a:cubicBezTo>
                  <a:lnTo>
                    <a:pt x="122989" y="319293"/>
                  </a:lnTo>
                  <a:lnTo>
                    <a:pt x="109134" y="313419"/>
                  </a:lnTo>
                  <a:lnTo>
                    <a:pt x="101162" y="317966"/>
                  </a:lnTo>
                  <a:cubicBezTo>
                    <a:pt x="97176" y="320240"/>
                    <a:pt x="92241" y="321567"/>
                    <a:pt x="87307" y="321567"/>
                  </a:cubicBezTo>
                  <a:cubicBezTo>
                    <a:pt x="79525" y="321567"/>
                    <a:pt x="72123" y="318535"/>
                    <a:pt x="66809" y="313229"/>
                  </a:cubicBezTo>
                  <a:lnTo>
                    <a:pt x="35112" y="281584"/>
                  </a:lnTo>
                  <a:cubicBezTo>
                    <a:pt x="26192" y="272678"/>
                    <a:pt x="24294" y="258277"/>
                    <a:pt x="30557" y="247286"/>
                  </a:cubicBezTo>
                  <a:lnTo>
                    <a:pt x="34923" y="239517"/>
                  </a:lnTo>
                  <a:lnTo>
                    <a:pt x="28849" y="224737"/>
                  </a:lnTo>
                  <a:lnTo>
                    <a:pt x="21637" y="222652"/>
                  </a:lnTo>
                  <a:cubicBezTo>
                    <a:pt x="17082" y="221326"/>
                    <a:pt x="12526" y="218862"/>
                    <a:pt x="9110" y="215452"/>
                  </a:cubicBezTo>
                  <a:cubicBezTo>
                    <a:pt x="3606" y="209956"/>
                    <a:pt x="0" y="202566"/>
                    <a:pt x="0" y="195176"/>
                  </a:cubicBezTo>
                  <a:lnTo>
                    <a:pt x="0" y="150456"/>
                  </a:lnTo>
                  <a:cubicBezTo>
                    <a:pt x="0" y="137760"/>
                    <a:pt x="9300" y="126201"/>
                    <a:pt x="21447" y="122790"/>
                  </a:cubicBezTo>
                  <a:lnTo>
                    <a:pt x="29418" y="120706"/>
                  </a:lnTo>
                  <a:lnTo>
                    <a:pt x="34923" y="107631"/>
                  </a:lnTo>
                  <a:lnTo>
                    <a:pt x="30367" y="99483"/>
                  </a:lnTo>
                  <a:cubicBezTo>
                    <a:pt x="24104" y="88492"/>
                    <a:pt x="26002" y="74091"/>
                    <a:pt x="34923" y="65185"/>
                  </a:cubicBezTo>
                  <a:lnTo>
                    <a:pt x="66619" y="33540"/>
                  </a:lnTo>
                  <a:cubicBezTo>
                    <a:pt x="71933" y="28234"/>
                    <a:pt x="79335" y="25202"/>
                    <a:pt x="87117" y="25202"/>
                  </a:cubicBezTo>
                  <a:cubicBezTo>
                    <a:pt x="92052" y="25202"/>
                    <a:pt x="96797" y="26529"/>
                    <a:pt x="100972" y="28803"/>
                  </a:cubicBezTo>
                  <a:lnTo>
                    <a:pt x="101352" y="29182"/>
                  </a:lnTo>
                  <a:lnTo>
                    <a:pt x="110462" y="35245"/>
                  </a:lnTo>
                  <a:lnTo>
                    <a:pt x="120901" y="29371"/>
                  </a:lnTo>
                  <a:lnTo>
                    <a:pt x="123368" y="20276"/>
                  </a:lnTo>
                  <a:cubicBezTo>
                    <a:pt x="126785" y="8148"/>
                    <a:pt x="138362" y="0"/>
                    <a:pt x="1510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advertiser-megaphone_73071">
              <a:extLst>
                <a:ext uri="{FF2B5EF4-FFF2-40B4-BE49-F238E27FC236}">
                  <a16:creationId xmlns:a16="http://schemas.microsoft.com/office/drawing/2014/main" id="{1A21232E-A6E5-4207-8D2D-271D520ED974}"/>
                </a:ext>
              </a:extLst>
            </p:cNvPr>
            <p:cNvSpPr/>
            <p:nvPr/>
          </p:nvSpPr>
          <p:spPr>
            <a:xfrm>
              <a:off x="9379836" y="5739063"/>
              <a:ext cx="609685" cy="488856"/>
            </a:xfrm>
            <a:custGeom>
              <a:avLst/>
              <a:gdLst>
                <a:gd name="T0" fmla="*/ 455839 w 606244"/>
                <a:gd name="T1" fmla="*/ 455839 w 606244"/>
                <a:gd name="T2" fmla="*/ 600116 w 606244"/>
                <a:gd name="T3" fmla="*/ 600116 w 606244"/>
                <a:gd name="T4" fmla="*/ 600116 w 606244"/>
                <a:gd name="T5" fmla="*/ 600116 w 606244"/>
                <a:gd name="T6" fmla="*/ 600116 w 606244"/>
                <a:gd name="T7" fmla="*/ 600116 w 606244"/>
                <a:gd name="T8" fmla="*/ 600116 w 606244"/>
                <a:gd name="T9" fmla="*/ 600116 w 606244"/>
                <a:gd name="T10" fmla="*/ 600116 w 606244"/>
                <a:gd name="T11" fmla="*/ 600116 w 606244"/>
                <a:gd name="T12" fmla="*/ 600116 w 606244"/>
                <a:gd name="T13" fmla="*/ 600116 w 606244"/>
                <a:gd name="T14" fmla="*/ 600116 w 606244"/>
                <a:gd name="T15" fmla="*/ 600116 w 606244"/>
                <a:gd name="T16" fmla="*/ 600116 w 606244"/>
                <a:gd name="T17" fmla="*/ 600116 w 606244"/>
                <a:gd name="T18" fmla="*/ 600116 w 606244"/>
                <a:gd name="T19" fmla="*/ 600116 w 606244"/>
                <a:gd name="T20" fmla="*/ 600116 w 606244"/>
                <a:gd name="T21" fmla="*/ 600116 w 606244"/>
                <a:gd name="T22" fmla="*/ 600116 w 606244"/>
                <a:gd name="T23" fmla="*/ 600116 w 606244"/>
                <a:gd name="T24" fmla="*/ 600116 w 606244"/>
                <a:gd name="T25" fmla="*/ 600116 w 606244"/>
                <a:gd name="T26" fmla="*/ 600116 w 606244"/>
                <a:gd name="T27" fmla="*/ 600116 w 606244"/>
                <a:gd name="T28" fmla="*/ 600116 w 606244"/>
                <a:gd name="T29" fmla="*/ 600116 w 606244"/>
                <a:gd name="T30" fmla="*/ 600116 w 606244"/>
                <a:gd name="T31" fmla="*/ 600116 w 606244"/>
                <a:gd name="T32" fmla="*/ 600116 w 606244"/>
                <a:gd name="T33" fmla="*/ 600116 w 606244"/>
                <a:gd name="T34" fmla="*/ 600116 w 606244"/>
                <a:gd name="T35" fmla="*/ 600116 w 606244"/>
                <a:gd name="T36" fmla="*/ 600116 w 606244"/>
                <a:gd name="T37" fmla="*/ 600116 w 606244"/>
                <a:gd name="T38" fmla="*/ 600116 w 606244"/>
                <a:gd name="T39" fmla="*/ 600116 w 606244"/>
                <a:gd name="T40" fmla="*/ 600116 w 606244"/>
                <a:gd name="T41" fmla="*/ 600116 w 606244"/>
                <a:gd name="T42" fmla="*/ 600116 w 606244"/>
                <a:gd name="T43" fmla="*/ 600116 w 606244"/>
                <a:gd name="T44" fmla="*/ 600116 w 606244"/>
                <a:gd name="T45" fmla="*/ 600116 w 606244"/>
                <a:gd name="T46" fmla="*/ 600116 w 606244"/>
                <a:gd name="T47" fmla="*/ 600116 w 606244"/>
                <a:gd name="T48" fmla="*/ 600116 w 606244"/>
                <a:gd name="T49" fmla="*/ 600116 w 606244"/>
                <a:gd name="T50" fmla="*/ 600116 w 606244"/>
                <a:gd name="T51" fmla="*/ 600116 w 606244"/>
                <a:gd name="T52" fmla="*/ 600116 w 606244"/>
                <a:gd name="T53" fmla="*/ 600116 w 606244"/>
                <a:gd name="T54" fmla="*/ 600116 w 606244"/>
                <a:gd name="T55" fmla="*/ 600116 w 606244"/>
                <a:gd name="T56" fmla="*/ 600116 w 606244"/>
                <a:gd name="T57" fmla="*/ 600116 w 606244"/>
                <a:gd name="T58" fmla="*/ 600116 w 606244"/>
                <a:gd name="T59" fmla="*/ 600116 w 606244"/>
                <a:gd name="T60" fmla="*/ 600116 w 606244"/>
                <a:gd name="T61" fmla="*/ 600116 w 606244"/>
                <a:gd name="T62" fmla="*/ 600116 w 606244"/>
                <a:gd name="T63" fmla="*/ 600116 w 606244"/>
                <a:gd name="T64" fmla="*/ 600116 w 606244"/>
                <a:gd name="T65" fmla="*/ 600116 w 606244"/>
                <a:gd name="T66" fmla="*/ 600116 w 606244"/>
                <a:gd name="T67" fmla="*/ 600116 w 606244"/>
                <a:gd name="T68" fmla="*/ 600116 w 606244"/>
                <a:gd name="T69" fmla="*/ 600116 w 606244"/>
                <a:gd name="T70" fmla="*/ 455839 w 606244"/>
                <a:gd name="T71" fmla="*/ 455839 w 606244"/>
                <a:gd name="T72" fmla="*/ 600116 w 606244"/>
                <a:gd name="T73" fmla="*/ 600116 w 606244"/>
                <a:gd name="T74" fmla="*/ 600116 w 606244"/>
                <a:gd name="T75" fmla="*/ 600116 w 606244"/>
                <a:gd name="T76" fmla="*/ 600116 w 606244"/>
                <a:gd name="T77" fmla="*/ 600116 w 606244"/>
                <a:gd name="T78" fmla="*/ 600116 w 606244"/>
                <a:gd name="T79" fmla="*/ 600116 w 606244"/>
                <a:gd name="T80" fmla="*/ 600116 w 606244"/>
                <a:gd name="T81" fmla="*/ 600116 w 606244"/>
                <a:gd name="T82" fmla="*/ 600116 w 606244"/>
                <a:gd name="T83" fmla="*/ 600116 w 606244"/>
                <a:gd name="T84" fmla="*/ 600116 w 606244"/>
                <a:gd name="T85" fmla="*/ 600116 w 606244"/>
                <a:gd name="T86" fmla="*/ 600116 w 606244"/>
                <a:gd name="T87" fmla="*/ 600116 w 606244"/>
                <a:gd name="T88" fmla="*/ 600116 w 606244"/>
                <a:gd name="T89" fmla="*/ 600116 w 606244"/>
                <a:gd name="T90" fmla="*/ 600116 w 606244"/>
                <a:gd name="T91" fmla="*/ 600116 w 606244"/>
                <a:gd name="T92" fmla="*/ 600116 w 606244"/>
                <a:gd name="T93" fmla="*/ 600116 w 606244"/>
                <a:gd name="T94" fmla="*/ 600116 w 606244"/>
                <a:gd name="T95" fmla="*/ 600116 w 606244"/>
                <a:gd name="T96" fmla="*/ 600116 w 606244"/>
                <a:gd name="T97" fmla="*/ 600116 w 606244"/>
                <a:gd name="T98" fmla="*/ 600116 w 606244"/>
                <a:gd name="T99" fmla="*/ 600116 w 606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67" h="2222">
                  <a:moveTo>
                    <a:pt x="2605" y="770"/>
                  </a:moveTo>
                  <a:lnTo>
                    <a:pt x="2605" y="71"/>
                  </a:lnTo>
                  <a:cubicBezTo>
                    <a:pt x="2605" y="38"/>
                    <a:pt x="2581" y="10"/>
                    <a:pt x="2549" y="5"/>
                  </a:cubicBezTo>
                  <a:cubicBezTo>
                    <a:pt x="2517" y="0"/>
                    <a:pt x="2485" y="19"/>
                    <a:pt x="2475" y="50"/>
                  </a:cubicBezTo>
                  <a:cubicBezTo>
                    <a:pt x="2474" y="52"/>
                    <a:pt x="2399" y="248"/>
                    <a:pt x="1936" y="520"/>
                  </a:cubicBezTo>
                  <a:cubicBezTo>
                    <a:pt x="1543" y="750"/>
                    <a:pt x="1130" y="771"/>
                    <a:pt x="1005" y="772"/>
                  </a:cubicBezTo>
                  <a:cubicBezTo>
                    <a:pt x="980" y="717"/>
                    <a:pt x="925" y="679"/>
                    <a:pt x="862" y="679"/>
                  </a:cubicBezTo>
                  <a:lnTo>
                    <a:pt x="308" y="679"/>
                  </a:lnTo>
                  <a:cubicBezTo>
                    <a:pt x="221" y="679"/>
                    <a:pt x="151" y="750"/>
                    <a:pt x="151" y="836"/>
                  </a:cubicBezTo>
                  <a:lnTo>
                    <a:pt x="151" y="845"/>
                  </a:lnTo>
                  <a:lnTo>
                    <a:pt x="126" y="845"/>
                  </a:lnTo>
                  <a:cubicBezTo>
                    <a:pt x="57" y="845"/>
                    <a:pt x="0" y="902"/>
                    <a:pt x="0" y="972"/>
                  </a:cubicBezTo>
                  <a:lnTo>
                    <a:pt x="0" y="1255"/>
                  </a:lnTo>
                  <a:cubicBezTo>
                    <a:pt x="0" y="1325"/>
                    <a:pt x="57" y="1381"/>
                    <a:pt x="126" y="1381"/>
                  </a:cubicBezTo>
                  <a:lnTo>
                    <a:pt x="151" y="1381"/>
                  </a:lnTo>
                  <a:lnTo>
                    <a:pt x="151" y="1391"/>
                  </a:lnTo>
                  <a:cubicBezTo>
                    <a:pt x="151" y="1477"/>
                    <a:pt x="221" y="1547"/>
                    <a:pt x="308" y="1547"/>
                  </a:cubicBezTo>
                  <a:lnTo>
                    <a:pt x="404" y="1547"/>
                  </a:lnTo>
                  <a:lnTo>
                    <a:pt x="488" y="2044"/>
                  </a:lnTo>
                  <a:cubicBezTo>
                    <a:pt x="497" y="2098"/>
                    <a:pt x="543" y="2137"/>
                    <a:pt x="597" y="2137"/>
                  </a:cubicBezTo>
                  <a:lnTo>
                    <a:pt x="778" y="2137"/>
                  </a:lnTo>
                  <a:cubicBezTo>
                    <a:pt x="811" y="2137"/>
                    <a:pt x="842" y="2122"/>
                    <a:pt x="863" y="2097"/>
                  </a:cubicBezTo>
                  <a:cubicBezTo>
                    <a:pt x="884" y="2072"/>
                    <a:pt x="893" y="2039"/>
                    <a:pt x="888" y="2007"/>
                  </a:cubicBezTo>
                  <a:lnTo>
                    <a:pt x="810" y="1547"/>
                  </a:lnTo>
                  <a:lnTo>
                    <a:pt x="862" y="1547"/>
                  </a:lnTo>
                  <a:cubicBezTo>
                    <a:pt x="925" y="1547"/>
                    <a:pt x="980" y="1509"/>
                    <a:pt x="1005" y="1455"/>
                  </a:cubicBezTo>
                  <a:cubicBezTo>
                    <a:pt x="1130" y="1456"/>
                    <a:pt x="1543" y="1476"/>
                    <a:pt x="1936" y="1707"/>
                  </a:cubicBezTo>
                  <a:cubicBezTo>
                    <a:pt x="2392" y="1975"/>
                    <a:pt x="2473" y="2172"/>
                    <a:pt x="2475" y="2178"/>
                  </a:cubicBezTo>
                  <a:cubicBezTo>
                    <a:pt x="2485" y="2205"/>
                    <a:pt x="2510" y="2222"/>
                    <a:pt x="2538" y="2222"/>
                  </a:cubicBezTo>
                  <a:cubicBezTo>
                    <a:pt x="2542" y="2222"/>
                    <a:pt x="2545" y="2222"/>
                    <a:pt x="2549" y="2222"/>
                  </a:cubicBezTo>
                  <a:cubicBezTo>
                    <a:pt x="2581" y="2216"/>
                    <a:pt x="2605" y="2188"/>
                    <a:pt x="2605" y="2156"/>
                  </a:cubicBezTo>
                  <a:lnTo>
                    <a:pt x="2605" y="1457"/>
                  </a:lnTo>
                  <a:cubicBezTo>
                    <a:pt x="2696" y="1446"/>
                    <a:pt x="2767" y="1368"/>
                    <a:pt x="2767" y="1274"/>
                  </a:cubicBezTo>
                  <a:lnTo>
                    <a:pt x="2767" y="953"/>
                  </a:lnTo>
                  <a:cubicBezTo>
                    <a:pt x="2767" y="859"/>
                    <a:pt x="2696" y="781"/>
                    <a:pt x="2605" y="770"/>
                  </a:cubicBezTo>
                  <a:close/>
                  <a:moveTo>
                    <a:pt x="885" y="1391"/>
                  </a:moveTo>
                  <a:cubicBezTo>
                    <a:pt x="885" y="1403"/>
                    <a:pt x="875" y="1414"/>
                    <a:pt x="862" y="1414"/>
                  </a:cubicBezTo>
                  <a:lnTo>
                    <a:pt x="731" y="1414"/>
                  </a:lnTo>
                  <a:lnTo>
                    <a:pt x="460" y="1414"/>
                  </a:lnTo>
                  <a:lnTo>
                    <a:pt x="308" y="1414"/>
                  </a:lnTo>
                  <a:cubicBezTo>
                    <a:pt x="295" y="1414"/>
                    <a:pt x="284" y="1403"/>
                    <a:pt x="284" y="1391"/>
                  </a:cubicBezTo>
                  <a:lnTo>
                    <a:pt x="284" y="1315"/>
                  </a:lnTo>
                  <a:lnTo>
                    <a:pt x="284" y="912"/>
                  </a:lnTo>
                  <a:lnTo>
                    <a:pt x="284" y="836"/>
                  </a:lnTo>
                  <a:cubicBezTo>
                    <a:pt x="284" y="823"/>
                    <a:pt x="295" y="813"/>
                    <a:pt x="308" y="813"/>
                  </a:cubicBezTo>
                  <a:lnTo>
                    <a:pt x="862" y="813"/>
                  </a:lnTo>
                  <a:cubicBezTo>
                    <a:pt x="875" y="813"/>
                    <a:pt x="885" y="823"/>
                    <a:pt x="885" y="836"/>
                  </a:cubicBezTo>
                  <a:lnTo>
                    <a:pt x="885" y="837"/>
                  </a:lnTo>
                  <a:lnTo>
                    <a:pt x="885" y="1389"/>
                  </a:lnTo>
                  <a:lnTo>
                    <a:pt x="885" y="139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747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-1" descr="形状, 矩形&#10;&#10;描述已自动生成">
            <a:extLst>
              <a:ext uri="{FF2B5EF4-FFF2-40B4-BE49-F238E27FC236}">
                <a16:creationId xmlns:a16="http://schemas.microsoft.com/office/drawing/2014/main" id="{4D06C548-E374-41B0-AF5E-51EB864F5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32555" r="8048" b="20556"/>
          <a:stretch/>
        </p:blipFill>
        <p:spPr>
          <a:xfrm>
            <a:off x="2451401" y="1320800"/>
            <a:ext cx="7289198" cy="2209800"/>
          </a:xfrm>
          <a:prstGeom prst="rect">
            <a:avLst/>
          </a:prstGeom>
        </p:spPr>
      </p:pic>
      <p:sp>
        <p:nvSpPr>
          <p:cNvPr id="7" name="1-2">
            <a:extLst>
              <a:ext uri="{FF2B5EF4-FFF2-40B4-BE49-F238E27FC236}">
                <a16:creationId xmlns:a16="http://schemas.microsoft.com/office/drawing/2014/main" id="{1D8FC09F-9BCA-45F4-9E77-A9C485D8F0A0}"/>
              </a:ext>
            </a:extLst>
          </p:cNvPr>
          <p:cNvSpPr txBox="1"/>
          <p:nvPr/>
        </p:nvSpPr>
        <p:spPr>
          <a:xfrm>
            <a:off x="2910112" y="1799675"/>
            <a:ext cx="6427209" cy="100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国潮风通用模板</a:t>
            </a:r>
          </a:p>
        </p:txBody>
      </p:sp>
      <p:pic>
        <p:nvPicPr>
          <p:cNvPr id="16" name="1-3" descr="杯子里有咖啡&#10;&#10;中度可信度描述已自动生成">
            <a:extLst>
              <a:ext uri="{FF2B5EF4-FFF2-40B4-BE49-F238E27FC236}">
                <a16:creationId xmlns:a16="http://schemas.microsoft.com/office/drawing/2014/main" id="{F4B1813E-F4FC-44C7-A475-8B3A53490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965" y="1903217"/>
            <a:ext cx="545980" cy="238474"/>
          </a:xfrm>
          <a:prstGeom prst="rect">
            <a:avLst/>
          </a:prstGeom>
        </p:spPr>
      </p:pic>
      <p:pic>
        <p:nvPicPr>
          <p:cNvPr id="17" name="1-4" descr="杯子里有咖啡&#10;&#10;中度可信度描述已自动生成">
            <a:extLst>
              <a:ext uri="{FF2B5EF4-FFF2-40B4-BE49-F238E27FC236}">
                <a16:creationId xmlns:a16="http://schemas.microsoft.com/office/drawing/2014/main" id="{DA03EA81-8D8B-46DA-8D31-AC2EF6372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2200" y="2775533"/>
            <a:ext cx="545980" cy="238474"/>
          </a:xfrm>
          <a:prstGeom prst="rect">
            <a:avLst/>
          </a:prstGeom>
        </p:spPr>
      </p:pic>
      <p:sp>
        <p:nvSpPr>
          <p:cNvPr id="18" name="1-5">
            <a:extLst>
              <a:ext uri="{FF2B5EF4-FFF2-40B4-BE49-F238E27FC236}">
                <a16:creationId xmlns:a16="http://schemas.microsoft.com/office/drawing/2014/main" id="{D87B0C1B-F3C5-43BF-9489-D07CFF577D63}"/>
              </a:ext>
            </a:extLst>
          </p:cNvPr>
          <p:cNvSpPr txBox="1"/>
          <p:nvPr/>
        </p:nvSpPr>
        <p:spPr>
          <a:xfrm>
            <a:off x="3469193" y="2671698"/>
            <a:ext cx="5309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NATIONAL TIDE WIND GENERAL TEMPLATE </a:t>
            </a:r>
            <a:endParaRPr lang="zh-CN" altLang="en-US" sz="1600" b="1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3550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1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-1" descr="形状, 矩形&#10;&#10;描述已自动生成">
            <a:extLst>
              <a:ext uri="{FF2B5EF4-FFF2-40B4-BE49-F238E27FC236}">
                <a16:creationId xmlns:a16="http://schemas.microsoft.com/office/drawing/2014/main" id="{888940C7-9215-453C-BDE4-184FF8BCB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32555" r="8048" b="20556"/>
          <a:stretch/>
        </p:blipFill>
        <p:spPr>
          <a:xfrm>
            <a:off x="2941320" y="1481470"/>
            <a:ext cx="6309360" cy="2049130"/>
          </a:xfrm>
          <a:prstGeom prst="rect">
            <a:avLst/>
          </a:prstGeom>
        </p:spPr>
      </p:pic>
      <p:sp>
        <p:nvSpPr>
          <p:cNvPr id="7" name="1-2">
            <a:extLst>
              <a:ext uri="{FF2B5EF4-FFF2-40B4-BE49-F238E27FC236}">
                <a16:creationId xmlns:a16="http://schemas.microsoft.com/office/drawing/2014/main" id="{D0D3509C-AB47-4044-A354-0D7085CE79AE}"/>
              </a:ext>
            </a:extLst>
          </p:cNvPr>
          <p:cNvSpPr txBox="1"/>
          <p:nvPr/>
        </p:nvSpPr>
        <p:spPr>
          <a:xfrm>
            <a:off x="3645233" y="1761575"/>
            <a:ext cx="4956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执行总结</a:t>
            </a:r>
          </a:p>
        </p:txBody>
      </p:sp>
      <p:pic>
        <p:nvPicPr>
          <p:cNvPr id="9" name="1-3" descr="杯子里有咖啡&#10;&#10;中度可信度描述已自动生成">
            <a:extLst>
              <a:ext uri="{FF2B5EF4-FFF2-40B4-BE49-F238E27FC236}">
                <a16:creationId xmlns:a16="http://schemas.microsoft.com/office/drawing/2014/main" id="{DDC9C51E-5B37-4CB4-BBCA-344FBD233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43" y="1967013"/>
            <a:ext cx="545980" cy="238474"/>
          </a:xfrm>
          <a:prstGeom prst="rect">
            <a:avLst/>
          </a:prstGeom>
        </p:spPr>
      </p:pic>
      <p:pic>
        <p:nvPicPr>
          <p:cNvPr id="11" name="1-4" descr="杯子里有咖啡&#10;&#10;中度可信度描述已自动生成">
            <a:extLst>
              <a:ext uri="{FF2B5EF4-FFF2-40B4-BE49-F238E27FC236}">
                <a16:creationId xmlns:a16="http://schemas.microsoft.com/office/drawing/2014/main" id="{70701346-FF82-41E0-8B8D-A1C7845EA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0576" y="2761530"/>
            <a:ext cx="545980" cy="238474"/>
          </a:xfrm>
          <a:prstGeom prst="rect">
            <a:avLst/>
          </a:prstGeom>
        </p:spPr>
      </p:pic>
      <p:sp>
        <p:nvSpPr>
          <p:cNvPr id="15" name="1-5">
            <a:extLst>
              <a:ext uri="{FF2B5EF4-FFF2-40B4-BE49-F238E27FC236}">
                <a16:creationId xmlns:a16="http://schemas.microsoft.com/office/drawing/2014/main" id="{B9D5E8E1-9190-47D5-9F8C-620480EBEE19}"/>
              </a:ext>
            </a:extLst>
          </p:cNvPr>
          <p:cNvSpPr txBox="1"/>
          <p:nvPr/>
        </p:nvSpPr>
        <p:spPr>
          <a:xfrm>
            <a:off x="3725226" y="2803636"/>
            <a:ext cx="4796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EXECUTIVE SUMMARY </a:t>
            </a:r>
            <a:endParaRPr lang="zh-CN" altLang="en-US" sz="2400" b="1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0686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-1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sp>
        <p:nvSpPr>
          <p:cNvPr id="37" name="1-2">
            <a:extLst>
              <a:ext uri="{FF2B5EF4-FFF2-40B4-BE49-F238E27FC236}">
                <a16:creationId xmlns:a16="http://schemas.microsoft.com/office/drawing/2014/main" id="{92DC5996-E33D-4E5D-A0BE-6845BD4A1248}"/>
              </a:ext>
            </a:extLst>
          </p:cNvPr>
          <p:cNvSpPr/>
          <p:nvPr/>
        </p:nvSpPr>
        <p:spPr>
          <a:xfrm>
            <a:off x="1424940" y="1767840"/>
            <a:ext cx="2247900" cy="3939540"/>
          </a:xfrm>
          <a:custGeom>
            <a:avLst/>
            <a:gdLst>
              <a:gd name="connsiteX0" fmla="*/ 304800 w 2247900"/>
              <a:gd name="connsiteY0" fmla="*/ 0 h 3939540"/>
              <a:gd name="connsiteX1" fmla="*/ 1940752 w 2247900"/>
              <a:gd name="connsiteY1" fmla="*/ 0 h 3939540"/>
              <a:gd name="connsiteX2" fmla="*/ 2245552 w 2247900"/>
              <a:gd name="connsiteY2" fmla="*/ 304800 h 3939540"/>
              <a:gd name="connsiteX3" fmla="*/ 2247900 w 2247900"/>
              <a:gd name="connsiteY3" fmla="*/ 304564 h 3939540"/>
              <a:gd name="connsiteX4" fmla="*/ 2247900 w 2247900"/>
              <a:gd name="connsiteY4" fmla="*/ 3627357 h 3939540"/>
              <a:gd name="connsiteX5" fmla="*/ 2245552 w 2247900"/>
              <a:gd name="connsiteY5" fmla="*/ 3627120 h 3939540"/>
              <a:gd name="connsiteX6" fmla="*/ 1940752 w 2247900"/>
              <a:gd name="connsiteY6" fmla="*/ 3931920 h 3939540"/>
              <a:gd name="connsiteX7" fmla="*/ 1941520 w 2247900"/>
              <a:gd name="connsiteY7" fmla="*/ 3939540 h 3939540"/>
              <a:gd name="connsiteX8" fmla="*/ 304032 w 2247900"/>
              <a:gd name="connsiteY8" fmla="*/ 3939540 h 3939540"/>
              <a:gd name="connsiteX9" fmla="*/ 304800 w 2247900"/>
              <a:gd name="connsiteY9" fmla="*/ 3931920 h 3939540"/>
              <a:gd name="connsiteX10" fmla="*/ 0 w 2247900"/>
              <a:gd name="connsiteY10" fmla="*/ 3627120 h 3939540"/>
              <a:gd name="connsiteX11" fmla="*/ 0 w 2247900"/>
              <a:gd name="connsiteY11" fmla="*/ 304800 h 3939540"/>
              <a:gd name="connsiteX12" fmla="*/ 304800 w 2247900"/>
              <a:gd name="connsiteY12" fmla="*/ 0 h 393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7900" h="3939540">
                <a:moveTo>
                  <a:pt x="304800" y="0"/>
                </a:moveTo>
                <a:lnTo>
                  <a:pt x="1940752" y="0"/>
                </a:lnTo>
                <a:cubicBezTo>
                  <a:pt x="1940752" y="168337"/>
                  <a:pt x="2077216" y="304800"/>
                  <a:pt x="2245552" y="304800"/>
                </a:cubicBezTo>
                <a:lnTo>
                  <a:pt x="2247900" y="304564"/>
                </a:lnTo>
                <a:lnTo>
                  <a:pt x="2247900" y="3627357"/>
                </a:lnTo>
                <a:lnTo>
                  <a:pt x="2245552" y="3627120"/>
                </a:lnTo>
                <a:cubicBezTo>
                  <a:pt x="2077216" y="3627120"/>
                  <a:pt x="1940752" y="3763584"/>
                  <a:pt x="1940752" y="3931920"/>
                </a:cubicBezTo>
                <a:lnTo>
                  <a:pt x="1941520" y="3939540"/>
                </a:lnTo>
                <a:lnTo>
                  <a:pt x="304032" y="3939540"/>
                </a:lnTo>
                <a:lnTo>
                  <a:pt x="304800" y="3931920"/>
                </a:lnTo>
                <a:cubicBezTo>
                  <a:pt x="304800" y="3763584"/>
                  <a:pt x="168336" y="3627120"/>
                  <a:pt x="0" y="3627120"/>
                </a:cubicBezTo>
                <a:lnTo>
                  <a:pt x="0" y="304800"/>
                </a:lnTo>
                <a:cubicBezTo>
                  <a:pt x="168336" y="304800"/>
                  <a:pt x="304800" y="168336"/>
                  <a:pt x="304800" y="0"/>
                </a:cubicBezTo>
                <a:close/>
              </a:path>
            </a:pathLst>
          </a:custGeom>
          <a:gradFill>
            <a:gsLst>
              <a:gs pos="0">
                <a:srgbClr val="9B1E23"/>
              </a:gs>
              <a:gs pos="100000">
                <a:srgbClr val="9B1E23"/>
              </a:gs>
            </a:gsLst>
            <a:lin ang="5400000" scaled="1"/>
          </a:gradFill>
          <a:ln w="31750">
            <a:gradFill>
              <a:gsLst>
                <a:gs pos="0">
                  <a:srgbClr val="F5E6BD"/>
                </a:gs>
                <a:gs pos="100000">
                  <a:srgbClr val="EDD182"/>
                </a:gs>
              </a:gsLst>
              <a:lin ang="5400000" scaled="1"/>
            </a:gradFill>
          </a:ln>
          <a:effectLst>
            <a:outerShdw blurRad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1-3">
            <a:extLst>
              <a:ext uri="{FF2B5EF4-FFF2-40B4-BE49-F238E27FC236}">
                <a16:creationId xmlns:a16="http://schemas.microsoft.com/office/drawing/2014/main" id="{D32E1D1D-FE4A-4333-AE8C-921D5B8AB889}"/>
              </a:ext>
            </a:extLst>
          </p:cNvPr>
          <p:cNvSpPr/>
          <p:nvPr/>
        </p:nvSpPr>
        <p:spPr>
          <a:xfrm>
            <a:off x="4972050" y="1767840"/>
            <a:ext cx="2247900" cy="3939540"/>
          </a:xfrm>
          <a:custGeom>
            <a:avLst/>
            <a:gdLst>
              <a:gd name="connsiteX0" fmla="*/ 304800 w 2247900"/>
              <a:gd name="connsiteY0" fmla="*/ 0 h 3939540"/>
              <a:gd name="connsiteX1" fmla="*/ 1940752 w 2247900"/>
              <a:gd name="connsiteY1" fmla="*/ 0 h 3939540"/>
              <a:gd name="connsiteX2" fmla="*/ 2245552 w 2247900"/>
              <a:gd name="connsiteY2" fmla="*/ 304800 h 3939540"/>
              <a:gd name="connsiteX3" fmla="*/ 2247900 w 2247900"/>
              <a:gd name="connsiteY3" fmla="*/ 304564 h 3939540"/>
              <a:gd name="connsiteX4" fmla="*/ 2247900 w 2247900"/>
              <a:gd name="connsiteY4" fmla="*/ 3627357 h 3939540"/>
              <a:gd name="connsiteX5" fmla="*/ 2245552 w 2247900"/>
              <a:gd name="connsiteY5" fmla="*/ 3627120 h 3939540"/>
              <a:gd name="connsiteX6" fmla="*/ 1940752 w 2247900"/>
              <a:gd name="connsiteY6" fmla="*/ 3931920 h 3939540"/>
              <a:gd name="connsiteX7" fmla="*/ 1941520 w 2247900"/>
              <a:gd name="connsiteY7" fmla="*/ 3939540 h 3939540"/>
              <a:gd name="connsiteX8" fmla="*/ 304032 w 2247900"/>
              <a:gd name="connsiteY8" fmla="*/ 3939540 h 3939540"/>
              <a:gd name="connsiteX9" fmla="*/ 304800 w 2247900"/>
              <a:gd name="connsiteY9" fmla="*/ 3931920 h 3939540"/>
              <a:gd name="connsiteX10" fmla="*/ 0 w 2247900"/>
              <a:gd name="connsiteY10" fmla="*/ 3627120 h 3939540"/>
              <a:gd name="connsiteX11" fmla="*/ 0 w 2247900"/>
              <a:gd name="connsiteY11" fmla="*/ 304800 h 3939540"/>
              <a:gd name="connsiteX12" fmla="*/ 304800 w 2247900"/>
              <a:gd name="connsiteY12" fmla="*/ 0 h 393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7900" h="3939540">
                <a:moveTo>
                  <a:pt x="304800" y="0"/>
                </a:moveTo>
                <a:lnTo>
                  <a:pt x="1940752" y="0"/>
                </a:lnTo>
                <a:cubicBezTo>
                  <a:pt x="1940752" y="168337"/>
                  <a:pt x="2077216" y="304800"/>
                  <a:pt x="2245552" y="304800"/>
                </a:cubicBezTo>
                <a:lnTo>
                  <a:pt x="2247900" y="304564"/>
                </a:lnTo>
                <a:lnTo>
                  <a:pt x="2247900" y="3627357"/>
                </a:lnTo>
                <a:lnTo>
                  <a:pt x="2245552" y="3627120"/>
                </a:lnTo>
                <a:cubicBezTo>
                  <a:pt x="2077216" y="3627120"/>
                  <a:pt x="1940752" y="3763584"/>
                  <a:pt x="1940752" y="3931920"/>
                </a:cubicBezTo>
                <a:lnTo>
                  <a:pt x="1941520" y="3939540"/>
                </a:lnTo>
                <a:lnTo>
                  <a:pt x="304032" y="3939540"/>
                </a:lnTo>
                <a:lnTo>
                  <a:pt x="304800" y="3931920"/>
                </a:lnTo>
                <a:cubicBezTo>
                  <a:pt x="304800" y="3763584"/>
                  <a:pt x="168336" y="3627120"/>
                  <a:pt x="0" y="3627120"/>
                </a:cubicBezTo>
                <a:lnTo>
                  <a:pt x="0" y="304800"/>
                </a:lnTo>
                <a:cubicBezTo>
                  <a:pt x="168336" y="304800"/>
                  <a:pt x="304800" y="168336"/>
                  <a:pt x="304800" y="0"/>
                </a:cubicBezTo>
                <a:close/>
              </a:path>
            </a:pathLst>
          </a:custGeom>
          <a:gradFill>
            <a:gsLst>
              <a:gs pos="0">
                <a:srgbClr val="9B1E23"/>
              </a:gs>
              <a:gs pos="100000">
                <a:srgbClr val="9B1E23"/>
              </a:gs>
            </a:gsLst>
            <a:lin ang="5400000" scaled="1"/>
          </a:gradFill>
          <a:ln w="31750">
            <a:gradFill>
              <a:gsLst>
                <a:gs pos="0">
                  <a:srgbClr val="F5E6BD"/>
                </a:gs>
                <a:gs pos="100000">
                  <a:srgbClr val="EDD182"/>
                </a:gs>
              </a:gsLst>
              <a:lin ang="5400000" scaled="1"/>
            </a:gradFill>
          </a:ln>
          <a:effectLst>
            <a:outerShdw blurRad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1-4">
            <a:extLst>
              <a:ext uri="{FF2B5EF4-FFF2-40B4-BE49-F238E27FC236}">
                <a16:creationId xmlns:a16="http://schemas.microsoft.com/office/drawing/2014/main" id="{12256DFF-2E1D-4408-A976-901F9203E193}"/>
              </a:ext>
            </a:extLst>
          </p:cNvPr>
          <p:cNvSpPr/>
          <p:nvPr/>
        </p:nvSpPr>
        <p:spPr>
          <a:xfrm>
            <a:off x="8519160" y="1767840"/>
            <a:ext cx="2247900" cy="3939540"/>
          </a:xfrm>
          <a:custGeom>
            <a:avLst/>
            <a:gdLst>
              <a:gd name="connsiteX0" fmla="*/ 304800 w 2247900"/>
              <a:gd name="connsiteY0" fmla="*/ 0 h 3939540"/>
              <a:gd name="connsiteX1" fmla="*/ 1940752 w 2247900"/>
              <a:gd name="connsiteY1" fmla="*/ 0 h 3939540"/>
              <a:gd name="connsiteX2" fmla="*/ 2245552 w 2247900"/>
              <a:gd name="connsiteY2" fmla="*/ 304800 h 3939540"/>
              <a:gd name="connsiteX3" fmla="*/ 2247900 w 2247900"/>
              <a:gd name="connsiteY3" fmla="*/ 304564 h 3939540"/>
              <a:gd name="connsiteX4" fmla="*/ 2247900 w 2247900"/>
              <a:gd name="connsiteY4" fmla="*/ 3627357 h 3939540"/>
              <a:gd name="connsiteX5" fmla="*/ 2245552 w 2247900"/>
              <a:gd name="connsiteY5" fmla="*/ 3627120 h 3939540"/>
              <a:gd name="connsiteX6" fmla="*/ 1940752 w 2247900"/>
              <a:gd name="connsiteY6" fmla="*/ 3931920 h 3939540"/>
              <a:gd name="connsiteX7" fmla="*/ 1941520 w 2247900"/>
              <a:gd name="connsiteY7" fmla="*/ 3939540 h 3939540"/>
              <a:gd name="connsiteX8" fmla="*/ 304032 w 2247900"/>
              <a:gd name="connsiteY8" fmla="*/ 3939540 h 3939540"/>
              <a:gd name="connsiteX9" fmla="*/ 304800 w 2247900"/>
              <a:gd name="connsiteY9" fmla="*/ 3931920 h 3939540"/>
              <a:gd name="connsiteX10" fmla="*/ 0 w 2247900"/>
              <a:gd name="connsiteY10" fmla="*/ 3627120 h 3939540"/>
              <a:gd name="connsiteX11" fmla="*/ 0 w 2247900"/>
              <a:gd name="connsiteY11" fmla="*/ 304800 h 3939540"/>
              <a:gd name="connsiteX12" fmla="*/ 304800 w 2247900"/>
              <a:gd name="connsiteY12" fmla="*/ 0 h 393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7900" h="3939540">
                <a:moveTo>
                  <a:pt x="304800" y="0"/>
                </a:moveTo>
                <a:lnTo>
                  <a:pt x="1940752" y="0"/>
                </a:lnTo>
                <a:cubicBezTo>
                  <a:pt x="1940752" y="168337"/>
                  <a:pt x="2077216" y="304800"/>
                  <a:pt x="2245552" y="304800"/>
                </a:cubicBezTo>
                <a:lnTo>
                  <a:pt x="2247900" y="304564"/>
                </a:lnTo>
                <a:lnTo>
                  <a:pt x="2247900" y="3627357"/>
                </a:lnTo>
                <a:lnTo>
                  <a:pt x="2245552" y="3627120"/>
                </a:lnTo>
                <a:cubicBezTo>
                  <a:pt x="2077216" y="3627120"/>
                  <a:pt x="1940752" y="3763584"/>
                  <a:pt x="1940752" y="3931920"/>
                </a:cubicBezTo>
                <a:lnTo>
                  <a:pt x="1941520" y="3939540"/>
                </a:lnTo>
                <a:lnTo>
                  <a:pt x="304032" y="3939540"/>
                </a:lnTo>
                <a:lnTo>
                  <a:pt x="304800" y="3931920"/>
                </a:lnTo>
                <a:cubicBezTo>
                  <a:pt x="304800" y="3763584"/>
                  <a:pt x="168336" y="3627120"/>
                  <a:pt x="0" y="3627120"/>
                </a:cubicBezTo>
                <a:lnTo>
                  <a:pt x="0" y="304800"/>
                </a:lnTo>
                <a:cubicBezTo>
                  <a:pt x="168336" y="304800"/>
                  <a:pt x="304800" y="168336"/>
                  <a:pt x="304800" y="0"/>
                </a:cubicBezTo>
                <a:close/>
              </a:path>
            </a:pathLst>
          </a:custGeom>
          <a:gradFill>
            <a:gsLst>
              <a:gs pos="0">
                <a:srgbClr val="9B1E23"/>
              </a:gs>
              <a:gs pos="100000">
                <a:srgbClr val="9B1E23"/>
              </a:gs>
            </a:gsLst>
            <a:lin ang="5400000" scaled="1"/>
          </a:gradFill>
          <a:ln w="31750">
            <a:gradFill>
              <a:gsLst>
                <a:gs pos="0">
                  <a:srgbClr val="F5E6BD"/>
                </a:gs>
                <a:gs pos="100000">
                  <a:srgbClr val="EDD182"/>
                </a:gs>
              </a:gsLst>
              <a:lin ang="5400000" scaled="1"/>
            </a:gradFill>
          </a:ln>
          <a:effectLst>
            <a:outerShdw blurRad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1-5">
            <a:extLst>
              <a:ext uri="{FF2B5EF4-FFF2-40B4-BE49-F238E27FC236}">
                <a16:creationId xmlns:a16="http://schemas.microsoft.com/office/drawing/2014/main" id="{00739857-3297-416B-829D-BC7A26F5FA92}"/>
              </a:ext>
            </a:extLst>
          </p:cNvPr>
          <p:cNvSpPr txBox="1"/>
          <p:nvPr/>
        </p:nvSpPr>
        <p:spPr>
          <a:xfrm>
            <a:off x="1479327" y="2211155"/>
            <a:ext cx="2139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执行总结</a:t>
            </a:r>
          </a:p>
        </p:txBody>
      </p:sp>
      <p:sp>
        <p:nvSpPr>
          <p:cNvPr id="41" name="1-6">
            <a:extLst>
              <a:ext uri="{FF2B5EF4-FFF2-40B4-BE49-F238E27FC236}">
                <a16:creationId xmlns:a16="http://schemas.microsoft.com/office/drawing/2014/main" id="{DC87CE08-27A1-4CF6-A25C-D2E0624DB1EC}"/>
              </a:ext>
            </a:extLst>
          </p:cNvPr>
          <p:cNvSpPr txBox="1"/>
          <p:nvPr/>
        </p:nvSpPr>
        <p:spPr>
          <a:xfrm>
            <a:off x="1535430" y="2674790"/>
            <a:ext cx="2026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EXECUTIVE SUMMARY </a:t>
            </a:r>
            <a:endParaRPr lang="zh-CN" altLang="en-US" sz="1200" b="1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43" name="1-7">
            <a:extLst>
              <a:ext uri="{FF2B5EF4-FFF2-40B4-BE49-F238E27FC236}">
                <a16:creationId xmlns:a16="http://schemas.microsoft.com/office/drawing/2014/main" id="{A23F8D8B-010D-4F35-9CAE-2877C06530B8}"/>
              </a:ext>
            </a:extLst>
          </p:cNvPr>
          <p:cNvSpPr txBox="1"/>
          <p:nvPr/>
        </p:nvSpPr>
        <p:spPr>
          <a:xfrm>
            <a:off x="1479327" y="3078516"/>
            <a:ext cx="2139126" cy="239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请在此输入有关于执行总结的相关说明，以便于观众更好的理解，输入文字时可以直接复制，粘贴时请选择右键只保留文本</a:t>
            </a:r>
          </a:p>
        </p:txBody>
      </p:sp>
      <p:sp>
        <p:nvSpPr>
          <p:cNvPr id="44" name="1-8">
            <a:extLst>
              <a:ext uri="{FF2B5EF4-FFF2-40B4-BE49-F238E27FC236}">
                <a16:creationId xmlns:a16="http://schemas.microsoft.com/office/drawing/2014/main" id="{373EBC35-302F-4BB2-AA16-19569A45EF4B}"/>
              </a:ext>
            </a:extLst>
          </p:cNvPr>
          <p:cNvSpPr txBox="1"/>
          <p:nvPr/>
        </p:nvSpPr>
        <p:spPr>
          <a:xfrm>
            <a:off x="5026437" y="2211155"/>
            <a:ext cx="2139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执行总结</a:t>
            </a:r>
          </a:p>
        </p:txBody>
      </p:sp>
      <p:sp>
        <p:nvSpPr>
          <p:cNvPr id="46" name="1-9">
            <a:extLst>
              <a:ext uri="{FF2B5EF4-FFF2-40B4-BE49-F238E27FC236}">
                <a16:creationId xmlns:a16="http://schemas.microsoft.com/office/drawing/2014/main" id="{C17138E4-6EF9-40CC-B2D8-3EF92657B2DC}"/>
              </a:ext>
            </a:extLst>
          </p:cNvPr>
          <p:cNvSpPr txBox="1"/>
          <p:nvPr/>
        </p:nvSpPr>
        <p:spPr>
          <a:xfrm>
            <a:off x="5026437" y="3078516"/>
            <a:ext cx="2139126" cy="239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请在此输入有关于执行总结的相关说明，以便于观众更好的理解，输入文字时可以直接复制，粘贴时请选择右键只保留文本</a:t>
            </a:r>
          </a:p>
        </p:txBody>
      </p:sp>
      <p:sp>
        <p:nvSpPr>
          <p:cNvPr id="47" name="1-10">
            <a:extLst>
              <a:ext uri="{FF2B5EF4-FFF2-40B4-BE49-F238E27FC236}">
                <a16:creationId xmlns:a16="http://schemas.microsoft.com/office/drawing/2014/main" id="{D0D9CC27-E840-4F5C-8583-3411BD9A55DA}"/>
              </a:ext>
            </a:extLst>
          </p:cNvPr>
          <p:cNvSpPr txBox="1"/>
          <p:nvPr/>
        </p:nvSpPr>
        <p:spPr>
          <a:xfrm>
            <a:off x="8573547" y="2211155"/>
            <a:ext cx="2139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执行总结</a:t>
            </a:r>
          </a:p>
        </p:txBody>
      </p:sp>
      <p:sp>
        <p:nvSpPr>
          <p:cNvPr id="49" name="1-11">
            <a:extLst>
              <a:ext uri="{FF2B5EF4-FFF2-40B4-BE49-F238E27FC236}">
                <a16:creationId xmlns:a16="http://schemas.microsoft.com/office/drawing/2014/main" id="{2B552DEA-1405-4632-8533-9ADE9981D2DC}"/>
              </a:ext>
            </a:extLst>
          </p:cNvPr>
          <p:cNvSpPr txBox="1"/>
          <p:nvPr/>
        </p:nvSpPr>
        <p:spPr>
          <a:xfrm>
            <a:off x="8573547" y="3078516"/>
            <a:ext cx="2139126" cy="239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请在此输入有关于执行总结的相关说明，以便于观众更好的理解，输入文字时可以直接复制，粘贴时请选择右键只保留文本</a:t>
            </a:r>
          </a:p>
        </p:txBody>
      </p:sp>
      <p:sp>
        <p:nvSpPr>
          <p:cNvPr id="50" name="1-12">
            <a:extLst>
              <a:ext uri="{FF2B5EF4-FFF2-40B4-BE49-F238E27FC236}">
                <a16:creationId xmlns:a16="http://schemas.microsoft.com/office/drawing/2014/main" id="{50E9FEE9-FA11-4CF8-8F7E-AF5394D44304}"/>
              </a:ext>
            </a:extLst>
          </p:cNvPr>
          <p:cNvSpPr txBox="1"/>
          <p:nvPr/>
        </p:nvSpPr>
        <p:spPr>
          <a:xfrm>
            <a:off x="5082540" y="2674790"/>
            <a:ext cx="2026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EXECUTIVE SUMMARY </a:t>
            </a:r>
            <a:endParaRPr lang="zh-CN" altLang="en-US" sz="1200" b="1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51" name="1-13">
            <a:extLst>
              <a:ext uri="{FF2B5EF4-FFF2-40B4-BE49-F238E27FC236}">
                <a16:creationId xmlns:a16="http://schemas.microsoft.com/office/drawing/2014/main" id="{B820D1B1-180D-499D-BF5B-530BC2FE7C22}"/>
              </a:ext>
            </a:extLst>
          </p:cNvPr>
          <p:cNvSpPr txBox="1"/>
          <p:nvPr/>
        </p:nvSpPr>
        <p:spPr>
          <a:xfrm>
            <a:off x="8629650" y="2674790"/>
            <a:ext cx="2026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EXECUTIVE SUMMARY </a:t>
            </a:r>
            <a:endParaRPr lang="zh-CN" altLang="en-US" sz="1200" b="1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2" name="1-14">
            <a:extLst>
              <a:ext uri="{FF2B5EF4-FFF2-40B4-BE49-F238E27FC236}">
                <a16:creationId xmlns:a16="http://schemas.microsoft.com/office/drawing/2014/main" id="{3522F60A-9836-48FE-B88B-58657D32FC9D}"/>
              </a:ext>
            </a:extLst>
          </p:cNvPr>
          <p:cNvSpPr txBox="1"/>
          <p:nvPr/>
        </p:nvSpPr>
        <p:spPr>
          <a:xfrm>
            <a:off x="1078274" y="497552"/>
            <a:ext cx="1695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执行总结</a:t>
            </a:r>
          </a:p>
        </p:txBody>
      </p:sp>
    </p:spTree>
    <p:extLst>
      <p:ext uri="{BB962C8B-B14F-4D97-AF65-F5344CB8AC3E}">
        <p14:creationId xmlns:p14="http://schemas.microsoft.com/office/powerpoint/2010/main" val="119387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-1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sp>
        <p:nvSpPr>
          <p:cNvPr id="3" name="1-2">
            <a:extLst>
              <a:ext uri="{FF2B5EF4-FFF2-40B4-BE49-F238E27FC236}">
                <a16:creationId xmlns:a16="http://schemas.microsoft.com/office/drawing/2014/main" id="{EF1E4DFB-5CB6-49B7-BF6B-3191AEEA14AE}"/>
              </a:ext>
            </a:extLst>
          </p:cNvPr>
          <p:cNvSpPr txBox="1"/>
          <p:nvPr/>
        </p:nvSpPr>
        <p:spPr>
          <a:xfrm>
            <a:off x="1078274" y="497552"/>
            <a:ext cx="1695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执行总结</a:t>
            </a:r>
          </a:p>
        </p:txBody>
      </p:sp>
      <p:sp>
        <p:nvSpPr>
          <p:cNvPr id="14" name="1-3">
            <a:extLst>
              <a:ext uri="{FF2B5EF4-FFF2-40B4-BE49-F238E27FC236}">
                <a16:creationId xmlns:a16="http://schemas.microsoft.com/office/drawing/2014/main" id="{39E2F7B0-4C0E-4F86-8384-C1F544D6D154}"/>
              </a:ext>
            </a:extLst>
          </p:cNvPr>
          <p:cNvSpPr txBox="1"/>
          <p:nvPr/>
        </p:nvSpPr>
        <p:spPr>
          <a:xfrm>
            <a:off x="1078274" y="4207311"/>
            <a:ext cx="2246426" cy="503119"/>
          </a:xfrm>
          <a:prstGeom prst="rect">
            <a:avLst/>
          </a:prstGeom>
        </p:spPr>
        <p:txBody>
          <a:bodyPr/>
          <a:lstStyle>
            <a:lvl1pPr marL="914400" indent="-9144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00" indent="-7620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000" indent="-6096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200" indent="-6096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400" indent="-6096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6235" indent="-6096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435" indent="-6096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635" indent="-6096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835" indent="-6096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2800" b="1" spc="30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￥</a:t>
            </a:r>
            <a:r>
              <a:rPr lang="en-US" altLang="zh-CN" sz="2800" b="1" spc="30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100.00</a:t>
            </a:r>
            <a:endParaRPr lang="en-US" sz="2800" b="1" spc="300" dirty="0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sym typeface="+mn-lt"/>
            </a:endParaRPr>
          </a:p>
        </p:txBody>
      </p:sp>
      <p:graphicFrame>
        <p:nvGraphicFramePr>
          <p:cNvPr id="16" name="1-4">
            <a:extLst>
              <a:ext uri="{FF2B5EF4-FFF2-40B4-BE49-F238E27FC236}">
                <a16:creationId xmlns:a16="http://schemas.microsoft.com/office/drawing/2014/main" id="{2369DCEA-CB13-4EC8-A35F-B196246A13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1244071"/>
              </p:ext>
            </p:extLst>
          </p:nvPr>
        </p:nvGraphicFramePr>
        <p:xfrm>
          <a:off x="5443535" y="1460431"/>
          <a:ext cx="6350000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1-5">
            <a:extLst>
              <a:ext uri="{FF2B5EF4-FFF2-40B4-BE49-F238E27FC236}">
                <a16:creationId xmlns:a16="http://schemas.microsoft.com/office/drawing/2014/main" id="{EE10B600-D0D9-4753-960D-42CCB725C8B4}"/>
              </a:ext>
            </a:extLst>
          </p:cNvPr>
          <p:cNvSpPr txBox="1"/>
          <p:nvPr/>
        </p:nvSpPr>
        <p:spPr>
          <a:xfrm>
            <a:off x="1078274" y="1850651"/>
            <a:ext cx="3849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defTabSz="914400"/>
            <a:r>
              <a:rPr lang="zh-CN" altLang="en-US" sz="3200" kern="120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执行总结相关内容</a:t>
            </a:r>
            <a:endParaRPr lang="zh-CN" altLang="en-US" sz="3200" kern="1200" dirty="0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sym typeface="+mn-lt"/>
            </a:endParaRPr>
          </a:p>
        </p:txBody>
      </p:sp>
      <p:sp>
        <p:nvSpPr>
          <p:cNvPr id="20" name="1-6">
            <a:extLst>
              <a:ext uri="{FF2B5EF4-FFF2-40B4-BE49-F238E27FC236}">
                <a16:creationId xmlns:a16="http://schemas.microsoft.com/office/drawing/2014/main" id="{5797D882-BEDA-4E7D-8823-842A6046671C}"/>
              </a:ext>
            </a:extLst>
          </p:cNvPr>
          <p:cNvSpPr/>
          <p:nvPr/>
        </p:nvSpPr>
        <p:spPr>
          <a:xfrm>
            <a:off x="1086296" y="2380177"/>
            <a:ext cx="3849326" cy="1169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pc="30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请在此输入有关于执行总结的相关说明，以便于观众更好的理解</a:t>
            </a:r>
            <a:endParaRPr lang="zh-CN" altLang="en-US" sz="2000" b="1" spc="300" dirty="0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sym typeface="+mn-lt"/>
            </a:endParaRPr>
          </a:p>
        </p:txBody>
      </p:sp>
      <p:sp>
        <p:nvSpPr>
          <p:cNvPr id="21" name="1-7">
            <a:extLst>
              <a:ext uri="{FF2B5EF4-FFF2-40B4-BE49-F238E27FC236}">
                <a16:creationId xmlns:a16="http://schemas.microsoft.com/office/drawing/2014/main" id="{2B050052-3A64-4DB9-94B5-6608653CF80F}"/>
              </a:ext>
            </a:extLst>
          </p:cNvPr>
          <p:cNvSpPr/>
          <p:nvPr/>
        </p:nvSpPr>
        <p:spPr>
          <a:xfrm>
            <a:off x="1078274" y="4668395"/>
            <a:ext cx="2430422" cy="729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spc="3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在此输入正文内容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spc="3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在此输入正文内容</a:t>
            </a:r>
          </a:p>
        </p:txBody>
      </p:sp>
      <p:sp>
        <p:nvSpPr>
          <p:cNvPr id="25" name="1-8">
            <a:extLst>
              <a:ext uri="{FF2B5EF4-FFF2-40B4-BE49-F238E27FC236}">
                <a16:creationId xmlns:a16="http://schemas.microsoft.com/office/drawing/2014/main" id="{BCA7F51B-A7E8-442A-8948-19C86A5A0856}"/>
              </a:ext>
            </a:extLst>
          </p:cNvPr>
          <p:cNvSpPr/>
          <p:nvPr/>
        </p:nvSpPr>
        <p:spPr>
          <a:xfrm>
            <a:off x="3324700" y="4668395"/>
            <a:ext cx="2430422" cy="729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spc="3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在此输入正文内容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spc="3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在此输入正文内容</a:t>
            </a:r>
          </a:p>
        </p:txBody>
      </p:sp>
      <p:sp>
        <p:nvSpPr>
          <p:cNvPr id="26" name="1-9">
            <a:extLst>
              <a:ext uri="{FF2B5EF4-FFF2-40B4-BE49-F238E27FC236}">
                <a16:creationId xmlns:a16="http://schemas.microsoft.com/office/drawing/2014/main" id="{F743FB70-284B-47EE-A6F3-FE9A4D07D30C}"/>
              </a:ext>
            </a:extLst>
          </p:cNvPr>
          <p:cNvSpPr txBox="1"/>
          <p:nvPr/>
        </p:nvSpPr>
        <p:spPr>
          <a:xfrm>
            <a:off x="3324700" y="4207311"/>
            <a:ext cx="2246426" cy="503119"/>
          </a:xfrm>
          <a:prstGeom prst="rect">
            <a:avLst/>
          </a:prstGeom>
        </p:spPr>
        <p:txBody>
          <a:bodyPr/>
          <a:lstStyle>
            <a:lvl1pPr marL="914400" indent="-9144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00" indent="-7620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000" indent="-6096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200" indent="-6096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400" indent="-6096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6235" indent="-6096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435" indent="-6096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635" indent="-6096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835" indent="-609600" algn="l" defTabSz="2438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2800" b="1" spc="30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￥</a:t>
            </a:r>
            <a:r>
              <a:rPr lang="en-US" altLang="zh-CN" sz="2800" b="1" spc="30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lt"/>
              </a:rPr>
              <a:t>100.00</a:t>
            </a:r>
            <a:endParaRPr lang="en-US" sz="2800" b="1" spc="300" dirty="0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514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-1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sp>
        <p:nvSpPr>
          <p:cNvPr id="2" name="1-2">
            <a:extLst>
              <a:ext uri="{FF2B5EF4-FFF2-40B4-BE49-F238E27FC236}">
                <a16:creationId xmlns:a16="http://schemas.microsoft.com/office/drawing/2014/main" id="{892C62BB-F6CA-4178-B6F2-DFE1C765025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78274" y="497552"/>
            <a:ext cx="1695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执行总结</a:t>
            </a:r>
          </a:p>
        </p:txBody>
      </p:sp>
      <p:sp>
        <p:nvSpPr>
          <p:cNvPr id="7" name="1-3">
            <a:extLst>
              <a:ext uri="{FF2B5EF4-FFF2-40B4-BE49-F238E27FC236}">
                <a16:creationId xmlns:a16="http://schemas.microsoft.com/office/drawing/2014/main" id="{6B0AC296-7881-4CB8-9884-4CD9F3F0B9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363233" y="2860766"/>
            <a:ext cx="1465533" cy="1465533"/>
          </a:xfrm>
          <a:prstGeom prst="ellipse">
            <a:avLst/>
          </a:prstGeom>
          <a:gradFill>
            <a:gsLst>
              <a:gs pos="0">
                <a:srgbClr val="F5E6BD"/>
              </a:gs>
              <a:gs pos="100000">
                <a:srgbClr val="EDD182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solidFill>
                <a:schemeClr val="tx1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8" name="1-4">
            <a:extLst>
              <a:ext uri="{FF2B5EF4-FFF2-40B4-BE49-F238E27FC236}">
                <a16:creationId xmlns:a16="http://schemas.microsoft.com/office/drawing/2014/main" id="{C9F6D0C7-BCA3-42AE-9592-E8230CE8F32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80965" y="1678499"/>
            <a:ext cx="3830070" cy="3830067"/>
          </a:xfrm>
          <a:prstGeom prst="donut">
            <a:avLst>
              <a:gd name="adj" fmla="val 3579"/>
            </a:avLst>
          </a:prstGeom>
          <a:solidFill>
            <a:srgbClr val="EDD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schemeClr val="tx1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9" name="1-5">
            <a:extLst>
              <a:ext uri="{FF2B5EF4-FFF2-40B4-BE49-F238E27FC236}">
                <a16:creationId xmlns:a16="http://schemas.microsoft.com/office/drawing/2014/main" id="{0E758E01-B7ED-42C7-BA65-704EF404D76D}"/>
              </a:ext>
            </a:extLst>
          </p:cNvPr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5715982" y="3342896"/>
            <a:ext cx="704660" cy="599486"/>
          </a:xfrm>
          <a:custGeom>
            <a:avLst/>
            <a:gdLst>
              <a:gd name="T0" fmla="*/ 193 w 221"/>
              <a:gd name="T1" fmla="*/ 102 h 187"/>
              <a:gd name="T2" fmla="*/ 221 w 221"/>
              <a:gd name="T3" fmla="*/ 74 h 187"/>
              <a:gd name="T4" fmla="*/ 147 w 221"/>
              <a:gd name="T5" fmla="*/ 0 h 187"/>
              <a:gd name="T6" fmla="*/ 119 w 221"/>
              <a:gd name="T7" fmla="*/ 29 h 187"/>
              <a:gd name="T8" fmla="*/ 125 w 221"/>
              <a:gd name="T9" fmla="*/ 34 h 187"/>
              <a:gd name="T10" fmla="*/ 114 w 221"/>
              <a:gd name="T11" fmla="*/ 46 h 187"/>
              <a:gd name="T12" fmla="*/ 102 w 221"/>
              <a:gd name="T13" fmla="*/ 34 h 187"/>
              <a:gd name="T14" fmla="*/ 108 w 221"/>
              <a:gd name="T15" fmla="*/ 29 h 187"/>
              <a:gd name="T16" fmla="*/ 80 w 221"/>
              <a:gd name="T17" fmla="*/ 0 h 187"/>
              <a:gd name="T18" fmla="*/ 0 w 221"/>
              <a:gd name="T19" fmla="*/ 80 h 187"/>
              <a:gd name="T20" fmla="*/ 29 w 221"/>
              <a:gd name="T21" fmla="*/ 108 h 187"/>
              <a:gd name="T22" fmla="*/ 34 w 221"/>
              <a:gd name="T23" fmla="*/ 102 h 187"/>
              <a:gd name="T24" fmla="*/ 119 w 221"/>
              <a:gd name="T25" fmla="*/ 187 h 187"/>
              <a:gd name="T26" fmla="*/ 187 w 221"/>
              <a:gd name="T27" fmla="*/ 119 h 187"/>
              <a:gd name="T28" fmla="*/ 176 w 221"/>
              <a:gd name="T29" fmla="*/ 108 h 187"/>
              <a:gd name="T30" fmla="*/ 187 w 221"/>
              <a:gd name="T31" fmla="*/ 96 h 187"/>
              <a:gd name="T32" fmla="*/ 193 w 221"/>
              <a:gd name="T33" fmla="*/ 102 h 187"/>
              <a:gd name="T34" fmla="*/ 12 w 221"/>
              <a:gd name="T35" fmla="*/ 80 h 187"/>
              <a:gd name="T36" fmla="*/ 80 w 221"/>
              <a:gd name="T37" fmla="*/ 12 h 187"/>
              <a:gd name="T38" fmla="*/ 97 w 221"/>
              <a:gd name="T39" fmla="*/ 29 h 187"/>
              <a:gd name="T40" fmla="*/ 29 w 221"/>
              <a:gd name="T41" fmla="*/ 96 h 187"/>
              <a:gd name="T42" fmla="*/ 12 w 221"/>
              <a:gd name="T43" fmla="*/ 80 h 187"/>
              <a:gd name="T44" fmla="*/ 167 w 221"/>
              <a:gd name="T45" fmla="*/ 128 h 187"/>
              <a:gd name="T46" fmla="*/ 142 w 221"/>
              <a:gd name="T47" fmla="*/ 102 h 187"/>
              <a:gd name="T48" fmla="*/ 136 w 221"/>
              <a:gd name="T49" fmla="*/ 102 h 187"/>
              <a:gd name="T50" fmla="*/ 136 w 221"/>
              <a:gd name="T51" fmla="*/ 108 h 187"/>
              <a:gd name="T52" fmla="*/ 162 w 221"/>
              <a:gd name="T53" fmla="*/ 133 h 187"/>
              <a:gd name="T54" fmla="*/ 150 w 221"/>
              <a:gd name="T55" fmla="*/ 145 h 187"/>
              <a:gd name="T56" fmla="*/ 125 w 221"/>
              <a:gd name="T57" fmla="*/ 119 h 187"/>
              <a:gd name="T58" fmla="*/ 119 w 221"/>
              <a:gd name="T59" fmla="*/ 119 h 187"/>
              <a:gd name="T60" fmla="*/ 119 w 221"/>
              <a:gd name="T61" fmla="*/ 125 h 187"/>
              <a:gd name="T62" fmla="*/ 145 w 221"/>
              <a:gd name="T63" fmla="*/ 150 h 187"/>
              <a:gd name="T64" fmla="*/ 145 w 221"/>
              <a:gd name="T65" fmla="*/ 150 h 187"/>
              <a:gd name="T66" fmla="*/ 133 w 221"/>
              <a:gd name="T67" fmla="*/ 162 h 187"/>
              <a:gd name="T68" fmla="*/ 108 w 221"/>
              <a:gd name="T69" fmla="*/ 136 h 187"/>
              <a:gd name="T70" fmla="*/ 102 w 221"/>
              <a:gd name="T71" fmla="*/ 136 h 187"/>
              <a:gd name="T72" fmla="*/ 102 w 221"/>
              <a:gd name="T73" fmla="*/ 142 h 187"/>
              <a:gd name="T74" fmla="*/ 128 w 221"/>
              <a:gd name="T75" fmla="*/ 167 h 187"/>
              <a:gd name="T76" fmla="*/ 128 w 221"/>
              <a:gd name="T77" fmla="*/ 167 h 187"/>
              <a:gd name="T78" fmla="*/ 119 w 221"/>
              <a:gd name="T79" fmla="*/ 176 h 187"/>
              <a:gd name="T80" fmla="*/ 40 w 221"/>
              <a:gd name="T81" fmla="*/ 96 h 187"/>
              <a:gd name="T82" fmla="*/ 97 w 221"/>
              <a:gd name="T83" fmla="*/ 40 h 187"/>
              <a:gd name="T84" fmla="*/ 108 w 221"/>
              <a:gd name="T85" fmla="*/ 51 h 187"/>
              <a:gd name="T86" fmla="*/ 77 w 221"/>
              <a:gd name="T87" fmla="*/ 82 h 187"/>
              <a:gd name="T88" fmla="*/ 99 w 221"/>
              <a:gd name="T89" fmla="*/ 105 h 187"/>
              <a:gd name="T90" fmla="*/ 130 w 221"/>
              <a:gd name="T91" fmla="*/ 74 h 187"/>
              <a:gd name="T92" fmla="*/ 176 w 221"/>
              <a:gd name="T93" fmla="*/ 119 h 187"/>
              <a:gd name="T94" fmla="*/ 167 w 221"/>
              <a:gd name="T95" fmla="*/ 128 h 187"/>
              <a:gd name="T96" fmla="*/ 170 w 221"/>
              <a:gd name="T97" fmla="*/ 102 h 187"/>
              <a:gd name="T98" fmla="*/ 133 w 221"/>
              <a:gd name="T99" fmla="*/ 65 h 187"/>
              <a:gd name="T100" fmla="*/ 128 w 221"/>
              <a:gd name="T101" fmla="*/ 65 h 187"/>
              <a:gd name="T102" fmla="*/ 99 w 221"/>
              <a:gd name="T103" fmla="*/ 94 h 187"/>
              <a:gd name="T104" fmla="*/ 88 w 221"/>
              <a:gd name="T105" fmla="*/ 82 h 187"/>
              <a:gd name="T106" fmla="*/ 116 w 221"/>
              <a:gd name="T107" fmla="*/ 54 h 187"/>
              <a:gd name="T108" fmla="*/ 130 w 221"/>
              <a:gd name="T109" fmla="*/ 40 h 187"/>
              <a:gd name="T110" fmla="*/ 181 w 221"/>
              <a:gd name="T111" fmla="*/ 91 h 187"/>
              <a:gd name="T112" fmla="*/ 170 w 221"/>
              <a:gd name="T113" fmla="*/ 102 h 187"/>
              <a:gd name="T114" fmla="*/ 147 w 221"/>
              <a:gd name="T115" fmla="*/ 12 h 187"/>
              <a:gd name="T116" fmla="*/ 210 w 221"/>
              <a:gd name="T117" fmla="*/ 74 h 187"/>
              <a:gd name="T118" fmla="*/ 193 w 221"/>
              <a:gd name="T119" fmla="*/ 91 h 187"/>
              <a:gd name="T120" fmla="*/ 130 w 221"/>
              <a:gd name="T121" fmla="*/ 29 h 187"/>
              <a:gd name="T122" fmla="*/ 147 w 221"/>
              <a:gd name="T123" fmla="*/ 1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1" h="187">
                <a:moveTo>
                  <a:pt x="193" y="102"/>
                </a:moveTo>
                <a:cubicBezTo>
                  <a:pt x="221" y="74"/>
                  <a:pt x="221" y="74"/>
                  <a:pt x="221" y="74"/>
                </a:cubicBezTo>
                <a:cubicBezTo>
                  <a:pt x="147" y="0"/>
                  <a:pt x="147" y="0"/>
                  <a:pt x="147" y="0"/>
                </a:cubicBezTo>
                <a:cubicBezTo>
                  <a:pt x="119" y="29"/>
                  <a:pt x="119" y="29"/>
                  <a:pt x="119" y="29"/>
                </a:cubicBezTo>
                <a:cubicBezTo>
                  <a:pt x="125" y="34"/>
                  <a:pt x="125" y="34"/>
                  <a:pt x="125" y="34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8" y="29"/>
                  <a:pt x="108" y="29"/>
                  <a:pt x="108" y="29"/>
                </a:cubicBezTo>
                <a:cubicBezTo>
                  <a:pt x="80" y="0"/>
                  <a:pt x="80" y="0"/>
                  <a:pt x="80" y="0"/>
                </a:cubicBezTo>
                <a:cubicBezTo>
                  <a:pt x="0" y="80"/>
                  <a:pt x="0" y="80"/>
                  <a:pt x="0" y="80"/>
                </a:cubicBezTo>
                <a:cubicBezTo>
                  <a:pt x="29" y="108"/>
                  <a:pt x="29" y="108"/>
                  <a:pt x="29" y="108"/>
                </a:cubicBezTo>
                <a:cubicBezTo>
                  <a:pt x="34" y="102"/>
                  <a:pt x="34" y="102"/>
                  <a:pt x="34" y="102"/>
                </a:cubicBezTo>
                <a:cubicBezTo>
                  <a:pt x="119" y="187"/>
                  <a:pt x="119" y="187"/>
                  <a:pt x="119" y="187"/>
                </a:cubicBezTo>
                <a:cubicBezTo>
                  <a:pt x="187" y="119"/>
                  <a:pt x="187" y="119"/>
                  <a:pt x="187" y="119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87" y="96"/>
                  <a:pt x="187" y="96"/>
                  <a:pt x="187" y="96"/>
                </a:cubicBezTo>
                <a:lnTo>
                  <a:pt x="193" y="102"/>
                </a:lnTo>
                <a:close/>
                <a:moveTo>
                  <a:pt x="12" y="80"/>
                </a:moveTo>
                <a:cubicBezTo>
                  <a:pt x="80" y="12"/>
                  <a:pt x="80" y="12"/>
                  <a:pt x="80" y="12"/>
                </a:cubicBezTo>
                <a:cubicBezTo>
                  <a:pt x="97" y="29"/>
                  <a:pt x="97" y="29"/>
                  <a:pt x="97" y="29"/>
                </a:cubicBezTo>
                <a:cubicBezTo>
                  <a:pt x="29" y="96"/>
                  <a:pt x="29" y="96"/>
                  <a:pt x="29" y="96"/>
                </a:cubicBezTo>
                <a:lnTo>
                  <a:pt x="12" y="80"/>
                </a:lnTo>
                <a:close/>
                <a:moveTo>
                  <a:pt x="167" y="128"/>
                </a:moveTo>
                <a:cubicBezTo>
                  <a:pt x="142" y="102"/>
                  <a:pt x="142" y="102"/>
                  <a:pt x="142" y="102"/>
                </a:cubicBezTo>
                <a:cubicBezTo>
                  <a:pt x="140" y="101"/>
                  <a:pt x="138" y="101"/>
                  <a:pt x="136" y="102"/>
                </a:cubicBezTo>
                <a:cubicBezTo>
                  <a:pt x="135" y="104"/>
                  <a:pt x="135" y="106"/>
                  <a:pt x="136" y="108"/>
                </a:cubicBezTo>
                <a:cubicBezTo>
                  <a:pt x="162" y="133"/>
                  <a:pt x="162" y="133"/>
                  <a:pt x="162" y="133"/>
                </a:cubicBezTo>
                <a:cubicBezTo>
                  <a:pt x="150" y="145"/>
                  <a:pt x="150" y="145"/>
                  <a:pt x="150" y="145"/>
                </a:cubicBezTo>
                <a:cubicBezTo>
                  <a:pt x="125" y="119"/>
                  <a:pt x="125" y="119"/>
                  <a:pt x="125" y="119"/>
                </a:cubicBezTo>
                <a:cubicBezTo>
                  <a:pt x="123" y="118"/>
                  <a:pt x="121" y="118"/>
                  <a:pt x="119" y="119"/>
                </a:cubicBezTo>
                <a:cubicBezTo>
                  <a:pt x="118" y="121"/>
                  <a:pt x="118" y="123"/>
                  <a:pt x="119" y="125"/>
                </a:cubicBezTo>
                <a:cubicBezTo>
                  <a:pt x="145" y="150"/>
                  <a:pt x="145" y="150"/>
                  <a:pt x="145" y="150"/>
                </a:cubicBezTo>
                <a:cubicBezTo>
                  <a:pt x="145" y="150"/>
                  <a:pt x="145" y="150"/>
                  <a:pt x="145" y="150"/>
                </a:cubicBezTo>
                <a:cubicBezTo>
                  <a:pt x="133" y="162"/>
                  <a:pt x="133" y="162"/>
                  <a:pt x="133" y="162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6" y="135"/>
                  <a:pt x="104" y="135"/>
                  <a:pt x="102" y="136"/>
                </a:cubicBezTo>
                <a:cubicBezTo>
                  <a:pt x="101" y="138"/>
                  <a:pt x="101" y="140"/>
                  <a:pt x="102" y="142"/>
                </a:cubicBezTo>
                <a:cubicBezTo>
                  <a:pt x="128" y="167"/>
                  <a:pt x="128" y="167"/>
                  <a:pt x="128" y="167"/>
                </a:cubicBezTo>
                <a:cubicBezTo>
                  <a:pt x="128" y="167"/>
                  <a:pt x="128" y="167"/>
                  <a:pt x="128" y="167"/>
                </a:cubicBezTo>
                <a:cubicBezTo>
                  <a:pt x="119" y="176"/>
                  <a:pt x="119" y="176"/>
                  <a:pt x="119" y="176"/>
                </a:cubicBezTo>
                <a:cubicBezTo>
                  <a:pt x="40" y="96"/>
                  <a:pt x="40" y="96"/>
                  <a:pt x="40" y="96"/>
                </a:cubicBezTo>
                <a:cubicBezTo>
                  <a:pt x="97" y="40"/>
                  <a:pt x="97" y="40"/>
                  <a:pt x="97" y="40"/>
                </a:cubicBezTo>
                <a:cubicBezTo>
                  <a:pt x="108" y="51"/>
                  <a:pt x="108" y="51"/>
                  <a:pt x="108" y="51"/>
                </a:cubicBezTo>
                <a:cubicBezTo>
                  <a:pt x="77" y="82"/>
                  <a:pt x="77" y="82"/>
                  <a:pt x="77" y="82"/>
                </a:cubicBezTo>
                <a:cubicBezTo>
                  <a:pt x="99" y="105"/>
                  <a:pt x="99" y="105"/>
                  <a:pt x="99" y="105"/>
                </a:cubicBezTo>
                <a:cubicBezTo>
                  <a:pt x="130" y="74"/>
                  <a:pt x="130" y="74"/>
                  <a:pt x="130" y="74"/>
                </a:cubicBezTo>
                <a:cubicBezTo>
                  <a:pt x="176" y="119"/>
                  <a:pt x="176" y="119"/>
                  <a:pt x="176" y="119"/>
                </a:cubicBezTo>
                <a:lnTo>
                  <a:pt x="167" y="128"/>
                </a:lnTo>
                <a:close/>
                <a:moveTo>
                  <a:pt x="170" y="102"/>
                </a:moveTo>
                <a:cubicBezTo>
                  <a:pt x="133" y="65"/>
                  <a:pt x="133" y="65"/>
                  <a:pt x="133" y="65"/>
                </a:cubicBezTo>
                <a:cubicBezTo>
                  <a:pt x="132" y="64"/>
                  <a:pt x="129" y="64"/>
                  <a:pt x="128" y="65"/>
                </a:cubicBezTo>
                <a:cubicBezTo>
                  <a:pt x="99" y="94"/>
                  <a:pt x="99" y="94"/>
                  <a:pt x="99" y="94"/>
                </a:cubicBezTo>
                <a:cubicBezTo>
                  <a:pt x="88" y="82"/>
                  <a:pt x="88" y="82"/>
                  <a:pt x="88" y="82"/>
                </a:cubicBezTo>
                <a:cubicBezTo>
                  <a:pt x="116" y="54"/>
                  <a:pt x="116" y="54"/>
                  <a:pt x="116" y="54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81" y="91"/>
                  <a:pt x="181" y="91"/>
                  <a:pt x="181" y="91"/>
                </a:cubicBezTo>
                <a:lnTo>
                  <a:pt x="170" y="102"/>
                </a:lnTo>
                <a:close/>
                <a:moveTo>
                  <a:pt x="147" y="12"/>
                </a:moveTo>
                <a:cubicBezTo>
                  <a:pt x="210" y="74"/>
                  <a:pt x="210" y="74"/>
                  <a:pt x="210" y="74"/>
                </a:cubicBezTo>
                <a:cubicBezTo>
                  <a:pt x="193" y="91"/>
                  <a:pt x="193" y="91"/>
                  <a:pt x="193" y="91"/>
                </a:cubicBezTo>
                <a:cubicBezTo>
                  <a:pt x="130" y="29"/>
                  <a:pt x="130" y="29"/>
                  <a:pt x="130" y="29"/>
                </a:cubicBezTo>
                <a:lnTo>
                  <a:pt x="147" y="12"/>
                </a:lnTo>
                <a:close/>
              </a:path>
            </a:pathLst>
          </a:custGeom>
          <a:solidFill>
            <a:srgbClr val="9B1E2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10" name="1-6">
            <a:extLst>
              <a:ext uri="{FF2B5EF4-FFF2-40B4-BE49-F238E27FC236}">
                <a16:creationId xmlns:a16="http://schemas.microsoft.com/office/drawing/2014/main" id="{82BDDB85-3652-4E56-A8B8-F241439FD08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3509343">
            <a:off x="4789616" y="1684399"/>
            <a:ext cx="702763" cy="702763"/>
          </a:xfrm>
          <a:prstGeom prst="ellipse">
            <a:avLst/>
          </a:prstGeom>
          <a:gradFill>
            <a:gsLst>
              <a:gs pos="0">
                <a:srgbClr val="F5E6BD"/>
              </a:gs>
              <a:gs pos="100000">
                <a:srgbClr val="EDD182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solidFill>
                <a:schemeClr val="tx1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11" name="1-7">
            <a:extLst>
              <a:ext uri="{FF2B5EF4-FFF2-40B4-BE49-F238E27FC236}">
                <a16:creationId xmlns:a16="http://schemas.microsoft.com/office/drawing/2014/main" id="{D24CCE3C-77E1-4CA9-8AF6-C399C3D6B959}"/>
              </a:ext>
            </a:extLst>
          </p:cNvPr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4998915" y="1888893"/>
            <a:ext cx="284163" cy="261938"/>
          </a:xfrm>
          <a:custGeom>
            <a:avLst/>
            <a:gdLst>
              <a:gd name="T0" fmla="*/ 58 w 179"/>
              <a:gd name="T1" fmla="*/ 73 h 165"/>
              <a:gd name="T2" fmla="*/ 18 w 179"/>
              <a:gd name="T3" fmla="*/ 73 h 165"/>
              <a:gd name="T4" fmla="*/ 18 w 179"/>
              <a:gd name="T5" fmla="*/ 154 h 165"/>
              <a:gd name="T6" fmla="*/ 58 w 179"/>
              <a:gd name="T7" fmla="*/ 154 h 165"/>
              <a:gd name="T8" fmla="*/ 58 w 179"/>
              <a:gd name="T9" fmla="*/ 73 h 165"/>
              <a:gd name="T10" fmla="*/ 51 w 179"/>
              <a:gd name="T11" fmla="*/ 146 h 165"/>
              <a:gd name="T12" fmla="*/ 25 w 179"/>
              <a:gd name="T13" fmla="*/ 146 h 165"/>
              <a:gd name="T14" fmla="*/ 25 w 179"/>
              <a:gd name="T15" fmla="*/ 81 h 165"/>
              <a:gd name="T16" fmla="*/ 51 w 179"/>
              <a:gd name="T17" fmla="*/ 81 h 165"/>
              <a:gd name="T18" fmla="*/ 51 w 179"/>
              <a:gd name="T19" fmla="*/ 146 h 165"/>
              <a:gd name="T20" fmla="*/ 113 w 179"/>
              <a:gd name="T21" fmla="*/ 41 h 165"/>
              <a:gd name="T22" fmla="*/ 73 w 179"/>
              <a:gd name="T23" fmla="*/ 41 h 165"/>
              <a:gd name="T24" fmla="*/ 73 w 179"/>
              <a:gd name="T25" fmla="*/ 154 h 165"/>
              <a:gd name="T26" fmla="*/ 113 w 179"/>
              <a:gd name="T27" fmla="*/ 154 h 165"/>
              <a:gd name="T28" fmla="*/ 113 w 179"/>
              <a:gd name="T29" fmla="*/ 41 h 165"/>
              <a:gd name="T30" fmla="*/ 106 w 179"/>
              <a:gd name="T31" fmla="*/ 146 h 165"/>
              <a:gd name="T32" fmla="*/ 80 w 179"/>
              <a:gd name="T33" fmla="*/ 146 h 165"/>
              <a:gd name="T34" fmla="*/ 80 w 179"/>
              <a:gd name="T35" fmla="*/ 48 h 165"/>
              <a:gd name="T36" fmla="*/ 106 w 179"/>
              <a:gd name="T37" fmla="*/ 48 h 165"/>
              <a:gd name="T38" fmla="*/ 106 w 179"/>
              <a:gd name="T39" fmla="*/ 146 h 165"/>
              <a:gd name="T40" fmla="*/ 168 w 179"/>
              <a:gd name="T41" fmla="*/ 0 h 165"/>
              <a:gd name="T42" fmla="*/ 128 w 179"/>
              <a:gd name="T43" fmla="*/ 0 h 165"/>
              <a:gd name="T44" fmla="*/ 128 w 179"/>
              <a:gd name="T45" fmla="*/ 154 h 165"/>
              <a:gd name="T46" fmla="*/ 168 w 179"/>
              <a:gd name="T47" fmla="*/ 154 h 165"/>
              <a:gd name="T48" fmla="*/ 168 w 179"/>
              <a:gd name="T49" fmla="*/ 0 h 165"/>
              <a:gd name="T50" fmla="*/ 160 w 179"/>
              <a:gd name="T51" fmla="*/ 146 h 165"/>
              <a:gd name="T52" fmla="*/ 135 w 179"/>
              <a:gd name="T53" fmla="*/ 146 h 165"/>
              <a:gd name="T54" fmla="*/ 135 w 179"/>
              <a:gd name="T55" fmla="*/ 8 h 165"/>
              <a:gd name="T56" fmla="*/ 160 w 179"/>
              <a:gd name="T57" fmla="*/ 8 h 165"/>
              <a:gd name="T58" fmla="*/ 160 w 179"/>
              <a:gd name="T59" fmla="*/ 146 h 165"/>
              <a:gd name="T60" fmla="*/ 0 w 179"/>
              <a:gd name="T61" fmla="*/ 157 h 165"/>
              <a:gd name="T62" fmla="*/ 0 w 179"/>
              <a:gd name="T63" fmla="*/ 165 h 165"/>
              <a:gd name="T64" fmla="*/ 179 w 179"/>
              <a:gd name="T65" fmla="*/ 165 h 165"/>
              <a:gd name="T66" fmla="*/ 179 w 179"/>
              <a:gd name="T67" fmla="*/ 157 h 165"/>
              <a:gd name="T68" fmla="*/ 0 w 179"/>
              <a:gd name="T69" fmla="*/ 157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79" h="165">
                <a:moveTo>
                  <a:pt x="58" y="73"/>
                </a:moveTo>
                <a:lnTo>
                  <a:pt x="18" y="73"/>
                </a:lnTo>
                <a:lnTo>
                  <a:pt x="18" y="154"/>
                </a:lnTo>
                <a:lnTo>
                  <a:pt x="58" y="154"/>
                </a:lnTo>
                <a:lnTo>
                  <a:pt x="58" y="73"/>
                </a:lnTo>
                <a:close/>
                <a:moveTo>
                  <a:pt x="51" y="146"/>
                </a:moveTo>
                <a:lnTo>
                  <a:pt x="25" y="146"/>
                </a:lnTo>
                <a:lnTo>
                  <a:pt x="25" y="81"/>
                </a:lnTo>
                <a:lnTo>
                  <a:pt x="51" y="81"/>
                </a:lnTo>
                <a:lnTo>
                  <a:pt x="51" y="146"/>
                </a:lnTo>
                <a:close/>
                <a:moveTo>
                  <a:pt x="113" y="41"/>
                </a:moveTo>
                <a:lnTo>
                  <a:pt x="73" y="41"/>
                </a:lnTo>
                <a:lnTo>
                  <a:pt x="73" y="154"/>
                </a:lnTo>
                <a:lnTo>
                  <a:pt x="113" y="154"/>
                </a:lnTo>
                <a:lnTo>
                  <a:pt x="113" y="41"/>
                </a:lnTo>
                <a:close/>
                <a:moveTo>
                  <a:pt x="106" y="146"/>
                </a:moveTo>
                <a:lnTo>
                  <a:pt x="80" y="146"/>
                </a:lnTo>
                <a:lnTo>
                  <a:pt x="80" y="48"/>
                </a:lnTo>
                <a:lnTo>
                  <a:pt x="106" y="48"/>
                </a:lnTo>
                <a:lnTo>
                  <a:pt x="106" y="146"/>
                </a:lnTo>
                <a:close/>
                <a:moveTo>
                  <a:pt x="168" y="0"/>
                </a:moveTo>
                <a:lnTo>
                  <a:pt x="128" y="0"/>
                </a:lnTo>
                <a:lnTo>
                  <a:pt x="128" y="154"/>
                </a:lnTo>
                <a:lnTo>
                  <a:pt x="168" y="154"/>
                </a:lnTo>
                <a:lnTo>
                  <a:pt x="168" y="0"/>
                </a:lnTo>
                <a:close/>
                <a:moveTo>
                  <a:pt x="160" y="146"/>
                </a:moveTo>
                <a:lnTo>
                  <a:pt x="135" y="146"/>
                </a:lnTo>
                <a:lnTo>
                  <a:pt x="135" y="8"/>
                </a:lnTo>
                <a:lnTo>
                  <a:pt x="160" y="8"/>
                </a:lnTo>
                <a:lnTo>
                  <a:pt x="160" y="146"/>
                </a:lnTo>
                <a:close/>
                <a:moveTo>
                  <a:pt x="0" y="157"/>
                </a:moveTo>
                <a:lnTo>
                  <a:pt x="0" y="165"/>
                </a:lnTo>
                <a:lnTo>
                  <a:pt x="179" y="165"/>
                </a:lnTo>
                <a:lnTo>
                  <a:pt x="179" y="157"/>
                </a:lnTo>
                <a:lnTo>
                  <a:pt x="0" y="157"/>
                </a:lnTo>
                <a:close/>
              </a:path>
            </a:pathLst>
          </a:custGeom>
          <a:solidFill>
            <a:srgbClr val="9B1E2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12" name="1-8">
            <a:extLst>
              <a:ext uri="{FF2B5EF4-FFF2-40B4-BE49-F238E27FC236}">
                <a16:creationId xmlns:a16="http://schemas.microsoft.com/office/drawing/2014/main" id="{4015A58A-EF74-46F6-97C6-9E1DD84B73E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7200000">
            <a:off x="6658212" y="1659759"/>
            <a:ext cx="702763" cy="702763"/>
          </a:xfrm>
          <a:prstGeom prst="ellipse">
            <a:avLst/>
          </a:prstGeom>
          <a:gradFill>
            <a:gsLst>
              <a:gs pos="0">
                <a:srgbClr val="F5E6BD"/>
              </a:gs>
              <a:gs pos="100000">
                <a:srgbClr val="EDD182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solidFill>
                <a:schemeClr val="tx1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13" name="1-9">
            <a:extLst>
              <a:ext uri="{FF2B5EF4-FFF2-40B4-BE49-F238E27FC236}">
                <a16:creationId xmlns:a16="http://schemas.microsoft.com/office/drawing/2014/main" id="{D6E8059E-537D-4779-B97B-A7257FA8BF2C}"/>
              </a:ext>
            </a:extLst>
          </p:cNvPr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6883386" y="1888893"/>
            <a:ext cx="254011" cy="278914"/>
          </a:xfrm>
          <a:custGeom>
            <a:avLst/>
            <a:gdLst>
              <a:gd name="T0" fmla="*/ 40 w 168"/>
              <a:gd name="T1" fmla="*/ 21 h 184"/>
              <a:gd name="T2" fmla="*/ 54 w 168"/>
              <a:gd name="T3" fmla="*/ 8 h 184"/>
              <a:gd name="T4" fmla="*/ 114 w 168"/>
              <a:gd name="T5" fmla="*/ 8 h 184"/>
              <a:gd name="T6" fmla="*/ 128 w 168"/>
              <a:gd name="T7" fmla="*/ 21 h 184"/>
              <a:gd name="T8" fmla="*/ 128 w 168"/>
              <a:gd name="T9" fmla="*/ 92 h 184"/>
              <a:gd name="T10" fmla="*/ 136 w 168"/>
              <a:gd name="T11" fmla="*/ 92 h 184"/>
              <a:gd name="T12" fmla="*/ 136 w 168"/>
              <a:gd name="T13" fmla="*/ 21 h 184"/>
              <a:gd name="T14" fmla="*/ 114 w 168"/>
              <a:gd name="T15" fmla="*/ 0 h 184"/>
              <a:gd name="T16" fmla="*/ 54 w 168"/>
              <a:gd name="T17" fmla="*/ 0 h 184"/>
              <a:gd name="T18" fmla="*/ 32 w 168"/>
              <a:gd name="T19" fmla="*/ 21 h 184"/>
              <a:gd name="T20" fmla="*/ 32 w 168"/>
              <a:gd name="T21" fmla="*/ 92 h 184"/>
              <a:gd name="T22" fmla="*/ 40 w 168"/>
              <a:gd name="T23" fmla="*/ 92 h 184"/>
              <a:gd name="T24" fmla="*/ 40 w 168"/>
              <a:gd name="T25" fmla="*/ 21 h 184"/>
              <a:gd name="T26" fmla="*/ 144 w 168"/>
              <a:gd name="T27" fmla="*/ 68 h 184"/>
              <a:gd name="T28" fmla="*/ 144 w 168"/>
              <a:gd name="T29" fmla="*/ 76 h 184"/>
              <a:gd name="T30" fmla="*/ 160 w 168"/>
              <a:gd name="T31" fmla="*/ 76 h 184"/>
              <a:gd name="T32" fmla="*/ 84 w 168"/>
              <a:gd name="T33" fmla="*/ 149 h 184"/>
              <a:gd name="T34" fmla="*/ 8 w 168"/>
              <a:gd name="T35" fmla="*/ 76 h 184"/>
              <a:gd name="T36" fmla="*/ 24 w 168"/>
              <a:gd name="T37" fmla="*/ 76 h 184"/>
              <a:gd name="T38" fmla="*/ 24 w 168"/>
              <a:gd name="T39" fmla="*/ 68 h 184"/>
              <a:gd name="T40" fmla="*/ 0 w 168"/>
              <a:gd name="T41" fmla="*/ 68 h 184"/>
              <a:gd name="T42" fmla="*/ 0 w 168"/>
              <a:gd name="T43" fmla="*/ 72 h 184"/>
              <a:gd name="T44" fmla="*/ 80 w 168"/>
              <a:gd name="T45" fmla="*/ 156 h 184"/>
              <a:gd name="T46" fmla="*/ 80 w 168"/>
              <a:gd name="T47" fmla="*/ 176 h 184"/>
              <a:gd name="T48" fmla="*/ 64 w 168"/>
              <a:gd name="T49" fmla="*/ 176 h 184"/>
              <a:gd name="T50" fmla="*/ 64 w 168"/>
              <a:gd name="T51" fmla="*/ 184 h 184"/>
              <a:gd name="T52" fmla="*/ 104 w 168"/>
              <a:gd name="T53" fmla="*/ 184 h 184"/>
              <a:gd name="T54" fmla="*/ 104 w 168"/>
              <a:gd name="T55" fmla="*/ 176 h 184"/>
              <a:gd name="T56" fmla="*/ 88 w 168"/>
              <a:gd name="T57" fmla="*/ 176 h 184"/>
              <a:gd name="T58" fmla="*/ 88 w 168"/>
              <a:gd name="T59" fmla="*/ 156 h 184"/>
              <a:gd name="T60" fmla="*/ 168 w 168"/>
              <a:gd name="T61" fmla="*/ 72 h 184"/>
              <a:gd name="T62" fmla="*/ 168 w 168"/>
              <a:gd name="T63" fmla="*/ 68 h 184"/>
              <a:gd name="T64" fmla="*/ 144 w 168"/>
              <a:gd name="T65" fmla="*/ 68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8" h="184">
                <a:moveTo>
                  <a:pt x="40" y="21"/>
                </a:moveTo>
                <a:cubicBezTo>
                  <a:pt x="40" y="14"/>
                  <a:pt x="47" y="8"/>
                  <a:pt x="54" y="8"/>
                </a:cubicBezTo>
                <a:cubicBezTo>
                  <a:pt x="114" y="8"/>
                  <a:pt x="114" y="8"/>
                  <a:pt x="114" y="8"/>
                </a:cubicBezTo>
                <a:cubicBezTo>
                  <a:pt x="121" y="8"/>
                  <a:pt x="128" y="14"/>
                  <a:pt x="128" y="21"/>
                </a:cubicBezTo>
                <a:cubicBezTo>
                  <a:pt x="128" y="92"/>
                  <a:pt x="128" y="92"/>
                  <a:pt x="128" y="92"/>
                </a:cubicBezTo>
                <a:cubicBezTo>
                  <a:pt x="136" y="92"/>
                  <a:pt x="136" y="92"/>
                  <a:pt x="136" y="92"/>
                </a:cubicBezTo>
                <a:cubicBezTo>
                  <a:pt x="136" y="21"/>
                  <a:pt x="136" y="21"/>
                  <a:pt x="136" y="21"/>
                </a:cubicBezTo>
                <a:cubicBezTo>
                  <a:pt x="136" y="10"/>
                  <a:pt x="125" y="0"/>
                  <a:pt x="11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43" y="0"/>
                  <a:pt x="32" y="10"/>
                  <a:pt x="32" y="21"/>
                </a:cubicBezTo>
                <a:cubicBezTo>
                  <a:pt x="32" y="92"/>
                  <a:pt x="32" y="92"/>
                  <a:pt x="32" y="92"/>
                </a:cubicBezTo>
                <a:cubicBezTo>
                  <a:pt x="40" y="92"/>
                  <a:pt x="40" y="92"/>
                  <a:pt x="40" y="92"/>
                </a:cubicBezTo>
                <a:lnTo>
                  <a:pt x="40" y="21"/>
                </a:lnTo>
                <a:close/>
                <a:moveTo>
                  <a:pt x="144" y="68"/>
                </a:moveTo>
                <a:cubicBezTo>
                  <a:pt x="144" y="76"/>
                  <a:pt x="144" y="76"/>
                  <a:pt x="144" y="76"/>
                </a:cubicBezTo>
                <a:cubicBezTo>
                  <a:pt x="160" y="76"/>
                  <a:pt x="160" y="76"/>
                  <a:pt x="160" y="76"/>
                </a:cubicBezTo>
                <a:cubicBezTo>
                  <a:pt x="158" y="116"/>
                  <a:pt x="125" y="149"/>
                  <a:pt x="84" y="149"/>
                </a:cubicBezTo>
                <a:cubicBezTo>
                  <a:pt x="43" y="149"/>
                  <a:pt x="10" y="116"/>
                  <a:pt x="8" y="76"/>
                </a:cubicBezTo>
                <a:cubicBezTo>
                  <a:pt x="24" y="76"/>
                  <a:pt x="24" y="76"/>
                  <a:pt x="24" y="76"/>
                </a:cubicBezTo>
                <a:cubicBezTo>
                  <a:pt x="24" y="68"/>
                  <a:pt x="24" y="68"/>
                  <a:pt x="24" y="68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117"/>
                  <a:pt x="35" y="154"/>
                  <a:pt x="80" y="156"/>
                </a:cubicBezTo>
                <a:cubicBezTo>
                  <a:pt x="80" y="176"/>
                  <a:pt x="80" y="176"/>
                  <a:pt x="80" y="176"/>
                </a:cubicBezTo>
                <a:cubicBezTo>
                  <a:pt x="64" y="176"/>
                  <a:pt x="64" y="176"/>
                  <a:pt x="64" y="176"/>
                </a:cubicBezTo>
                <a:cubicBezTo>
                  <a:pt x="64" y="184"/>
                  <a:pt x="64" y="184"/>
                  <a:pt x="64" y="184"/>
                </a:cubicBezTo>
                <a:cubicBezTo>
                  <a:pt x="104" y="184"/>
                  <a:pt x="104" y="184"/>
                  <a:pt x="104" y="184"/>
                </a:cubicBezTo>
                <a:cubicBezTo>
                  <a:pt x="104" y="176"/>
                  <a:pt x="104" y="176"/>
                  <a:pt x="104" y="176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133" y="154"/>
                  <a:pt x="168" y="117"/>
                  <a:pt x="168" y="72"/>
                </a:cubicBezTo>
                <a:cubicBezTo>
                  <a:pt x="168" y="68"/>
                  <a:pt x="168" y="68"/>
                  <a:pt x="168" y="68"/>
                </a:cubicBezTo>
                <a:lnTo>
                  <a:pt x="144" y="68"/>
                </a:lnTo>
                <a:close/>
              </a:path>
            </a:pathLst>
          </a:custGeom>
          <a:solidFill>
            <a:srgbClr val="9B1E2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14" name="1-10">
            <a:extLst>
              <a:ext uri="{FF2B5EF4-FFF2-40B4-BE49-F238E27FC236}">
                <a16:creationId xmlns:a16="http://schemas.microsoft.com/office/drawing/2014/main" id="{AD9D2058-DC2D-40B7-BA17-E4C8B177A32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917428" y="3242151"/>
            <a:ext cx="702763" cy="702763"/>
          </a:xfrm>
          <a:prstGeom prst="ellipse">
            <a:avLst/>
          </a:prstGeom>
          <a:gradFill>
            <a:gsLst>
              <a:gs pos="0">
                <a:srgbClr val="F5E6BD"/>
              </a:gs>
              <a:gs pos="100000">
                <a:srgbClr val="EDD182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solidFill>
                <a:schemeClr val="tx1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15" name="1-11">
            <a:extLst>
              <a:ext uri="{FF2B5EF4-FFF2-40B4-BE49-F238E27FC236}">
                <a16:creationId xmlns:a16="http://schemas.microsoft.com/office/drawing/2014/main" id="{9A3FC7F1-04B6-4652-9DCB-84BC8CC90530}"/>
              </a:ext>
            </a:extLst>
          </p:cNvPr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4125950" y="3469480"/>
            <a:ext cx="265113" cy="265113"/>
          </a:xfrm>
          <a:custGeom>
            <a:avLst/>
            <a:gdLst>
              <a:gd name="T0" fmla="*/ 36 w 183"/>
              <a:gd name="T1" fmla="*/ 41 h 183"/>
              <a:gd name="T2" fmla="*/ 30 w 183"/>
              <a:gd name="T3" fmla="*/ 36 h 183"/>
              <a:gd name="T4" fmla="*/ 33 w 183"/>
              <a:gd name="T5" fmla="*/ 90 h 183"/>
              <a:gd name="T6" fmla="*/ 38 w 183"/>
              <a:gd name="T7" fmla="*/ 84 h 183"/>
              <a:gd name="T8" fmla="*/ 36 w 183"/>
              <a:gd name="T9" fmla="*/ 41 h 183"/>
              <a:gd name="T10" fmla="*/ 129 w 183"/>
              <a:gd name="T11" fmla="*/ 107 h 183"/>
              <a:gd name="T12" fmla="*/ 120 w 183"/>
              <a:gd name="T13" fmla="*/ 115 h 183"/>
              <a:gd name="T14" fmla="*/ 103 w 183"/>
              <a:gd name="T15" fmla="*/ 98 h 183"/>
              <a:gd name="T16" fmla="*/ 101 w 183"/>
              <a:gd name="T17" fmla="*/ 22 h 183"/>
              <a:gd name="T18" fmla="*/ 21 w 183"/>
              <a:gd name="T19" fmla="*/ 22 h 183"/>
              <a:gd name="T20" fmla="*/ 21 w 183"/>
              <a:gd name="T21" fmla="*/ 101 h 183"/>
              <a:gd name="T22" fmla="*/ 98 w 183"/>
              <a:gd name="T23" fmla="*/ 104 h 183"/>
              <a:gd name="T24" fmla="*/ 115 w 183"/>
              <a:gd name="T25" fmla="*/ 121 h 183"/>
              <a:gd name="T26" fmla="*/ 106 w 183"/>
              <a:gd name="T27" fmla="*/ 129 h 183"/>
              <a:gd name="T28" fmla="*/ 160 w 183"/>
              <a:gd name="T29" fmla="*/ 183 h 183"/>
              <a:gd name="T30" fmla="*/ 183 w 183"/>
              <a:gd name="T31" fmla="*/ 160 h 183"/>
              <a:gd name="T32" fmla="*/ 129 w 183"/>
              <a:gd name="T33" fmla="*/ 107 h 183"/>
              <a:gd name="T34" fmla="*/ 95 w 183"/>
              <a:gd name="T35" fmla="*/ 95 h 183"/>
              <a:gd name="T36" fmla="*/ 95 w 183"/>
              <a:gd name="T37" fmla="*/ 95 h 183"/>
              <a:gd name="T38" fmla="*/ 27 w 183"/>
              <a:gd name="T39" fmla="*/ 95 h 183"/>
              <a:gd name="T40" fmla="*/ 27 w 183"/>
              <a:gd name="T41" fmla="*/ 27 h 183"/>
              <a:gd name="T42" fmla="*/ 95 w 183"/>
              <a:gd name="T43" fmla="*/ 27 h 183"/>
              <a:gd name="T44" fmla="*/ 95 w 183"/>
              <a:gd name="T45" fmla="*/ 95 h 183"/>
              <a:gd name="T46" fmla="*/ 118 w 183"/>
              <a:gd name="T47" fmla="*/ 129 h 183"/>
              <a:gd name="T48" fmla="*/ 129 w 183"/>
              <a:gd name="T49" fmla="*/ 118 h 183"/>
              <a:gd name="T50" fmla="*/ 171 w 183"/>
              <a:gd name="T51" fmla="*/ 160 h 183"/>
              <a:gd name="T52" fmla="*/ 160 w 183"/>
              <a:gd name="T53" fmla="*/ 172 h 183"/>
              <a:gd name="T54" fmla="*/ 118 w 183"/>
              <a:gd name="T55" fmla="*/ 129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83" h="183">
                <a:moveTo>
                  <a:pt x="36" y="41"/>
                </a:moveTo>
                <a:cubicBezTo>
                  <a:pt x="30" y="36"/>
                  <a:pt x="30" y="36"/>
                  <a:pt x="30" y="36"/>
                </a:cubicBezTo>
                <a:cubicBezTo>
                  <a:pt x="17" y="52"/>
                  <a:pt x="18" y="75"/>
                  <a:pt x="33" y="90"/>
                </a:cubicBezTo>
                <a:cubicBezTo>
                  <a:pt x="38" y="84"/>
                  <a:pt x="38" y="84"/>
                  <a:pt x="38" y="84"/>
                </a:cubicBezTo>
                <a:cubicBezTo>
                  <a:pt x="27" y="72"/>
                  <a:pt x="26" y="54"/>
                  <a:pt x="36" y="41"/>
                </a:cubicBezTo>
                <a:close/>
                <a:moveTo>
                  <a:pt x="129" y="107"/>
                </a:moveTo>
                <a:cubicBezTo>
                  <a:pt x="120" y="115"/>
                  <a:pt x="120" y="115"/>
                  <a:pt x="120" y="115"/>
                </a:cubicBezTo>
                <a:cubicBezTo>
                  <a:pt x="103" y="98"/>
                  <a:pt x="103" y="98"/>
                  <a:pt x="103" y="98"/>
                </a:cubicBezTo>
                <a:cubicBezTo>
                  <a:pt x="122" y="76"/>
                  <a:pt x="121" y="43"/>
                  <a:pt x="101" y="22"/>
                </a:cubicBezTo>
                <a:cubicBezTo>
                  <a:pt x="79" y="0"/>
                  <a:pt x="43" y="0"/>
                  <a:pt x="21" y="22"/>
                </a:cubicBezTo>
                <a:cubicBezTo>
                  <a:pt x="0" y="44"/>
                  <a:pt x="0" y="79"/>
                  <a:pt x="21" y="101"/>
                </a:cubicBezTo>
                <a:cubicBezTo>
                  <a:pt x="42" y="122"/>
                  <a:pt x="76" y="123"/>
                  <a:pt x="98" y="104"/>
                </a:cubicBezTo>
                <a:cubicBezTo>
                  <a:pt x="115" y="121"/>
                  <a:pt x="115" y="121"/>
                  <a:pt x="115" y="121"/>
                </a:cubicBezTo>
                <a:cubicBezTo>
                  <a:pt x="106" y="129"/>
                  <a:pt x="106" y="129"/>
                  <a:pt x="106" y="129"/>
                </a:cubicBezTo>
                <a:cubicBezTo>
                  <a:pt x="160" y="183"/>
                  <a:pt x="160" y="183"/>
                  <a:pt x="160" y="183"/>
                </a:cubicBezTo>
                <a:cubicBezTo>
                  <a:pt x="183" y="160"/>
                  <a:pt x="183" y="160"/>
                  <a:pt x="183" y="160"/>
                </a:cubicBezTo>
                <a:lnTo>
                  <a:pt x="129" y="107"/>
                </a:lnTo>
                <a:close/>
                <a:moveTo>
                  <a:pt x="95" y="95"/>
                </a:moveTo>
                <a:cubicBezTo>
                  <a:pt x="95" y="95"/>
                  <a:pt x="95" y="95"/>
                  <a:pt x="95" y="95"/>
                </a:cubicBezTo>
                <a:cubicBezTo>
                  <a:pt x="76" y="114"/>
                  <a:pt x="46" y="114"/>
                  <a:pt x="27" y="95"/>
                </a:cubicBezTo>
                <a:cubicBezTo>
                  <a:pt x="8" y="77"/>
                  <a:pt x="8" y="46"/>
                  <a:pt x="27" y="27"/>
                </a:cubicBezTo>
                <a:cubicBezTo>
                  <a:pt x="46" y="9"/>
                  <a:pt x="76" y="9"/>
                  <a:pt x="95" y="27"/>
                </a:cubicBezTo>
                <a:cubicBezTo>
                  <a:pt x="114" y="46"/>
                  <a:pt x="114" y="77"/>
                  <a:pt x="95" y="95"/>
                </a:cubicBezTo>
                <a:close/>
                <a:moveTo>
                  <a:pt x="118" y="129"/>
                </a:moveTo>
                <a:cubicBezTo>
                  <a:pt x="129" y="118"/>
                  <a:pt x="129" y="118"/>
                  <a:pt x="129" y="118"/>
                </a:cubicBezTo>
                <a:cubicBezTo>
                  <a:pt x="171" y="160"/>
                  <a:pt x="171" y="160"/>
                  <a:pt x="171" y="160"/>
                </a:cubicBezTo>
                <a:cubicBezTo>
                  <a:pt x="160" y="172"/>
                  <a:pt x="160" y="172"/>
                  <a:pt x="160" y="172"/>
                </a:cubicBezTo>
                <a:lnTo>
                  <a:pt x="118" y="129"/>
                </a:lnTo>
                <a:close/>
              </a:path>
            </a:pathLst>
          </a:custGeom>
          <a:solidFill>
            <a:srgbClr val="9B1E2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16" name="1-12">
            <a:extLst>
              <a:ext uri="{FF2B5EF4-FFF2-40B4-BE49-F238E27FC236}">
                <a16:creationId xmlns:a16="http://schemas.microsoft.com/office/drawing/2014/main" id="{762321BB-FA9D-4780-B9B9-D29AEC970A88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7571807" y="3242151"/>
            <a:ext cx="702763" cy="702763"/>
          </a:xfrm>
          <a:prstGeom prst="ellipse">
            <a:avLst/>
          </a:prstGeom>
          <a:gradFill>
            <a:gsLst>
              <a:gs pos="0">
                <a:srgbClr val="F5E6BD"/>
              </a:gs>
              <a:gs pos="100000">
                <a:srgbClr val="EDD182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solidFill>
                <a:schemeClr val="tx1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17" name="1-13">
            <a:extLst>
              <a:ext uri="{FF2B5EF4-FFF2-40B4-BE49-F238E27FC236}">
                <a16:creationId xmlns:a16="http://schemas.microsoft.com/office/drawing/2014/main" id="{99E52B97-A29B-4884-AC99-BFB4A051E5DD}"/>
              </a:ext>
            </a:extLst>
          </p:cNvPr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7788237" y="3469480"/>
            <a:ext cx="277813" cy="261938"/>
          </a:xfrm>
          <a:custGeom>
            <a:avLst/>
            <a:gdLst>
              <a:gd name="T0" fmla="*/ 172 w 192"/>
              <a:gd name="T1" fmla="*/ 0 h 180"/>
              <a:gd name="T2" fmla="*/ 20 w 192"/>
              <a:gd name="T3" fmla="*/ 0 h 180"/>
              <a:gd name="T4" fmla="*/ 0 w 192"/>
              <a:gd name="T5" fmla="*/ 20 h 180"/>
              <a:gd name="T6" fmla="*/ 20 w 192"/>
              <a:gd name="T7" fmla="*/ 40 h 180"/>
              <a:gd name="T8" fmla="*/ 24 w 192"/>
              <a:gd name="T9" fmla="*/ 40 h 180"/>
              <a:gd name="T10" fmla="*/ 24 w 192"/>
              <a:gd name="T11" fmla="*/ 116 h 180"/>
              <a:gd name="T12" fmla="*/ 44 w 192"/>
              <a:gd name="T13" fmla="*/ 136 h 180"/>
              <a:gd name="T14" fmla="*/ 92 w 192"/>
              <a:gd name="T15" fmla="*/ 136 h 180"/>
              <a:gd name="T16" fmla="*/ 92 w 192"/>
              <a:gd name="T17" fmla="*/ 152 h 180"/>
              <a:gd name="T18" fmla="*/ 71 w 192"/>
              <a:gd name="T19" fmla="*/ 173 h 180"/>
              <a:gd name="T20" fmla="*/ 76 w 192"/>
              <a:gd name="T21" fmla="*/ 179 h 180"/>
              <a:gd name="T22" fmla="*/ 92 w 192"/>
              <a:gd name="T23" fmla="*/ 163 h 180"/>
              <a:gd name="T24" fmla="*/ 92 w 192"/>
              <a:gd name="T25" fmla="*/ 180 h 180"/>
              <a:gd name="T26" fmla="*/ 100 w 192"/>
              <a:gd name="T27" fmla="*/ 180 h 180"/>
              <a:gd name="T28" fmla="*/ 100 w 192"/>
              <a:gd name="T29" fmla="*/ 163 h 180"/>
              <a:gd name="T30" fmla="*/ 116 w 192"/>
              <a:gd name="T31" fmla="*/ 179 h 180"/>
              <a:gd name="T32" fmla="*/ 121 w 192"/>
              <a:gd name="T33" fmla="*/ 173 h 180"/>
              <a:gd name="T34" fmla="*/ 100 w 192"/>
              <a:gd name="T35" fmla="*/ 152 h 180"/>
              <a:gd name="T36" fmla="*/ 100 w 192"/>
              <a:gd name="T37" fmla="*/ 136 h 180"/>
              <a:gd name="T38" fmla="*/ 148 w 192"/>
              <a:gd name="T39" fmla="*/ 136 h 180"/>
              <a:gd name="T40" fmla="*/ 168 w 192"/>
              <a:gd name="T41" fmla="*/ 116 h 180"/>
              <a:gd name="T42" fmla="*/ 168 w 192"/>
              <a:gd name="T43" fmla="*/ 40 h 180"/>
              <a:gd name="T44" fmla="*/ 172 w 192"/>
              <a:gd name="T45" fmla="*/ 40 h 180"/>
              <a:gd name="T46" fmla="*/ 192 w 192"/>
              <a:gd name="T47" fmla="*/ 20 h 180"/>
              <a:gd name="T48" fmla="*/ 172 w 192"/>
              <a:gd name="T49" fmla="*/ 0 h 180"/>
              <a:gd name="T50" fmla="*/ 160 w 192"/>
              <a:gd name="T51" fmla="*/ 116 h 180"/>
              <a:gd name="T52" fmla="*/ 148 w 192"/>
              <a:gd name="T53" fmla="*/ 128 h 180"/>
              <a:gd name="T54" fmla="*/ 140 w 192"/>
              <a:gd name="T55" fmla="*/ 128 h 180"/>
              <a:gd name="T56" fmla="*/ 140 w 192"/>
              <a:gd name="T57" fmla="*/ 56 h 180"/>
              <a:gd name="T58" fmla="*/ 132 w 192"/>
              <a:gd name="T59" fmla="*/ 56 h 180"/>
              <a:gd name="T60" fmla="*/ 132 w 192"/>
              <a:gd name="T61" fmla="*/ 128 h 180"/>
              <a:gd name="T62" fmla="*/ 120 w 192"/>
              <a:gd name="T63" fmla="*/ 128 h 180"/>
              <a:gd name="T64" fmla="*/ 120 w 192"/>
              <a:gd name="T65" fmla="*/ 68 h 180"/>
              <a:gd name="T66" fmla="*/ 112 w 192"/>
              <a:gd name="T67" fmla="*/ 68 h 180"/>
              <a:gd name="T68" fmla="*/ 112 w 192"/>
              <a:gd name="T69" fmla="*/ 128 h 180"/>
              <a:gd name="T70" fmla="*/ 100 w 192"/>
              <a:gd name="T71" fmla="*/ 128 h 180"/>
              <a:gd name="T72" fmla="*/ 100 w 192"/>
              <a:gd name="T73" fmla="*/ 76 h 180"/>
              <a:gd name="T74" fmla="*/ 92 w 192"/>
              <a:gd name="T75" fmla="*/ 76 h 180"/>
              <a:gd name="T76" fmla="*/ 92 w 192"/>
              <a:gd name="T77" fmla="*/ 128 h 180"/>
              <a:gd name="T78" fmla="*/ 80 w 192"/>
              <a:gd name="T79" fmla="*/ 128 h 180"/>
              <a:gd name="T80" fmla="*/ 80 w 192"/>
              <a:gd name="T81" fmla="*/ 84 h 180"/>
              <a:gd name="T82" fmla="*/ 72 w 192"/>
              <a:gd name="T83" fmla="*/ 84 h 180"/>
              <a:gd name="T84" fmla="*/ 72 w 192"/>
              <a:gd name="T85" fmla="*/ 128 h 180"/>
              <a:gd name="T86" fmla="*/ 60 w 192"/>
              <a:gd name="T87" fmla="*/ 128 h 180"/>
              <a:gd name="T88" fmla="*/ 60 w 192"/>
              <a:gd name="T89" fmla="*/ 92 h 180"/>
              <a:gd name="T90" fmla="*/ 52 w 192"/>
              <a:gd name="T91" fmla="*/ 92 h 180"/>
              <a:gd name="T92" fmla="*/ 52 w 192"/>
              <a:gd name="T93" fmla="*/ 128 h 180"/>
              <a:gd name="T94" fmla="*/ 44 w 192"/>
              <a:gd name="T95" fmla="*/ 128 h 180"/>
              <a:gd name="T96" fmla="*/ 32 w 192"/>
              <a:gd name="T97" fmla="*/ 116 h 180"/>
              <a:gd name="T98" fmla="*/ 32 w 192"/>
              <a:gd name="T99" fmla="*/ 40 h 180"/>
              <a:gd name="T100" fmla="*/ 160 w 192"/>
              <a:gd name="T101" fmla="*/ 40 h 180"/>
              <a:gd name="T102" fmla="*/ 160 w 192"/>
              <a:gd name="T103" fmla="*/ 116 h 180"/>
              <a:gd name="T104" fmla="*/ 172 w 192"/>
              <a:gd name="T105" fmla="*/ 32 h 180"/>
              <a:gd name="T106" fmla="*/ 20 w 192"/>
              <a:gd name="T107" fmla="*/ 32 h 180"/>
              <a:gd name="T108" fmla="*/ 8 w 192"/>
              <a:gd name="T109" fmla="*/ 20 h 180"/>
              <a:gd name="T110" fmla="*/ 20 w 192"/>
              <a:gd name="T111" fmla="*/ 8 h 180"/>
              <a:gd name="T112" fmla="*/ 172 w 192"/>
              <a:gd name="T113" fmla="*/ 8 h 180"/>
              <a:gd name="T114" fmla="*/ 184 w 192"/>
              <a:gd name="T115" fmla="*/ 20 h 180"/>
              <a:gd name="T116" fmla="*/ 172 w 192"/>
              <a:gd name="T117" fmla="*/ 32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92" h="180">
                <a:moveTo>
                  <a:pt x="172" y="0"/>
                </a:move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31"/>
                  <a:pt x="9" y="40"/>
                  <a:pt x="20" y="40"/>
                </a:cubicBezTo>
                <a:cubicBezTo>
                  <a:pt x="24" y="40"/>
                  <a:pt x="24" y="40"/>
                  <a:pt x="24" y="40"/>
                </a:cubicBezTo>
                <a:cubicBezTo>
                  <a:pt x="24" y="116"/>
                  <a:pt x="24" y="116"/>
                  <a:pt x="24" y="116"/>
                </a:cubicBezTo>
                <a:cubicBezTo>
                  <a:pt x="24" y="127"/>
                  <a:pt x="33" y="136"/>
                  <a:pt x="44" y="136"/>
                </a:cubicBezTo>
                <a:cubicBezTo>
                  <a:pt x="92" y="136"/>
                  <a:pt x="92" y="136"/>
                  <a:pt x="92" y="136"/>
                </a:cubicBezTo>
                <a:cubicBezTo>
                  <a:pt x="92" y="152"/>
                  <a:pt x="92" y="152"/>
                  <a:pt x="92" y="152"/>
                </a:cubicBezTo>
                <a:cubicBezTo>
                  <a:pt x="71" y="173"/>
                  <a:pt x="71" y="173"/>
                  <a:pt x="71" y="173"/>
                </a:cubicBezTo>
                <a:cubicBezTo>
                  <a:pt x="76" y="179"/>
                  <a:pt x="76" y="179"/>
                  <a:pt x="76" y="179"/>
                </a:cubicBezTo>
                <a:cubicBezTo>
                  <a:pt x="92" y="163"/>
                  <a:pt x="92" y="163"/>
                  <a:pt x="92" y="163"/>
                </a:cubicBezTo>
                <a:cubicBezTo>
                  <a:pt x="92" y="180"/>
                  <a:pt x="92" y="180"/>
                  <a:pt x="92" y="180"/>
                </a:cubicBezTo>
                <a:cubicBezTo>
                  <a:pt x="100" y="180"/>
                  <a:pt x="100" y="180"/>
                  <a:pt x="100" y="180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116" y="179"/>
                  <a:pt x="116" y="179"/>
                  <a:pt x="116" y="179"/>
                </a:cubicBezTo>
                <a:cubicBezTo>
                  <a:pt x="121" y="173"/>
                  <a:pt x="121" y="173"/>
                  <a:pt x="121" y="173"/>
                </a:cubicBezTo>
                <a:cubicBezTo>
                  <a:pt x="100" y="152"/>
                  <a:pt x="100" y="152"/>
                  <a:pt x="100" y="152"/>
                </a:cubicBezTo>
                <a:cubicBezTo>
                  <a:pt x="100" y="136"/>
                  <a:pt x="100" y="136"/>
                  <a:pt x="100" y="136"/>
                </a:cubicBezTo>
                <a:cubicBezTo>
                  <a:pt x="148" y="136"/>
                  <a:pt x="148" y="136"/>
                  <a:pt x="148" y="136"/>
                </a:cubicBezTo>
                <a:cubicBezTo>
                  <a:pt x="159" y="136"/>
                  <a:pt x="168" y="127"/>
                  <a:pt x="168" y="116"/>
                </a:cubicBezTo>
                <a:cubicBezTo>
                  <a:pt x="168" y="40"/>
                  <a:pt x="168" y="40"/>
                  <a:pt x="168" y="40"/>
                </a:cubicBezTo>
                <a:cubicBezTo>
                  <a:pt x="172" y="40"/>
                  <a:pt x="172" y="40"/>
                  <a:pt x="172" y="40"/>
                </a:cubicBezTo>
                <a:cubicBezTo>
                  <a:pt x="183" y="40"/>
                  <a:pt x="192" y="31"/>
                  <a:pt x="192" y="20"/>
                </a:cubicBezTo>
                <a:cubicBezTo>
                  <a:pt x="192" y="9"/>
                  <a:pt x="183" y="0"/>
                  <a:pt x="172" y="0"/>
                </a:cubicBezTo>
                <a:close/>
                <a:moveTo>
                  <a:pt x="160" y="116"/>
                </a:moveTo>
                <a:cubicBezTo>
                  <a:pt x="160" y="123"/>
                  <a:pt x="155" y="128"/>
                  <a:pt x="148" y="128"/>
                </a:cubicBezTo>
                <a:cubicBezTo>
                  <a:pt x="140" y="128"/>
                  <a:pt x="140" y="128"/>
                  <a:pt x="140" y="128"/>
                </a:cubicBezTo>
                <a:cubicBezTo>
                  <a:pt x="140" y="56"/>
                  <a:pt x="140" y="56"/>
                  <a:pt x="140" y="56"/>
                </a:cubicBezTo>
                <a:cubicBezTo>
                  <a:pt x="132" y="56"/>
                  <a:pt x="132" y="56"/>
                  <a:pt x="132" y="56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20" y="128"/>
                  <a:pt x="120" y="128"/>
                  <a:pt x="120" y="128"/>
                </a:cubicBezTo>
                <a:cubicBezTo>
                  <a:pt x="120" y="68"/>
                  <a:pt x="120" y="68"/>
                  <a:pt x="120" y="68"/>
                </a:cubicBezTo>
                <a:cubicBezTo>
                  <a:pt x="112" y="68"/>
                  <a:pt x="112" y="68"/>
                  <a:pt x="112" y="6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100" y="76"/>
                  <a:pt x="100" y="76"/>
                  <a:pt x="100" y="76"/>
                </a:cubicBezTo>
                <a:cubicBezTo>
                  <a:pt x="92" y="76"/>
                  <a:pt x="92" y="76"/>
                  <a:pt x="92" y="76"/>
                </a:cubicBezTo>
                <a:cubicBezTo>
                  <a:pt x="92" y="128"/>
                  <a:pt x="92" y="128"/>
                  <a:pt x="92" y="128"/>
                </a:cubicBezTo>
                <a:cubicBezTo>
                  <a:pt x="80" y="128"/>
                  <a:pt x="80" y="128"/>
                  <a:pt x="80" y="128"/>
                </a:cubicBezTo>
                <a:cubicBezTo>
                  <a:pt x="80" y="84"/>
                  <a:pt x="80" y="84"/>
                  <a:pt x="80" y="84"/>
                </a:cubicBezTo>
                <a:cubicBezTo>
                  <a:pt x="72" y="84"/>
                  <a:pt x="72" y="84"/>
                  <a:pt x="72" y="84"/>
                </a:cubicBezTo>
                <a:cubicBezTo>
                  <a:pt x="72" y="128"/>
                  <a:pt x="72" y="128"/>
                  <a:pt x="72" y="128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60" y="92"/>
                  <a:pt x="60" y="92"/>
                  <a:pt x="60" y="92"/>
                </a:cubicBezTo>
                <a:cubicBezTo>
                  <a:pt x="52" y="92"/>
                  <a:pt x="52" y="92"/>
                  <a:pt x="52" y="92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37" y="128"/>
                  <a:pt x="32" y="123"/>
                  <a:pt x="32" y="116"/>
                </a:cubicBezTo>
                <a:cubicBezTo>
                  <a:pt x="32" y="40"/>
                  <a:pt x="32" y="40"/>
                  <a:pt x="32" y="40"/>
                </a:cubicBezTo>
                <a:cubicBezTo>
                  <a:pt x="160" y="40"/>
                  <a:pt x="160" y="40"/>
                  <a:pt x="160" y="40"/>
                </a:cubicBezTo>
                <a:lnTo>
                  <a:pt x="160" y="116"/>
                </a:lnTo>
                <a:close/>
                <a:moveTo>
                  <a:pt x="172" y="32"/>
                </a:moveTo>
                <a:cubicBezTo>
                  <a:pt x="20" y="32"/>
                  <a:pt x="20" y="32"/>
                  <a:pt x="20" y="32"/>
                </a:cubicBezTo>
                <a:cubicBezTo>
                  <a:pt x="13" y="32"/>
                  <a:pt x="8" y="27"/>
                  <a:pt x="8" y="20"/>
                </a:cubicBezTo>
                <a:cubicBezTo>
                  <a:pt x="8" y="13"/>
                  <a:pt x="13" y="8"/>
                  <a:pt x="20" y="8"/>
                </a:cubicBezTo>
                <a:cubicBezTo>
                  <a:pt x="172" y="8"/>
                  <a:pt x="172" y="8"/>
                  <a:pt x="172" y="8"/>
                </a:cubicBezTo>
                <a:cubicBezTo>
                  <a:pt x="179" y="8"/>
                  <a:pt x="184" y="13"/>
                  <a:pt x="184" y="20"/>
                </a:cubicBezTo>
                <a:cubicBezTo>
                  <a:pt x="184" y="27"/>
                  <a:pt x="179" y="32"/>
                  <a:pt x="172" y="32"/>
                </a:cubicBezTo>
                <a:close/>
              </a:path>
            </a:pathLst>
          </a:custGeom>
          <a:solidFill>
            <a:srgbClr val="9B1E2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18" name="1-14">
            <a:extLst>
              <a:ext uri="{FF2B5EF4-FFF2-40B4-BE49-F238E27FC236}">
                <a16:creationId xmlns:a16="http://schemas.microsoft.com/office/drawing/2014/main" id="{7CD55B9C-5D02-43A9-A13F-B1A868A0F5C2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rot="3509343">
            <a:off x="6699619" y="4799904"/>
            <a:ext cx="702763" cy="702763"/>
          </a:xfrm>
          <a:prstGeom prst="ellipse">
            <a:avLst/>
          </a:prstGeom>
          <a:gradFill>
            <a:gsLst>
              <a:gs pos="0">
                <a:srgbClr val="F5E6BD"/>
              </a:gs>
              <a:gs pos="100000">
                <a:srgbClr val="EDD182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solidFill>
                <a:schemeClr val="tx1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19" name="1-15">
            <a:extLst>
              <a:ext uri="{FF2B5EF4-FFF2-40B4-BE49-F238E27FC236}">
                <a16:creationId xmlns:a16="http://schemas.microsoft.com/office/drawing/2014/main" id="{2AF9D7D9-7673-48CC-9E91-7EF6DE31C66B}"/>
              </a:ext>
            </a:extLst>
          </p:cNvPr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6936236" y="4970729"/>
            <a:ext cx="231775" cy="330200"/>
          </a:xfrm>
          <a:custGeom>
            <a:avLst/>
            <a:gdLst>
              <a:gd name="T0" fmla="*/ 80 w 160"/>
              <a:gd name="T1" fmla="*/ 64 h 228"/>
              <a:gd name="T2" fmla="*/ 112 w 160"/>
              <a:gd name="T3" fmla="*/ 32 h 228"/>
              <a:gd name="T4" fmla="*/ 80 w 160"/>
              <a:gd name="T5" fmla="*/ 0 h 228"/>
              <a:gd name="T6" fmla="*/ 48 w 160"/>
              <a:gd name="T7" fmla="*/ 32 h 228"/>
              <a:gd name="T8" fmla="*/ 80 w 160"/>
              <a:gd name="T9" fmla="*/ 64 h 228"/>
              <a:gd name="T10" fmla="*/ 80 w 160"/>
              <a:gd name="T11" fmla="*/ 8 h 228"/>
              <a:gd name="T12" fmla="*/ 104 w 160"/>
              <a:gd name="T13" fmla="*/ 32 h 228"/>
              <a:gd name="T14" fmla="*/ 80 w 160"/>
              <a:gd name="T15" fmla="*/ 56 h 228"/>
              <a:gd name="T16" fmla="*/ 56 w 160"/>
              <a:gd name="T17" fmla="*/ 32 h 228"/>
              <a:gd name="T18" fmla="*/ 80 w 160"/>
              <a:gd name="T19" fmla="*/ 8 h 228"/>
              <a:gd name="T20" fmla="*/ 49 w 160"/>
              <a:gd name="T21" fmla="*/ 136 h 228"/>
              <a:gd name="T22" fmla="*/ 60 w 160"/>
              <a:gd name="T23" fmla="*/ 160 h 228"/>
              <a:gd name="T24" fmla="*/ 60 w 160"/>
              <a:gd name="T25" fmla="*/ 168 h 228"/>
              <a:gd name="T26" fmla="*/ 80 w 160"/>
              <a:gd name="T27" fmla="*/ 188 h 228"/>
              <a:gd name="T28" fmla="*/ 100 w 160"/>
              <a:gd name="T29" fmla="*/ 168 h 228"/>
              <a:gd name="T30" fmla="*/ 100 w 160"/>
              <a:gd name="T31" fmla="*/ 160 h 228"/>
              <a:gd name="T32" fmla="*/ 111 w 160"/>
              <a:gd name="T33" fmla="*/ 136 h 228"/>
              <a:gd name="T34" fmla="*/ 120 w 160"/>
              <a:gd name="T35" fmla="*/ 112 h 228"/>
              <a:gd name="T36" fmla="*/ 80 w 160"/>
              <a:gd name="T37" fmla="*/ 72 h 228"/>
              <a:gd name="T38" fmla="*/ 40 w 160"/>
              <a:gd name="T39" fmla="*/ 112 h 228"/>
              <a:gd name="T40" fmla="*/ 49 w 160"/>
              <a:gd name="T41" fmla="*/ 136 h 228"/>
              <a:gd name="T42" fmla="*/ 80 w 160"/>
              <a:gd name="T43" fmla="*/ 80 h 228"/>
              <a:gd name="T44" fmla="*/ 112 w 160"/>
              <a:gd name="T45" fmla="*/ 112 h 228"/>
              <a:gd name="T46" fmla="*/ 105 w 160"/>
              <a:gd name="T47" fmla="*/ 130 h 228"/>
              <a:gd name="T48" fmla="*/ 92 w 160"/>
              <a:gd name="T49" fmla="*/ 160 h 228"/>
              <a:gd name="T50" fmla="*/ 92 w 160"/>
              <a:gd name="T51" fmla="*/ 168 h 228"/>
              <a:gd name="T52" fmla="*/ 80 w 160"/>
              <a:gd name="T53" fmla="*/ 180 h 228"/>
              <a:gd name="T54" fmla="*/ 68 w 160"/>
              <a:gd name="T55" fmla="*/ 168 h 228"/>
              <a:gd name="T56" fmla="*/ 68 w 160"/>
              <a:gd name="T57" fmla="*/ 160 h 228"/>
              <a:gd name="T58" fmla="*/ 55 w 160"/>
              <a:gd name="T59" fmla="*/ 130 h 228"/>
              <a:gd name="T60" fmla="*/ 48 w 160"/>
              <a:gd name="T61" fmla="*/ 112 h 228"/>
              <a:gd name="T62" fmla="*/ 80 w 160"/>
              <a:gd name="T63" fmla="*/ 80 h 228"/>
              <a:gd name="T64" fmla="*/ 80 w 160"/>
              <a:gd name="T65" fmla="*/ 204 h 228"/>
              <a:gd name="T66" fmla="*/ 132 w 160"/>
              <a:gd name="T67" fmla="*/ 180 h 228"/>
              <a:gd name="T68" fmla="*/ 113 w 160"/>
              <a:gd name="T69" fmla="*/ 161 h 228"/>
              <a:gd name="T70" fmla="*/ 111 w 160"/>
              <a:gd name="T71" fmla="*/ 169 h 228"/>
              <a:gd name="T72" fmla="*/ 124 w 160"/>
              <a:gd name="T73" fmla="*/ 180 h 228"/>
              <a:gd name="T74" fmla="*/ 80 w 160"/>
              <a:gd name="T75" fmla="*/ 196 h 228"/>
              <a:gd name="T76" fmla="*/ 36 w 160"/>
              <a:gd name="T77" fmla="*/ 180 h 228"/>
              <a:gd name="T78" fmla="*/ 49 w 160"/>
              <a:gd name="T79" fmla="*/ 169 h 228"/>
              <a:gd name="T80" fmla="*/ 47 w 160"/>
              <a:gd name="T81" fmla="*/ 161 h 228"/>
              <a:gd name="T82" fmla="*/ 28 w 160"/>
              <a:gd name="T83" fmla="*/ 180 h 228"/>
              <a:gd name="T84" fmla="*/ 80 w 160"/>
              <a:gd name="T85" fmla="*/ 204 h 228"/>
              <a:gd name="T86" fmla="*/ 142 w 160"/>
              <a:gd name="T87" fmla="*/ 156 h 228"/>
              <a:gd name="T88" fmla="*/ 138 w 160"/>
              <a:gd name="T89" fmla="*/ 163 h 228"/>
              <a:gd name="T90" fmla="*/ 152 w 160"/>
              <a:gd name="T91" fmla="*/ 184 h 228"/>
              <a:gd name="T92" fmla="*/ 80 w 160"/>
              <a:gd name="T93" fmla="*/ 220 h 228"/>
              <a:gd name="T94" fmla="*/ 8 w 160"/>
              <a:gd name="T95" fmla="*/ 184 h 228"/>
              <a:gd name="T96" fmla="*/ 22 w 160"/>
              <a:gd name="T97" fmla="*/ 163 h 228"/>
              <a:gd name="T98" fmla="*/ 18 w 160"/>
              <a:gd name="T99" fmla="*/ 156 h 228"/>
              <a:gd name="T100" fmla="*/ 0 w 160"/>
              <a:gd name="T101" fmla="*/ 184 h 228"/>
              <a:gd name="T102" fmla="*/ 80 w 160"/>
              <a:gd name="T103" fmla="*/ 228 h 228"/>
              <a:gd name="T104" fmla="*/ 160 w 160"/>
              <a:gd name="T105" fmla="*/ 184 h 228"/>
              <a:gd name="T106" fmla="*/ 142 w 160"/>
              <a:gd name="T107" fmla="*/ 156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0" h="228">
                <a:moveTo>
                  <a:pt x="80" y="64"/>
                </a:moveTo>
                <a:cubicBezTo>
                  <a:pt x="98" y="64"/>
                  <a:pt x="112" y="50"/>
                  <a:pt x="112" y="32"/>
                </a:cubicBezTo>
                <a:cubicBezTo>
                  <a:pt x="112" y="14"/>
                  <a:pt x="98" y="0"/>
                  <a:pt x="80" y="0"/>
                </a:cubicBezTo>
                <a:cubicBezTo>
                  <a:pt x="62" y="0"/>
                  <a:pt x="48" y="14"/>
                  <a:pt x="48" y="32"/>
                </a:cubicBezTo>
                <a:cubicBezTo>
                  <a:pt x="48" y="50"/>
                  <a:pt x="62" y="64"/>
                  <a:pt x="80" y="64"/>
                </a:cubicBezTo>
                <a:close/>
                <a:moveTo>
                  <a:pt x="80" y="8"/>
                </a:moveTo>
                <a:cubicBezTo>
                  <a:pt x="93" y="8"/>
                  <a:pt x="104" y="19"/>
                  <a:pt x="104" y="32"/>
                </a:cubicBezTo>
                <a:cubicBezTo>
                  <a:pt x="104" y="45"/>
                  <a:pt x="93" y="56"/>
                  <a:pt x="80" y="56"/>
                </a:cubicBezTo>
                <a:cubicBezTo>
                  <a:pt x="67" y="56"/>
                  <a:pt x="56" y="45"/>
                  <a:pt x="56" y="32"/>
                </a:cubicBezTo>
                <a:cubicBezTo>
                  <a:pt x="56" y="19"/>
                  <a:pt x="67" y="8"/>
                  <a:pt x="80" y="8"/>
                </a:cubicBezTo>
                <a:close/>
                <a:moveTo>
                  <a:pt x="49" y="136"/>
                </a:moveTo>
                <a:cubicBezTo>
                  <a:pt x="55" y="141"/>
                  <a:pt x="60" y="152"/>
                  <a:pt x="60" y="160"/>
                </a:cubicBezTo>
                <a:cubicBezTo>
                  <a:pt x="60" y="168"/>
                  <a:pt x="60" y="168"/>
                  <a:pt x="60" y="168"/>
                </a:cubicBezTo>
                <a:cubicBezTo>
                  <a:pt x="60" y="179"/>
                  <a:pt x="69" y="188"/>
                  <a:pt x="80" y="188"/>
                </a:cubicBezTo>
                <a:cubicBezTo>
                  <a:pt x="91" y="188"/>
                  <a:pt x="100" y="179"/>
                  <a:pt x="100" y="168"/>
                </a:cubicBezTo>
                <a:cubicBezTo>
                  <a:pt x="100" y="160"/>
                  <a:pt x="100" y="160"/>
                  <a:pt x="100" y="160"/>
                </a:cubicBezTo>
                <a:cubicBezTo>
                  <a:pt x="100" y="152"/>
                  <a:pt x="105" y="141"/>
                  <a:pt x="111" y="136"/>
                </a:cubicBezTo>
                <a:cubicBezTo>
                  <a:pt x="111" y="136"/>
                  <a:pt x="120" y="127"/>
                  <a:pt x="120" y="112"/>
                </a:cubicBezTo>
                <a:cubicBezTo>
                  <a:pt x="120" y="90"/>
                  <a:pt x="102" y="72"/>
                  <a:pt x="80" y="72"/>
                </a:cubicBezTo>
                <a:cubicBezTo>
                  <a:pt x="58" y="72"/>
                  <a:pt x="40" y="90"/>
                  <a:pt x="40" y="112"/>
                </a:cubicBezTo>
                <a:cubicBezTo>
                  <a:pt x="40" y="127"/>
                  <a:pt x="49" y="136"/>
                  <a:pt x="49" y="136"/>
                </a:cubicBezTo>
                <a:close/>
                <a:moveTo>
                  <a:pt x="80" y="80"/>
                </a:moveTo>
                <a:cubicBezTo>
                  <a:pt x="97" y="80"/>
                  <a:pt x="112" y="94"/>
                  <a:pt x="112" y="112"/>
                </a:cubicBezTo>
                <a:cubicBezTo>
                  <a:pt x="112" y="124"/>
                  <a:pt x="105" y="130"/>
                  <a:pt x="105" y="130"/>
                </a:cubicBezTo>
                <a:cubicBezTo>
                  <a:pt x="98" y="137"/>
                  <a:pt x="92" y="150"/>
                  <a:pt x="92" y="160"/>
                </a:cubicBezTo>
                <a:cubicBezTo>
                  <a:pt x="92" y="168"/>
                  <a:pt x="92" y="168"/>
                  <a:pt x="92" y="168"/>
                </a:cubicBezTo>
                <a:cubicBezTo>
                  <a:pt x="92" y="175"/>
                  <a:pt x="87" y="180"/>
                  <a:pt x="80" y="180"/>
                </a:cubicBezTo>
                <a:cubicBezTo>
                  <a:pt x="73" y="180"/>
                  <a:pt x="68" y="175"/>
                  <a:pt x="68" y="168"/>
                </a:cubicBezTo>
                <a:cubicBezTo>
                  <a:pt x="68" y="160"/>
                  <a:pt x="68" y="160"/>
                  <a:pt x="68" y="160"/>
                </a:cubicBezTo>
                <a:cubicBezTo>
                  <a:pt x="68" y="150"/>
                  <a:pt x="62" y="137"/>
                  <a:pt x="55" y="130"/>
                </a:cubicBezTo>
                <a:cubicBezTo>
                  <a:pt x="55" y="130"/>
                  <a:pt x="48" y="124"/>
                  <a:pt x="48" y="112"/>
                </a:cubicBezTo>
                <a:cubicBezTo>
                  <a:pt x="48" y="94"/>
                  <a:pt x="62" y="80"/>
                  <a:pt x="80" y="80"/>
                </a:cubicBezTo>
                <a:close/>
                <a:moveTo>
                  <a:pt x="80" y="204"/>
                </a:moveTo>
                <a:cubicBezTo>
                  <a:pt x="110" y="204"/>
                  <a:pt x="132" y="194"/>
                  <a:pt x="132" y="180"/>
                </a:cubicBezTo>
                <a:cubicBezTo>
                  <a:pt x="132" y="172"/>
                  <a:pt x="125" y="166"/>
                  <a:pt x="113" y="161"/>
                </a:cubicBezTo>
                <a:cubicBezTo>
                  <a:pt x="111" y="169"/>
                  <a:pt x="111" y="169"/>
                  <a:pt x="111" y="169"/>
                </a:cubicBezTo>
                <a:cubicBezTo>
                  <a:pt x="119" y="172"/>
                  <a:pt x="124" y="176"/>
                  <a:pt x="124" y="180"/>
                </a:cubicBezTo>
                <a:cubicBezTo>
                  <a:pt x="124" y="188"/>
                  <a:pt x="105" y="196"/>
                  <a:pt x="80" y="196"/>
                </a:cubicBezTo>
                <a:cubicBezTo>
                  <a:pt x="55" y="196"/>
                  <a:pt x="36" y="188"/>
                  <a:pt x="36" y="180"/>
                </a:cubicBezTo>
                <a:cubicBezTo>
                  <a:pt x="36" y="176"/>
                  <a:pt x="41" y="172"/>
                  <a:pt x="49" y="169"/>
                </a:cubicBezTo>
                <a:cubicBezTo>
                  <a:pt x="47" y="161"/>
                  <a:pt x="47" y="161"/>
                  <a:pt x="47" y="161"/>
                </a:cubicBezTo>
                <a:cubicBezTo>
                  <a:pt x="35" y="166"/>
                  <a:pt x="28" y="172"/>
                  <a:pt x="28" y="180"/>
                </a:cubicBezTo>
                <a:cubicBezTo>
                  <a:pt x="28" y="194"/>
                  <a:pt x="50" y="204"/>
                  <a:pt x="80" y="204"/>
                </a:cubicBezTo>
                <a:close/>
                <a:moveTo>
                  <a:pt x="142" y="156"/>
                </a:moveTo>
                <a:cubicBezTo>
                  <a:pt x="138" y="163"/>
                  <a:pt x="138" y="163"/>
                  <a:pt x="138" y="163"/>
                </a:cubicBezTo>
                <a:cubicBezTo>
                  <a:pt x="144" y="167"/>
                  <a:pt x="152" y="174"/>
                  <a:pt x="152" y="184"/>
                </a:cubicBezTo>
                <a:cubicBezTo>
                  <a:pt x="152" y="204"/>
                  <a:pt x="119" y="220"/>
                  <a:pt x="80" y="220"/>
                </a:cubicBezTo>
                <a:cubicBezTo>
                  <a:pt x="41" y="220"/>
                  <a:pt x="8" y="204"/>
                  <a:pt x="8" y="184"/>
                </a:cubicBezTo>
                <a:cubicBezTo>
                  <a:pt x="8" y="174"/>
                  <a:pt x="16" y="167"/>
                  <a:pt x="22" y="163"/>
                </a:cubicBezTo>
                <a:cubicBezTo>
                  <a:pt x="18" y="156"/>
                  <a:pt x="18" y="156"/>
                  <a:pt x="18" y="156"/>
                </a:cubicBezTo>
                <a:cubicBezTo>
                  <a:pt x="6" y="164"/>
                  <a:pt x="0" y="174"/>
                  <a:pt x="0" y="184"/>
                </a:cubicBezTo>
                <a:cubicBezTo>
                  <a:pt x="0" y="209"/>
                  <a:pt x="35" y="228"/>
                  <a:pt x="80" y="228"/>
                </a:cubicBezTo>
                <a:cubicBezTo>
                  <a:pt x="125" y="228"/>
                  <a:pt x="160" y="209"/>
                  <a:pt x="160" y="184"/>
                </a:cubicBezTo>
                <a:cubicBezTo>
                  <a:pt x="160" y="174"/>
                  <a:pt x="154" y="164"/>
                  <a:pt x="142" y="156"/>
                </a:cubicBezTo>
                <a:close/>
              </a:path>
            </a:pathLst>
          </a:custGeom>
          <a:solidFill>
            <a:srgbClr val="9B1E2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20" name="1-16">
            <a:extLst>
              <a:ext uri="{FF2B5EF4-FFF2-40B4-BE49-F238E27FC236}">
                <a16:creationId xmlns:a16="http://schemas.microsoft.com/office/drawing/2014/main" id="{A99F940C-0496-4092-86A7-C45000AE32CD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rot="7200000">
            <a:off x="4831023" y="4824544"/>
            <a:ext cx="702763" cy="702763"/>
          </a:xfrm>
          <a:prstGeom prst="ellipse">
            <a:avLst/>
          </a:prstGeom>
          <a:gradFill>
            <a:gsLst>
              <a:gs pos="0">
                <a:srgbClr val="F5E6BD"/>
              </a:gs>
              <a:gs pos="100000">
                <a:srgbClr val="EDD182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solidFill>
                <a:schemeClr val="tx1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grpSp>
        <p:nvGrpSpPr>
          <p:cNvPr id="21" name="1-17">
            <a:extLst>
              <a:ext uri="{FF2B5EF4-FFF2-40B4-BE49-F238E27FC236}">
                <a16:creationId xmlns:a16="http://schemas.microsoft.com/office/drawing/2014/main" id="{5D904279-7954-4686-A9E0-73C95AB6E997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5066516" y="5019942"/>
            <a:ext cx="231775" cy="317500"/>
            <a:chOff x="3098800" y="3917951"/>
            <a:chExt cx="231775" cy="317500"/>
          </a:xfrm>
          <a:solidFill>
            <a:srgbClr val="9B1E23"/>
          </a:solidFill>
        </p:grpSpPr>
        <p:sp>
          <p:nvSpPr>
            <p:cNvPr id="22" name="PA-OfficePLUS-16-1">
              <a:extLst>
                <a:ext uri="{FF2B5EF4-FFF2-40B4-BE49-F238E27FC236}">
                  <a16:creationId xmlns:a16="http://schemas.microsoft.com/office/drawing/2014/main" id="{428F743C-D360-414D-BFB2-DE0B2D6E7C7E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3122613" y="3963988"/>
              <a:ext cx="185738" cy="249238"/>
            </a:xfrm>
            <a:custGeom>
              <a:avLst/>
              <a:gdLst>
                <a:gd name="T0" fmla="*/ 118 w 128"/>
                <a:gd name="T1" fmla="*/ 172 h 172"/>
                <a:gd name="T2" fmla="*/ 10 w 128"/>
                <a:gd name="T3" fmla="*/ 172 h 172"/>
                <a:gd name="T4" fmla="*/ 0 w 128"/>
                <a:gd name="T5" fmla="*/ 162 h 172"/>
                <a:gd name="T6" fmla="*/ 0 w 128"/>
                <a:gd name="T7" fmla="*/ 10 h 172"/>
                <a:gd name="T8" fmla="*/ 10 w 128"/>
                <a:gd name="T9" fmla="*/ 0 h 172"/>
                <a:gd name="T10" fmla="*/ 20 w 128"/>
                <a:gd name="T11" fmla="*/ 0 h 172"/>
                <a:gd name="T12" fmla="*/ 20 w 128"/>
                <a:gd name="T13" fmla="*/ 8 h 172"/>
                <a:gd name="T14" fmla="*/ 10 w 128"/>
                <a:gd name="T15" fmla="*/ 8 h 172"/>
                <a:gd name="T16" fmla="*/ 8 w 128"/>
                <a:gd name="T17" fmla="*/ 10 h 172"/>
                <a:gd name="T18" fmla="*/ 8 w 128"/>
                <a:gd name="T19" fmla="*/ 162 h 172"/>
                <a:gd name="T20" fmla="*/ 10 w 128"/>
                <a:gd name="T21" fmla="*/ 164 h 172"/>
                <a:gd name="T22" fmla="*/ 118 w 128"/>
                <a:gd name="T23" fmla="*/ 164 h 172"/>
                <a:gd name="T24" fmla="*/ 120 w 128"/>
                <a:gd name="T25" fmla="*/ 162 h 172"/>
                <a:gd name="T26" fmla="*/ 120 w 128"/>
                <a:gd name="T27" fmla="*/ 10 h 172"/>
                <a:gd name="T28" fmla="*/ 118 w 128"/>
                <a:gd name="T29" fmla="*/ 8 h 172"/>
                <a:gd name="T30" fmla="*/ 112 w 128"/>
                <a:gd name="T31" fmla="*/ 8 h 172"/>
                <a:gd name="T32" fmla="*/ 112 w 128"/>
                <a:gd name="T33" fmla="*/ 0 h 172"/>
                <a:gd name="T34" fmla="*/ 118 w 128"/>
                <a:gd name="T35" fmla="*/ 0 h 172"/>
                <a:gd name="T36" fmla="*/ 128 w 128"/>
                <a:gd name="T37" fmla="*/ 10 h 172"/>
                <a:gd name="T38" fmla="*/ 128 w 128"/>
                <a:gd name="T39" fmla="*/ 162 h 172"/>
                <a:gd name="T40" fmla="*/ 118 w 128"/>
                <a:gd name="T4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" h="172">
                  <a:moveTo>
                    <a:pt x="118" y="172"/>
                  </a:moveTo>
                  <a:cubicBezTo>
                    <a:pt x="10" y="172"/>
                    <a:pt x="10" y="172"/>
                    <a:pt x="10" y="172"/>
                  </a:cubicBezTo>
                  <a:cubicBezTo>
                    <a:pt x="5" y="172"/>
                    <a:pt x="0" y="167"/>
                    <a:pt x="0" y="16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8" y="9"/>
                    <a:pt x="8" y="10"/>
                  </a:cubicBezTo>
                  <a:cubicBezTo>
                    <a:pt x="8" y="162"/>
                    <a:pt x="8" y="162"/>
                    <a:pt x="8" y="162"/>
                  </a:cubicBezTo>
                  <a:cubicBezTo>
                    <a:pt x="8" y="163"/>
                    <a:pt x="9" y="164"/>
                    <a:pt x="10" y="164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9" y="164"/>
                    <a:pt x="120" y="163"/>
                    <a:pt x="120" y="162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9"/>
                    <a:pt x="119" y="8"/>
                    <a:pt x="118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23" y="0"/>
                    <a:pt x="128" y="5"/>
                    <a:pt x="128" y="10"/>
                  </a:cubicBezTo>
                  <a:cubicBezTo>
                    <a:pt x="128" y="162"/>
                    <a:pt x="128" y="162"/>
                    <a:pt x="128" y="162"/>
                  </a:cubicBezTo>
                  <a:cubicBezTo>
                    <a:pt x="128" y="167"/>
                    <a:pt x="123" y="172"/>
                    <a:pt x="118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24" name="PA-OfficePLUS-16-2">
              <a:extLst>
                <a:ext uri="{FF2B5EF4-FFF2-40B4-BE49-F238E27FC236}">
                  <a16:creationId xmlns:a16="http://schemas.microsoft.com/office/drawing/2014/main" id="{D13038F8-7FF5-477A-A6A0-18EA6181EA84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3238500" y="4005263"/>
              <a:ext cx="46038" cy="11113"/>
            </a:xfrm>
            <a:custGeom>
              <a:avLst/>
              <a:gdLst>
                <a:gd name="T0" fmla="*/ 28 w 32"/>
                <a:gd name="T1" fmla="*/ 8 h 8"/>
                <a:gd name="T2" fmla="*/ 4 w 32"/>
                <a:gd name="T3" fmla="*/ 8 h 8"/>
                <a:gd name="T4" fmla="*/ 0 w 32"/>
                <a:gd name="T5" fmla="*/ 4 h 8"/>
                <a:gd name="T6" fmla="*/ 4 w 32"/>
                <a:gd name="T7" fmla="*/ 0 h 8"/>
                <a:gd name="T8" fmla="*/ 28 w 32"/>
                <a:gd name="T9" fmla="*/ 0 h 8"/>
                <a:gd name="T10" fmla="*/ 32 w 32"/>
                <a:gd name="T11" fmla="*/ 4 h 8"/>
                <a:gd name="T12" fmla="*/ 28 w 3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2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4"/>
                  </a:cubicBezTo>
                  <a:cubicBezTo>
                    <a:pt x="32" y="6"/>
                    <a:pt x="30" y="8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25" name="PA-OfficePLUS-16-3">
              <a:extLst>
                <a:ext uri="{FF2B5EF4-FFF2-40B4-BE49-F238E27FC236}">
                  <a16:creationId xmlns:a16="http://schemas.microsoft.com/office/drawing/2014/main" id="{EA2DE45B-EEB7-4934-A3D5-1E956FC3926F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3238500" y="4033838"/>
              <a:ext cx="46038" cy="11113"/>
            </a:xfrm>
            <a:custGeom>
              <a:avLst/>
              <a:gdLst>
                <a:gd name="T0" fmla="*/ 28 w 32"/>
                <a:gd name="T1" fmla="*/ 8 h 8"/>
                <a:gd name="T2" fmla="*/ 4 w 32"/>
                <a:gd name="T3" fmla="*/ 8 h 8"/>
                <a:gd name="T4" fmla="*/ 0 w 32"/>
                <a:gd name="T5" fmla="*/ 4 h 8"/>
                <a:gd name="T6" fmla="*/ 4 w 32"/>
                <a:gd name="T7" fmla="*/ 0 h 8"/>
                <a:gd name="T8" fmla="*/ 28 w 32"/>
                <a:gd name="T9" fmla="*/ 0 h 8"/>
                <a:gd name="T10" fmla="*/ 32 w 32"/>
                <a:gd name="T11" fmla="*/ 4 h 8"/>
                <a:gd name="T12" fmla="*/ 28 w 3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2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4"/>
                  </a:cubicBezTo>
                  <a:cubicBezTo>
                    <a:pt x="32" y="6"/>
                    <a:pt x="30" y="8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26" name="PA-OfficePLUS-16-4">
              <a:extLst>
                <a:ext uri="{FF2B5EF4-FFF2-40B4-BE49-F238E27FC236}">
                  <a16:creationId xmlns:a16="http://schemas.microsoft.com/office/drawing/2014/main" id="{AA88ADC5-6A11-4280-9CB9-5A355A83D4F3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3238500" y="4062413"/>
              <a:ext cx="46038" cy="11113"/>
            </a:xfrm>
            <a:custGeom>
              <a:avLst/>
              <a:gdLst>
                <a:gd name="T0" fmla="*/ 28 w 32"/>
                <a:gd name="T1" fmla="*/ 8 h 8"/>
                <a:gd name="T2" fmla="*/ 4 w 32"/>
                <a:gd name="T3" fmla="*/ 8 h 8"/>
                <a:gd name="T4" fmla="*/ 0 w 32"/>
                <a:gd name="T5" fmla="*/ 4 h 8"/>
                <a:gd name="T6" fmla="*/ 4 w 32"/>
                <a:gd name="T7" fmla="*/ 0 h 8"/>
                <a:gd name="T8" fmla="*/ 28 w 32"/>
                <a:gd name="T9" fmla="*/ 0 h 8"/>
                <a:gd name="T10" fmla="*/ 32 w 32"/>
                <a:gd name="T11" fmla="*/ 4 h 8"/>
                <a:gd name="T12" fmla="*/ 28 w 3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2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4"/>
                  </a:cubicBezTo>
                  <a:cubicBezTo>
                    <a:pt x="32" y="6"/>
                    <a:pt x="30" y="8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27" name="PA-OfficePLUS-16-5">
              <a:extLst>
                <a:ext uri="{FF2B5EF4-FFF2-40B4-BE49-F238E27FC236}">
                  <a16:creationId xmlns:a16="http://schemas.microsoft.com/office/drawing/2014/main" id="{F375635D-8B4D-44C7-98A3-3F0195B2C82D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3238500" y="4090988"/>
              <a:ext cx="46038" cy="12700"/>
            </a:xfrm>
            <a:custGeom>
              <a:avLst/>
              <a:gdLst>
                <a:gd name="T0" fmla="*/ 28 w 32"/>
                <a:gd name="T1" fmla="*/ 8 h 8"/>
                <a:gd name="T2" fmla="*/ 4 w 32"/>
                <a:gd name="T3" fmla="*/ 8 h 8"/>
                <a:gd name="T4" fmla="*/ 0 w 32"/>
                <a:gd name="T5" fmla="*/ 4 h 8"/>
                <a:gd name="T6" fmla="*/ 4 w 32"/>
                <a:gd name="T7" fmla="*/ 0 h 8"/>
                <a:gd name="T8" fmla="*/ 28 w 32"/>
                <a:gd name="T9" fmla="*/ 0 h 8"/>
                <a:gd name="T10" fmla="*/ 32 w 32"/>
                <a:gd name="T11" fmla="*/ 4 h 8"/>
                <a:gd name="T12" fmla="*/ 28 w 3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2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4"/>
                  </a:cubicBezTo>
                  <a:cubicBezTo>
                    <a:pt x="32" y="6"/>
                    <a:pt x="30" y="8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28" name="PA-OfficePLUS-16-6">
              <a:extLst>
                <a:ext uri="{FF2B5EF4-FFF2-40B4-BE49-F238E27FC236}">
                  <a16:creationId xmlns:a16="http://schemas.microsoft.com/office/drawing/2014/main" id="{A12A6069-41D9-43C5-97D1-F4154686143C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3238500" y="4121151"/>
              <a:ext cx="46038" cy="11113"/>
            </a:xfrm>
            <a:custGeom>
              <a:avLst/>
              <a:gdLst>
                <a:gd name="T0" fmla="*/ 28 w 32"/>
                <a:gd name="T1" fmla="*/ 8 h 8"/>
                <a:gd name="T2" fmla="*/ 4 w 32"/>
                <a:gd name="T3" fmla="*/ 8 h 8"/>
                <a:gd name="T4" fmla="*/ 0 w 32"/>
                <a:gd name="T5" fmla="*/ 4 h 8"/>
                <a:gd name="T6" fmla="*/ 4 w 32"/>
                <a:gd name="T7" fmla="*/ 0 h 8"/>
                <a:gd name="T8" fmla="*/ 28 w 32"/>
                <a:gd name="T9" fmla="*/ 0 h 8"/>
                <a:gd name="T10" fmla="*/ 32 w 32"/>
                <a:gd name="T11" fmla="*/ 4 h 8"/>
                <a:gd name="T12" fmla="*/ 28 w 3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2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4"/>
                  </a:cubicBezTo>
                  <a:cubicBezTo>
                    <a:pt x="32" y="6"/>
                    <a:pt x="30" y="8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29" name="PA-OfficePLUS-16-7">
              <a:extLst>
                <a:ext uri="{FF2B5EF4-FFF2-40B4-BE49-F238E27FC236}">
                  <a16:creationId xmlns:a16="http://schemas.microsoft.com/office/drawing/2014/main" id="{9F9BCC6F-0ECB-4C35-A67D-1B7283707008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3146425" y="4005263"/>
              <a:ext cx="74613" cy="11113"/>
            </a:xfrm>
            <a:custGeom>
              <a:avLst/>
              <a:gdLst>
                <a:gd name="T0" fmla="*/ 48 w 52"/>
                <a:gd name="T1" fmla="*/ 8 h 8"/>
                <a:gd name="T2" fmla="*/ 4 w 52"/>
                <a:gd name="T3" fmla="*/ 8 h 8"/>
                <a:gd name="T4" fmla="*/ 0 w 52"/>
                <a:gd name="T5" fmla="*/ 4 h 8"/>
                <a:gd name="T6" fmla="*/ 4 w 52"/>
                <a:gd name="T7" fmla="*/ 0 h 8"/>
                <a:gd name="T8" fmla="*/ 48 w 52"/>
                <a:gd name="T9" fmla="*/ 0 h 8"/>
                <a:gd name="T10" fmla="*/ 52 w 52"/>
                <a:gd name="T11" fmla="*/ 4 h 8"/>
                <a:gd name="T12" fmla="*/ 48 w 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8">
                  <a:moveTo>
                    <a:pt x="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2" y="2"/>
                    <a:pt x="52" y="4"/>
                  </a:cubicBezTo>
                  <a:cubicBezTo>
                    <a:pt x="52" y="6"/>
                    <a:pt x="50" y="8"/>
                    <a:pt x="4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30" name="PA-OfficePLUS-16-8">
              <a:extLst>
                <a:ext uri="{FF2B5EF4-FFF2-40B4-BE49-F238E27FC236}">
                  <a16:creationId xmlns:a16="http://schemas.microsoft.com/office/drawing/2014/main" id="{811DBF3A-AAE9-4EE7-8A96-A788A2774851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3146425" y="4033838"/>
              <a:ext cx="74613" cy="11113"/>
            </a:xfrm>
            <a:custGeom>
              <a:avLst/>
              <a:gdLst>
                <a:gd name="T0" fmla="*/ 48 w 52"/>
                <a:gd name="T1" fmla="*/ 8 h 8"/>
                <a:gd name="T2" fmla="*/ 4 w 52"/>
                <a:gd name="T3" fmla="*/ 8 h 8"/>
                <a:gd name="T4" fmla="*/ 0 w 52"/>
                <a:gd name="T5" fmla="*/ 4 h 8"/>
                <a:gd name="T6" fmla="*/ 4 w 52"/>
                <a:gd name="T7" fmla="*/ 0 h 8"/>
                <a:gd name="T8" fmla="*/ 48 w 52"/>
                <a:gd name="T9" fmla="*/ 0 h 8"/>
                <a:gd name="T10" fmla="*/ 52 w 52"/>
                <a:gd name="T11" fmla="*/ 4 h 8"/>
                <a:gd name="T12" fmla="*/ 48 w 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8">
                  <a:moveTo>
                    <a:pt x="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2" y="2"/>
                    <a:pt x="52" y="4"/>
                  </a:cubicBezTo>
                  <a:cubicBezTo>
                    <a:pt x="52" y="6"/>
                    <a:pt x="50" y="8"/>
                    <a:pt x="4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31" name="PA-OfficePLUS-16-9">
              <a:extLst>
                <a:ext uri="{FF2B5EF4-FFF2-40B4-BE49-F238E27FC236}">
                  <a16:creationId xmlns:a16="http://schemas.microsoft.com/office/drawing/2014/main" id="{7A92C683-79C3-4658-8E54-81D8364DB0A6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3146425" y="4062413"/>
              <a:ext cx="74613" cy="11113"/>
            </a:xfrm>
            <a:custGeom>
              <a:avLst/>
              <a:gdLst>
                <a:gd name="T0" fmla="*/ 48 w 52"/>
                <a:gd name="T1" fmla="*/ 8 h 8"/>
                <a:gd name="T2" fmla="*/ 4 w 52"/>
                <a:gd name="T3" fmla="*/ 8 h 8"/>
                <a:gd name="T4" fmla="*/ 0 w 52"/>
                <a:gd name="T5" fmla="*/ 4 h 8"/>
                <a:gd name="T6" fmla="*/ 4 w 52"/>
                <a:gd name="T7" fmla="*/ 0 h 8"/>
                <a:gd name="T8" fmla="*/ 48 w 52"/>
                <a:gd name="T9" fmla="*/ 0 h 8"/>
                <a:gd name="T10" fmla="*/ 52 w 52"/>
                <a:gd name="T11" fmla="*/ 4 h 8"/>
                <a:gd name="T12" fmla="*/ 48 w 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8">
                  <a:moveTo>
                    <a:pt x="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2" y="2"/>
                    <a:pt x="52" y="4"/>
                  </a:cubicBezTo>
                  <a:cubicBezTo>
                    <a:pt x="52" y="6"/>
                    <a:pt x="50" y="8"/>
                    <a:pt x="4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32" name="PA-OfficePLUS-16-10">
              <a:extLst>
                <a:ext uri="{FF2B5EF4-FFF2-40B4-BE49-F238E27FC236}">
                  <a16:creationId xmlns:a16="http://schemas.microsoft.com/office/drawing/2014/main" id="{0D3543AD-59A5-47EF-B543-F773DAA8C3EE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3146425" y="4090988"/>
              <a:ext cx="74613" cy="12700"/>
            </a:xfrm>
            <a:custGeom>
              <a:avLst/>
              <a:gdLst>
                <a:gd name="T0" fmla="*/ 48 w 52"/>
                <a:gd name="T1" fmla="*/ 8 h 8"/>
                <a:gd name="T2" fmla="*/ 4 w 52"/>
                <a:gd name="T3" fmla="*/ 8 h 8"/>
                <a:gd name="T4" fmla="*/ 0 w 52"/>
                <a:gd name="T5" fmla="*/ 4 h 8"/>
                <a:gd name="T6" fmla="*/ 4 w 52"/>
                <a:gd name="T7" fmla="*/ 0 h 8"/>
                <a:gd name="T8" fmla="*/ 48 w 52"/>
                <a:gd name="T9" fmla="*/ 0 h 8"/>
                <a:gd name="T10" fmla="*/ 52 w 52"/>
                <a:gd name="T11" fmla="*/ 4 h 8"/>
                <a:gd name="T12" fmla="*/ 48 w 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8">
                  <a:moveTo>
                    <a:pt x="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2" y="2"/>
                    <a:pt x="52" y="4"/>
                  </a:cubicBezTo>
                  <a:cubicBezTo>
                    <a:pt x="52" y="6"/>
                    <a:pt x="50" y="8"/>
                    <a:pt x="4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33" name="PA-OfficePLUS-16-11">
              <a:extLst>
                <a:ext uri="{FF2B5EF4-FFF2-40B4-BE49-F238E27FC236}">
                  <a16:creationId xmlns:a16="http://schemas.microsoft.com/office/drawing/2014/main" id="{CAB4289C-E32D-4102-B2FE-4D4372F33268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3146425" y="4121151"/>
              <a:ext cx="74613" cy="11113"/>
            </a:xfrm>
            <a:custGeom>
              <a:avLst/>
              <a:gdLst>
                <a:gd name="T0" fmla="*/ 48 w 52"/>
                <a:gd name="T1" fmla="*/ 8 h 8"/>
                <a:gd name="T2" fmla="*/ 4 w 52"/>
                <a:gd name="T3" fmla="*/ 8 h 8"/>
                <a:gd name="T4" fmla="*/ 0 w 52"/>
                <a:gd name="T5" fmla="*/ 4 h 8"/>
                <a:gd name="T6" fmla="*/ 4 w 52"/>
                <a:gd name="T7" fmla="*/ 0 h 8"/>
                <a:gd name="T8" fmla="*/ 48 w 52"/>
                <a:gd name="T9" fmla="*/ 0 h 8"/>
                <a:gd name="T10" fmla="*/ 52 w 52"/>
                <a:gd name="T11" fmla="*/ 4 h 8"/>
                <a:gd name="T12" fmla="*/ 48 w 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8">
                  <a:moveTo>
                    <a:pt x="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2" y="2"/>
                    <a:pt x="52" y="4"/>
                  </a:cubicBezTo>
                  <a:cubicBezTo>
                    <a:pt x="52" y="6"/>
                    <a:pt x="50" y="8"/>
                    <a:pt x="4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34" name="PA-OfficePLUS-16-12">
              <a:extLst>
                <a:ext uri="{FF2B5EF4-FFF2-40B4-BE49-F238E27FC236}">
                  <a16:creationId xmlns:a16="http://schemas.microsoft.com/office/drawing/2014/main" id="{F409CCE4-228D-42DE-A30D-225C56D5FD56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3238500" y="4149726"/>
              <a:ext cx="46038" cy="11113"/>
            </a:xfrm>
            <a:custGeom>
              <a:avLst/>
              <a:gdLst>
                <a:gd name="T0" fmla="*/ 28 w 32"/>
                <a:gd name="T1" fmla="*/ 8 h 8"/>
                <a:gd name="T2" fmla="*/ 4 w 32"/>
                <a:gd name="T3" fmla="*/ 8 h 8"/>
                <a:gd name="T4" fmla="*/ 0 w 32"/>
                <a:gd name="T5" fmla="*/ 4 h 8"/>
                <a:gd name="T6" fmla="*/ 4 w 32"/>
                <a:gd name="T7" fmla="*/ 0 h 8"/>
                <a:gd name="T8" fmla="*/ 28 w 32"/>
                <a:gd name="T9" fmla="*/ 0 h 8"/>
                <a:gd name="T10" fmla="*/ 32 w 32"/>
                <a:gd name="T11" fmla="*/ 4 h 8"/>
                <a:gd name="T12" fmla="*/ 28 w 3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2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4"/>
                  </a:cubicBezTo>
                  <a:cubicBezTo>
                    <a:pt x="32" y="6"/>
                    <a:pt x="30" y="8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35" name="PA-OfficePLUS-16-13">
              <a:extLst>
                <a:ext uri="{FF2B5EF4-FFF2-40B4-BE49-F238E27FC236}">
                  <a16:creationId xmlns:a16="http://schemas.microsoft.com/office/drawing/2014/main" id="{FFF077FC-1B31-4601-9001-647A4DF21781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3146425" y="4149726"/>
              <a:ext cx="74613" cy="11113"/>
            </a:xfrm>
            <a:custGeom>
              <a:avLst/>
              <a:gdLst>
                <a:gd name="T0" fmla="*/ 48 w 52"/>
                <a:gd name="T1" fmla="*/ 8 h 8"/>
                <a:gd name="T2" fmla="*/ 4 w 52"/>
                <a:gd name="T3" fmla="*/ 8 h 8"/>
                <a:gd name="T4" fmla="*/ 0 w 52"/>
                <a:gd name="T5" fmla="*/ 4 h 8"/>
                <a:gd name="T6" fmla="*/ 4 w 52"/>
                <a:gd name="T7" fmla="*/ 0 h 8"/>
                <a:gd name="T8" fmla="*/ 48 w 52"/>
                <a:gd name="T9" fmla="*/ 0 h 8"/>
                <a:gd name="T10" fmla="*/ 52 w 52"/>
                <a:gd name="T11" fmla="*/ 4 h 8"/>
                <a:gd name="T12" fmla="*/ 48 w 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8">
                  <a:moveTo>
                    <a:pt x="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2" y="2"/>
                    <a:pt x="52" y="4"/>
                  </a:cubicBezTo>
                  <a:cubicBezTo>
                    <a:pt x="52" y="6"/>
                    <a:pt x="50" y="8"/>
                    <a:pt x="4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36" name="PA-OfficePLUS-16-14">
              <a:extLst>
                <a:ext uri="{FF2B5EF4-FFF2-40B4-BE49-F238E27FC236}">
                  <a16:creationId xmlns:a16="http://schemas.microsoft.com/office/drawing/2014/main" id="{37D718AD-5A00-4F74-96A5-2EBF1D4D171B}"/>
                </a:ext>
              </a:extLst>
            </p:cNvPr>
            <p:cNvSpPr>
              <a:spLocks noEditPoints="1"/>
            </p:cNvSpPr>
            <p:nvPr>
              <p:custDataLst>
                <p:tags r:id="rId62"/>
              </p:custDataLst>
            </p:nvPr>
          </p:nvSpPr>
          <p:spPr bwMode="auto">
            <a:xfrm>
              <a:off x="3163888" y="3917951"/>
              <a:ext cx="109538" cy="57150"/>
            </a:xfrm>
            <a:custGeom>
              <a:avLst/>
              <a:gdLst>
                <a:gd name="T0" fmla="*/ 72 w 76"/>
                <a:gd name="T1" fmla="*/ 40 h 40"/>
                <a:gd name="T2" fmla="*/ 4 w 76"/>
                <a:gd name="T3" fmla="*/ 40 h 40"/>
                <a:gd name="T4" fmla="*/ 0 w 76"/>
                <a:gd name="T5" fmla="*/ 36 h 40"/>
                <a:gd name="T6" fmla="*/ 0 w 76"/>
                <a:gd name="T7" fmla="*/ 20 h 40"/>
                <a:gd name="T8" fmla="*/ 4 w 76"/>
                <a:gd name="T9" fmla="*/ 16 h 40"/>
                <a:gd name="T10" fmla="*/ 8 w 76"/>
                <a:gd name="T11" fmla="*/ 16 h 40"/>
                <a:gd name="T12" fmla="*/ 28 w 76"/>
                <a:gd name="T13" fmla="*/ 0 h 40"/>
                <a:gd name="T14" fmla="*/ 48 w 76"/>
                <a:gd name="T15" fmla="*/ 0 h 40"/>
                <a:gd name="T16" fmla="*/ 68 w 76"/>
                <a:gd name="T17" fmla="*/ 16 h 40"/>
                <a:gd name="T18" fmla="*/ 72 w 76"/>
                <a:gd name="T19" fmla="*/ 16 h 40"/>
                <a:gd name="T20" fmla="*/ 76 w 76"/>
                <a:gd name="T21" fmla="*/ 20 h 40"/>
                <a:gd name="T22" fmla="*/ 76 w 76"/>
                <a:gd name="T23" fmla="*/ 36 h 40"/>
                <a:gd name="T24" fmla="*/ 72 w 76"/>
                <a:gd name="T25" fmla="*/ 40 h 40"/>
                <a:gd name="T26" fmla="*/ 8 w 76"/>
                <a:gd name="T27" fmla="*/ 32 h 40"/>
                <a:gd name="T28" fmla="*/ 68 w 76"/>
                <a:gd name="T29" fmla="*/ 32 h 40"/>
                <a:gd name="T30" fmla="*/ 68 w 76"/>
                <a:gd name="T31" fmla="*/ 24 h 40"/>
                <a:gd name="T32" fmla="*/ 64 w 76"/>
                <a:gd name="T33" fmla="*/ 24 h 40"/>
                <a:gd name="T34" fmla="*/ 60 w 76"/>
                <a:gd name="T35" fmla="*/ 20 h 40"/>
                <a:gd name="T36" fmla="*/ 48 w 76"/>
                <a:gd name="T37" fmla="*/ 8 h 40"/>
                <a:gd name="T38" fmla="*/ 28 w 76"/>
                <a:gd name="T39" fmla="*/ 8 h 40"/>
                <a:gd name="T40" fmla="*/ 16 w 76"/>
                <a:gd name="T41" fmla="*/ 20 h 40"/>
                <a:gd name="T42" fmla="*/ 12 w 76"/>
                <a:gd name="T43" fmla="*/ 24 h 40"/>
                <a:gd name="T44" fmla="*/ 8 w 76"/>
                <a:gd name="T45" fmla="*/ 24 h 40"/>
                <a:gd name="T46" fmla="*/ 8 w 76"/>
                <a:gd name="T47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6" h="40">
                  <a:moveTo>
                    <a:pt x="72" y="40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2" y="40"/>
                    <a:pt x="0" y="38"/>
                    <a:pt x="0" y="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8"/>
                    <a:pt x="2" y="16"/>
                    <a:pt x="4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7"/>
                    <a:pt x="18" y="0"/>
                    <a:pt x="2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8" y="0"/>
                    <a:pt x="66" y="7"/>
                    <a:pt x="68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4" y="16"/>
                    <a:pt x="76" y="18"/>
                    <a:pt x="76" y="20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8"/>
                    <a:pt x="74" y="40"/>
                    <a:pt x="72" y="40"/>
                  </a:cubicBezTo>
                  <a:close/>
                  <a:moveTo>
                    <a:pt x="8" y="32"/>
                  </a:moveTo>
                  <a:cubicBezTo>
                    <a:pt x="68" y="32"/>
                    <a:pt x="68" y="32"/>
                    <a:pt x="68" y="3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2" y="24"/>
                    <a:pt x="60" y="22"/>
                    <a:pt x="60" y="20"/>
                  </a:cubicBezTo>
                  <a:cubicBezTo>
                    <a:pt x="60" y="13"/>
                    <a:pt x="55" y="8"/>
                    <a:pt x="4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1" y="8"/>
                    <a:pt x="16" y="13"/>
                    <a:pt x="16" y="20"/>
                  </a:cubicBezTo>
                  <a:cubicBezTo>
                    <a:pt x="16" y="22"/>
                    <a:pt x="14" y="24"/>
                    <a:pt x="12" y="24"/>
                  </a:cubicBezTo>
                  <a:cubicBezTo>
                    <a:pt x="8" y="24"/>
                    <a:pt x="8" y="24"/>
                    <a:pt x="8" y="24"/>
                  </a:cubicBezTo>
                  <a:lnTo>
                    <a:pt x="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37" name="PA-OfficePLUS-16-15">
              <a:extLst>
                <a:ext uri="{FF2B5EF4-FFF2-40B4-BE49-F238E27FC236}">
                  <a16:creationId xmlns:a16="http://schemas.microsoft.com/office/drawing/2014/main" id="{2EFD7CED-499D-4CB5-B92C-BF87A1D86494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3098800" y="3940176"/>
              <a:ext cx="231775" cy="295275"/>
            </a:xfrm>
            <a:custGeom>
              <a:avLst/>
              <a:gdLst>
                <a:gd name="T0" fmla="*/ 149 w 160"/>
                <a:gd name="T1" fmla="*/ 204 h 204"/>
                <a:gd name="T2" fmla="*/ 11 w 160"/>
                <a:gd name="T3" fmla="*/ 204 h 204"/>
                <a:gd name="T4" fmla="*/ 0 w 160"/>
                <a:gd name="T5" fmla="*/ 193 h 204"/>
                <a:gd name="T6" fmla="*/ 0 w 160"/>
                <a:gd name="T7" fmla="*/ 11 h 204"/>
                <a:gd name="T8" fmla="*/ 11 w 160"/>
                <a:gd name="T9" fmla="*/ 0 h 204"/>
                <a:gd name="T10" fmla="*/ 36 w 160"/>
                <a:gd name="T11" fmla="*/ 0 h 204"/>
                <a:gd name="T12" fmla="*/ 36 w 160"/>
                <a:gd name="T13" fmla="*/ 8 h 204"/>
                <a:gd name="T14" fmla="*/ 11 w 160"/>
                <a:gd name="T15" fmla="*/ 8 h 204"/>
                <a:gd name="T16" fmla="*/ 8 w 160"/>
                <a:gd name="T17" fmla="*/ 11 h 204"/>
                <a:gd name="T18" fmla="*/ 8 w 160"/>
                <a:gd name="T19" fmla="*/ 193 h 204"/>
                <a:gd name="T20" fmla="*/ 11 w 160"/>
                <a:gd name="T21" fmla="*/ 196 h 204"/>
                <a:gd name="T22" fmla="*/ 149 w 160"/>
                <a:gd name="T23" fmla="*/ 196 h 204"/>
                <a:gd name="T24" fmla="*/ 152 w 160"/>
                <a:gd name="T25" fmla="*/ 193 h 204"/>
                <a:gd name="T26" fmla="*/ 152 w 160"/>
                <a:gd name="T27" fmla="*/ 11 h 204"/>
                <a:gd name="T28" fmla="*/ 149 w 160"/>
                <a:gd name="T29" fmla="*/ 8 h 204"/>
                <a:gd name="T30" fmla="*/ 128 w 160"/>
                <a:gd name="T31" fmla="*/ 8 h 204"/>
                <a:gd name="T32" fmla="*/ 128 w 160"/>
                <a:gd name="T33" fmla="*/ 0 h 204"/>
                <a:gd name="T34" fmla="*/ 149 w 160"/>
                <a:gd name="T35" fmla="*/ 0 h 204"/>
                <a:gd name="T36" fmla="*/ 160 w 160"/>
                <a:gd name="T37" fmla="*/ 11 h 204"/>
                <a:gd name="T38" fmla="*/ 160 w 160"/>
                <a:gd name="T39" fmla="*/ 193 h 204"/>
                <a:gd name="T40" fmla="*/ 149 w 160"/>
                <a:gd name="T4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204">
                  <a:moveTo>
                    <a:pt x="149" y="204"/>
                  </a:moveTo>
                  <a:cubicBezTo>
                    <a:pt x="11" y="204"/>
                    <a:pt x="11" y="204"/>
                    <a:pt x="11" y="204"/>
                  </a:cubicBezTo>
                  <a:cubicBezTo>
                    <a:pt x="5" y="204"/>
                    <a:pt x="0" y="199"/>
                    <a:pt x="0" y="19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8"/>
                    <a:pt x="8" y="9"/>
                    <a:pt x="8" y="11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5"/>
                    <a:pt x="9" y="196"/>
                    <a:pt x="11" y="196"/>
                  </a:cubicBezTo>
                  <a:cubicBezTo>
                    <a:pt x="149" y="196"/>
                    <a:pt x="149" y="196"/>
                    <a:pt x="149" y="196"/>
                  </a:cubicBezTo>
                  <a:cubicBezTo>
                    <a:pt x="151" y="196"/>
                    <a:pt x="152" y="195"/>
                    <a:pt x="152" y="193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9"/>
                    <a:pt x="151" y="8"/>
                    <a:pt x="149" y="8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5" y="0"/>
                    <a:pt x="160" y="5"/>
                    <a:pt x="160" y="11"/>
                  </a:cubicBezTo>
                  <a:cubicBezTo>
                    <a:pt x="160" y="193"/>
                    <a:pt x="160" y="193"/>
                    <a:pt x="160" y="193"/>
                  </a:cubicBezTo>
                  <a:cubicBezTo>
                    <a:pt x="160" y="199"/>
                    <a:pt x="155" y="204"/>
                    <a:pt x="149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</p:grpSp>
      <p:grpSp>
        <p:nvGrpSpPr>
          <p:cNvPr id="72" name="1-18">
            <a:extLst>
              <a:ext uri="{FF2B5EF4-FFF2-40B4-BE49-F238E27FC236}">
                <a16:creationId xmlns:a16="http://schemas.microsoft.com/office/drawing/2014/main" id="{564AE911-4C8D-4805-909D-E54338BF4CC8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953787" y="1614210"/>
            <a:ext cx="2921602" cy="4258215"/>
            <a:chOff x="799496" y="1614210"/>
            <a:chExt cx="2921602" cy="4258215"/>
          </a:xfrm>
        </p:grpSpPr>
        <p:sp>
          <p:nvSpPr>
            <p:cNvPr id="38" name="PA-OfficePLUS-17">
              <a:extLst>
                <a:ext uri="{FF2B5EF4-FFF2-40B4-BE49-F238E27FC236}">
                  <a16:creationId xmlns:a16="http://schemas.microsoft.com/office/drawing/2014/main" id="{0BA23C4B-34A1-446B-96EA-E615E620B396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3208797" y="1705248"/>
              <a:ext cx="330532" cy="330532"/>
            </a:xfrm>
            <a:prstGeom prst="ellipse">
              <a:avLst/>
            </a:prstGeom>
            <a:gradFill>
              <a:gsLst>
                <a:gs pos="0">
                  <a:srgbClr val="F5E6BD"/>
                </a:gs>
                <a:gs pos="100000">
                  <a:srgbClr val="EDD18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39" name="PA-OfficePLUS-18">
              <a:extLst>
                <a:ext uri="{FF2B5EF4-FFF2-40B4-BE49-F238E27FC236}">
                  <a16:creationId xmlns:a16="http://schemas.microsoft.com/office/drawing/2014/main" id="{6C2D417A-C866-4F5A-8969-35E6F561BF93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3186313" y="1739709"/>
              <a:ext cx="5347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9B1E23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Lato" panose="020F0502020204030203" pitchFamily="34" charset="0"/>
                </a:rPr>
                <a:t>01</a:t>
              </a:r>
            </a:p>
          </p:txBody>
        </p:sp>
        <p:sp>
          <p:nvSpPr>
            <p:cNvPr id="40" name="PA-OfficePLUS-19">
              <a:extLst>
                <a:ext uri="{FF2B5EF4-FFF2-40B4-BE49-F238E27FC236}">
                  <a16:creationId xmlns:a16="http://schemas.microsoft.com/office/drawing/2014/main" id="{C87AB6CF-A34F-40E8-88AD-540736B08FB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3208797" y="3296032"/>
              <a:ext cx="330532" cy="330532"/>
            </a:xfrm>
            <a:prstGeom prst="ellipse">
              <a:avLst/>
            </a:prstGeom>
            <a:gradFill>
              <a:gsLst>
                <a:gs pos="0">
                  <a:srgbClr val="F5E6BD"/>
                </a:gs>
                <a:gs pos="100000">
                  <a:srgbClr val="EDD18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41" name="PA-OfficePLUS-20">
              <a:extLst>
                <a:ext uri="{FF2B5EF4-FFF2-40B4-BE49-F238E27FC236}">
                  <a16:creationId xmlns:a16="http://schemas.microsoft.com/office/drawing/2014/main" id="{AACBD4A9-B2E3-4AC1-8B16-09742F02BA56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3186313" y="3330493"/>
              <a:ext cx="5347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9B1E23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Lato" panose="020F0502020204030203" pitchFamily="34" charset="0"/>
                </a:rPr>
                <a:t>02</a:t>
              </a:r>
            </a:p>
          </p:txBody>
        </p:sp>
        <p:sp>
          <p:nvSpPr>
            <p:cNvPr id="42" name="PA-OfficePLUS-21">
              <a:extLst>
                <a:ext uri="{FF2B5EF4-FFF2-40B4-BE49-F238E27FC236}">
                  <a16:creationId xmlns:a16="http://schemas.microsoft.com/office/drawing/2014/main" id="{C8AD09A7-5828-4904-9A1D-393636E12881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3208797" y="4868333"/>
              <a:ext cx="330532" cy="330532"/>
            </a:xfrm>
            <a:prstGeom prst="ellipse">
              <a:avLst/>
            </a:prstGeom>
            <a:gradFill>
              <a:gsLst>
                <a:gs pos="0">
                  <a:srgbClr val="F5E6BD"/>
                </a:gs>
                <a:gs pos="100000">
                  <a:srgbClr val="EDD18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43" name="PA-OfficePLUS-22">
              <a:extLst>
                <a:ext uri="{FF2B5EF4-FFF2-40B4-BE49-F238E27FC236}">
                  <a16:creationId xmlns:a16="http://schemas.microsoft.com/office/drawing/2014/main" id="{A6B78422-0745-4CCB-AA75-0A7F96B15BB7}"/>
                </a:ext>
              </a:extLst>
            </p:cNvPr>
            <p:cNvSpPr txBox="1"/>
            <p:nvPr>
              <p:custDataLst>
                <p:tags r:id="rId39"/>
              </p:custDataLst>
            </p:nvPr>
          </p:nvSpPr>
          <p:spPr>
            <a:xfrm>
              <a:off x="3186313" y="4902794"/>
              <a:ext cx="5347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9B1E23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Lato" panose="020F0502020204030203" pitchFamily="34" charset="0"/>
                </a:rPr>
                <a:t>03</a:t>
              </a:r>
            </a:p>
          </p:txBody>
        </p: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994C6F89-A8C5-4418-B68A-72B05CD5B5E7}"/>
                </a:ext>
              </a:extLst>
            </p:cNvPr>
            <p:cNvGrpSpPr/>
            <p:nvPr/>
          </p:nvGrpSpPr>
          <p:grpSpPr>
            <a:xfrm>
              <a:off x="799496" y="1614210"/>
              <a:ext cx="2409301" cy="1114416"/>
              <a:chOff x="799496" y="1614210"/>
              <a:chExt cx="2409301" cy="1114416"/>
            </a:xfrm>
          </p:grpSpPr>
          <p:sp>
            <p:nvSpPr>
              <p:cNvPr id="60" name="PA-OfficePLUS-39">
                <a:extLst>
                  <a:ext uri="{FF2B5EF4-FFF2-40B4-BE49-F238E27FC236}">
                    <a16:creationId xmlns:a16="http://schemas.microsoft.com/office/drawing/2014/main" id="{701391EE-8A08-449F-BA83-F49CD7D86144}"/>
                  </a:ext>
                </a:extLst>
              </p:cNvPr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1433952" y="1614210"/>
                <a:ext cx="17748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lvl="0" defTabSz="914377">
                  <a:defRPr sz="2000" b="1" kern="0" spc="300">
                    <a:gradFill>
                      <a:gsLst>
                        <a:gs pos="0">
                          <a:schemeClr val="bg1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defRPr>
                </a:lvl1pPr>
              </a:lstStyle>
              <a:p>
                <a:pPr algn="r" defTabSz="914400"/>
                <a:r>
                  <a:rPr lang="zh-CN" altLang="en-US" sz="2800" kern="1200">
                    <a:gradFill>
                      <a:gsLst>
                        <a:gs pos="0">
                          <a:srgbClr val="FBF1DB"/>
                        </a:gs>
                        <a:gs pos="56000">
                          <a:srgbClr val="EDD182"/>
                        </a:gs>
                        <a:gs pos="100000">
                          <a:srgbClr val="D1AF71"/>
                        </a:gs>
                      </a:gsLst>
                      <a:lin ang="5400000" scaled="1"/>
                    </a:gradFill>
                    <a:effectLst>
                      <a:outerShdw blurRad="12700" dist="50800" dir="5400000" algn="t" rotWithShape="0">
                        <a:prstClr val="black">
                          <a:alpha val="60000"/>
                        </a:prstClr>
                      </a:outerShdw>
                    </a:effectLst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执行总结</a:t>
                </a:r>
                <a:endParaRPr lang="zh-CN" altLang="en-US" sz="2800" kern="1200" dirty="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sp>
            <p:nvSpPr>
              <p:cNvPr id="61" name="PA-OfficePLUS-40">
                <a:extLst>
                  <a:ext uri="{FF2B5EF4-FFF2-40B4-BE49-F238E27FC236}">
                    <a16:creationId xmlns:a16="http://schemas.microsoft.com/office/drawing/2014/main" id="{74CEB960-2A83-45EC-A3B6-929513DF4F1D}"/>
                  </a:ext>
                </a:extLst>
              </p:cNvPr>
              <p:cNvSpPr/>
              <p:nvPr>
                <p:custDataLst>
                  <p:tags r:id="rId47"/>
                </p:custDataLst>
              </p:nvPr>
            </p:nvSpPr>
            <p:spPr>
              <a:xfrm>
                <a:off x="799496" y="2070241"/>
                <a:ext cx="2366019" cy="6583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b="1" spc="300">
                    <a:gradFill>
                      <a:gsLst>
                        <a:gs pos="0">
                          <a:srgbClr val="FBF1DB"/>
                        </a:gs>
                        <a:gs pos="56000">
                          <a:srgbClr val="EDD182"/>
                        </a:gs>
                        <a:gs pos="100000">
                          <a:srgbClr val="D1AF71"/>
                        </a:gs>
                      </a:gsLst>
                      <a:lin ang="5400000" scaled="1"/>
                    </a:gradFill>
                    <a:effectLst>
                      <a:outerShdw blurRad="12700" dist="50800" dir="5400000" algn="t" rotWithShape="0">
                        <a:prstClr val="black">
                          <a:alpha val="60000"/>
                        </a:prstClr>
                      </a:outerShdw>
                    </a:effectLst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请在此输入有关于执行总结的相关说明</a:t>
                </a:r>
                <a:endParaRPr lang="zh-CN" altLang="en-US" sz="1600" b="1" spc="300" dirty="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cxnSp>
            <p:nvCxnSpPr>
              <p:cNvPr id="62" name="PA-直接连接符 61">
                <a:extLst>
                  <a:ext uri="{FF2B5EF4-FFF2-40B4-BE49-F238E27FC236}">
                    <a16:creationId xmlns:a16="http://schemas.microsoft.com/office/drawing/2014/main" id="{31C32DD1-D70D-4F6A-B917-9A5B8FD50D9F}"/>
                  </a:ext>
                </a:extLst>
              </p:cNvPr>
              <p:cNvCxnSpPr/>
              <p:nvPr>
                <p:custDataLst>
                  <p:tags r:id="rId48"/>
                </p:custDataLst>
              </p:nvPr>
            </p:nvCxnSpPr>
            <p:spPr>
              <a:xfrm flipH="1">
                <a:off x="840740" y="2110740"/>
                <a:ext cx="2202180" cy="0"/>
              </a:xfrm>
              <a:prstGeom prst="line">
                <a:avLst/>
              </a:prstGeom>
              <a:ln>
                <a:solidFill>
                  <a:srgbClr val="EDD18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002E3484-A9A7-4080-B530-38178BC4185D}"/>
                </a:ext>
              </a:extLst>
            </p:cNvPr>
            <p:cNvGrpSpPr/>
            <p:nvPr/>
          </p:nvGrpSpPr>
          <p:grpSpPr>
            <a:xfrm>
              <a:off x="799496" y="3186109"/>
              <a:ext cx="2409301" cy="1114416"/>
              <a:chOff x="799496" y="1614210"/>
              <a:chExt cx="2409301" cy="1114416"/>
            </a:xfrm>
          </p:grpSpPr>
          <p:sp>
            <p:nvSpPr>
              <p:cNvPr id="65" name="PA-OfficePLUS-39">
                <a:extLst>
                  <a:ext uri="{FF2B5EF4-FFF2-40B4-BE49-F238E27FC236}">
                    <a16:creationId xmlns:a16="http://schemas.microsoft.com/office/drawing/2014/main" id="{C3EB4A88-F960-4DA4-BD3D-C44336363200}"/>
                  </a:ext>
                </a:extLst>
              </p:cNvPr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1433952" y="1614210"/>
                <a:ext cx="17748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lvl="0" defTabSz="914377">
                  <a:defRPr sz="2000" b="1" kern="0" spc="300">
                    <a:gradFill>
                      <a:gsLst>
                        <a:gs pos="0">
                          <a:schemeClr val="bg1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defRPr>
                </a:lvl1pPr>
              </a:lstStyle>
              <a:p>
                <a:pPr algn="r" defTabSz="914400"/>
                <a:r>
                  <a:rPr lang="zh-CN" altLang="en-US" sz="2800" kern="1200">
                    <a:gradFill>
                      <a:gsLst>
                        <a:gs pos="0">
                          <a:srgbClr val="FBF1DB"/>
                        </a:gs>
                        <a:gs pos="56000">
                          <a:srgbClr val="EDD182"/>
                        </a:gs>
                        <a:gs pos="100000">
                          <a:srgbClr val="D1AF71"/>
                        </a:gs>
                      </a:gsLst>
                      <a:lin ang="5400000" scaled="1"/>
                    </a:gradFill>
                    <a:effectLst>
                      <a:outerShdw blurRad="12700" dist="50800" dir="5400000" algn="t" rotWithShape="0">
                        <a:prstClr val="black">
                          <a:alpha val="60000"/>
                        </a:prstClr>
                      </a:outerShdw>
                    </a:effectLst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执行总结</a:t>
                </a:r>
                <a:endParaRPr lang="zh-CN" altLang="en-US" sz="2800" kern="1200" dirty="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sp>
            <p:nvSpPr>
              <p:cNvPr id="66" name="PA-OfficePLUS-40">
                <a:extLst>
                  <a:ext uri="{FF2B5EF4-FFF2-40B4-BE49-F238E27FC236}">
                    <a16:creationId xmlns:a16="http://schemas.microsoft.com/office/drawing/2014/main" id="{98D5B9C8-5719-4D43-BF3A-D0A5407B53F2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799496" y="2070241"/>
                <a:ext cx="2366019" cy="6583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b="1" spc="300">
                    <a:gradFill>
                      <a:gsLst>
                        <a:gs pos="0">
                          <a:srgbClr val="FBF1DB"/>
                        </a:gs>
                        <a:gs pos="56000">
                          <a:srgbClr val="EDD182"/>
                        </a:gs>
                        <a:gs pos="100000">
                          <a:srgbClr val="D1AF71"/>
                        </a:gs>
                      </a:gsLst>
                      <a:lin ang="5400000" scaled="1"/>
                    </a:gradFill>
                    <a:effectLst>
                      <a:outerShdw blurRad="12700" dist="50800" dir="5400000" algn="t" rotWithShape="0">
                        <a:prstClr val="black">
                          <a:alpha val="60000"/>
                        </a:prstClr>
                      </a:outerShdw>
                    </a:effectLst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请在此输入有关于执行总结的相关说明</a:t>
                </a:r>
                <a:endParaRPr lang="zh-CN" altLang="en-US" sz="1600" b="1" spc="300" dirty="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cxnSp>
            <p:nvCxnSpPr>
              <p:cNvPr id="67" name="PA-直接连接符 66">
                <a:extLst>
                  <a:ext uri="{FF2B5EF4-FFF2-40B4-BE49-F238E27FC236}">
                    <a16:creationId xmlns:a16="http://schemas.microsoft.com/office/drawing/2014/main" id="{69B035C1-87EA-4A8B-A6B2-8A41F33EB421}"/>
                  </a:ext>
                </a:extLst>
              </p:cNvPr>
              <p:cNvCxnSpPr/>
              <p:nvPr>
                <p:custDataLst>
                  <p:tags r:id="rId45"/>
                </p:custDataLst>
              </p:nvPr>
            </p:nvCxnSpPr>
            <p:spPr>
              <a:xfrm flipH="1">
                <a:off x="840740" y="2110740"/>
                <a:ext cx="2202180" cy="0"/>
              </a:xfrm>
              <a:prstGeom prst="line">
                <a:avLst/>
              </a:prstGeom>
              <a:ln>
                <a:solidFill>
                  <a:srgbClr val="EDD18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C07CF4AF-F13C-4F58-8957-48F4C023E42C}"/>
                </a:ext>
              </a:extLst>
            </p:cNvPr>
            <p:cNvGrpSpPr/>
            <p:nvPr/>
          </p:nvGrpSpPr>
          <p:grpSpPr>
            <a:xfrm>
              <a:off x="799496" y="4758009"/>
              <a:ext cx="2409301" cy="1114416"/>
              <a:chOff x="799496" y="1614210"/>
              <a:chExt cx="2409301" cy="1114416"/>
            </a:xfrm>
          </p:grpSpPr>
          <p:sp>
            <p:nvSpPr>
              <p:cNvPr id="69" name="PA-OfficePLUS-39">
                <a:extLst>
                  <a:ext uri="{FF2B5EF4-FFF2-40B4-BE49-F238E27FC236}">
                    <a16:creationId xmlns:a16="http://schemas.microsoft.com/office/drawing/2014/main" id="{33ADE054-1ABB-4BC6-9F0D-D9848B3D63EA}"/>
                  </a:ext>
                </a:extLst>
              </p:cNvPr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1433952" y="1614210"/>
                <a:ext cx="17748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lvl="0" defTabSz="914377">
                  <a:defRPr sz="2000" b="1" kern="0" spc="300">
                    <a:gradFill>
                      <a:gsLst>
                        <a:gs pos="0">
                          <a:schemeClr val="bg1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defRPr>
                </a:lvl1pPr>
              </a:lstStyle>
              <a:p>
                <a:pPr algn="r" defTabSz="914400"/>
                <a:r>
                  <a:rPr lang="zh-CN" altLang="en-US" sz="2800" kern="1200">
                    <a:gradFill>
                      <a:gsLst>
                        <a:gs pos="0">
                          <a:srgbClr val="FBF1DB"/>
                        </a:gs>
                        <a:gs pos="56000">
                          <a:srgbClr val="EDD182"/>
                        </a:gs>
                        <a:gs pos="100000">
                          <a:srgbClr val="D1AF71"/>
                        </a:gs>
                      </a:gsLst>
                      <a:lin ang="5400000" scaled="1"/>
                    </a:gradFill>
                    <a:effectLst>
                      <a:outerShdw blurRad="12700" dist="50800" dir="5400000" algn="t" rotWithShape="0">
                        <a:prstClr val="black">
                          <a:alpha val="60000"/>
                        </a:prstClr>
                      </a:outerShdw>
                    </a:effectLst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执行总结</a:t>
                </a:r>
                <a:endParaRPr lang="zh-CN" altLang="en-US" sz="2800" kern="1200" dirty="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sp>
            <p:nvSpPr>
              <p:cNvPr id="70" name="PA-OfficePLUS-40">
                <a:extLst>
                  <a:ext uri="{FF2B5EF4-FFF2-40B4-BE49-F238E27FC236}">
                    <a16:creationId xmlns:a16="http://schemas.microsoft.com/office/drawing/2014/main" id="{11D510BA-017B-4BCB-A2F4-6B0F686EDEDF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799496" y="2070241"/>
                <a:ext cx="2366019" cy="6583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b="1" spc="300">
                    <a:gradFill>
                      <a:gsLst>
                        <a:gs pos="0">
                          <a:srgbClr val="FBF1DB"/>
                        </a:gs>
                        <a:gs pos="56000">
                          <a:srgbClr val="EDD182"/>
                        </a:gs>
                        <a:gs pos="100000">
                          <a:srgbClr val="D1AF71"/>
                        </a:gs>
                      </a:gsLst>
                      <a:lin ang="5400000" scaled="1"/>
                    </a:gradFill>
                    <a:effectLst>
                      <a:outerShdw blurRad="12700" dist="50800" dir="5400000" algn="t" rotWithShape="0">
                        <a:prstClr val="black">
                          <a:alpha val="60000"/>
                        </a:prstClr>
                      </a:outerShdw>
                    </a:effectLst>
                    <a:latin typeface="思源宋体 CN Heavy" panose="02020900000000000000" pitchFamily="18" charset="-122"/>
                    <a:ea typeface="思源宋体 CN Heavy" panose="02020900000000000000" pitchFamily="18" charset="-122"/>
                  </a:rPr>
                  <a:t>请在此输入有关于执行总结的相关说明</a:t>
                </a:r>
                <a:endParaRPr lang="zh-CN" altLang="en-US" sz="1600" b="1" spc="300" dirty="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cxnSp>
            <p:nvCxnSpPr>
              <p:cNvPr id="71" name="PA-直接连接符 70">
                <a:extLst>
                  <a:ext uri="{FF2B5EF4-FFF2-40B4-BE49-F238E27FC236}">
                    <a16:creationId xmlns:a16="http://schemas.microsoft.com/office/drawing/2014/main" id="{F2BD8CD6-EF2F-4EC8-BC61-E4BBAD9B3EEF}"/>
                  </a:ext>
                </a:extLst>
              </p:cNvPr>
              <p:cNvCxnSpPr/>
              <p:nvPr>
                <p:custDataLst>
                  <p:tags r:id="rId42"/>
                </p:custDataLst>
              </p:nvPr>
            </p:nvCxnSpPr>
            <p:spPr>
              <a:xfrm flipH="1">
                <a:off x="840740" y="2110740"/>
                <a:ext cx="2202180" cy="0"/>
              </a:xfrm>
              <a:prstGeom prst="line">
                <a:avLst/>
              </a:prstGeom>
              <a:ln>
                <a:solidFill>
                  <a:srgbClr val="EDD18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1-19">
            <a:extLst>
              <a:ext uri="{FF2B5EF4-FFF2-40B4-BE49-F238E27FC236}">
                <a16:creationId xmlns:a16="http://schemas.microsoft.com/office/drawing/2014/main" id="{FB4183A2-C3FB-4492-B4BE-642590126007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8374657" y="1705248"/>
            <a:ext cx="330532" cy="330532"/>
          </a:xfrm>
          <a:prstGeom prst="ellipse">
            <a:avLst/>
          </a:prstGeom>
          <a:gradFill>
            <a:gsLst>
              <a:gs pos="0">
                <a:srgbClr val="F5E6BD"/>
              </a:gs>
              <a:gs pos="100000">
                <a:srgbClr val="EDD18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75" name="1-20">
            <a:extLst>
              <a:ext uri="{FF2B5EF4-FFF2-40B4-BE49-F238E27FC236}">
                <a16:creationId xmlns:a16="http://schemas.microsoft.com/office/drawing/2014/main" id="{924BF86D-EECF-48EF-AC63-09CCF5005244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8352173" y="1739709"/>
            <a:ext cx="534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Lato" panose="020F0502020204030203" pitchFamily="34" charset="0"/>
              </a:rPr>
              <a:t>01</a:t>
            </a:r>
          </a:p>
        </p:txBody>
      </p:sp>
      <p:sp>
        <p:nvSpPr>
          <p:cNvPr id="76" name="1-21">
            <a:extLst>
              <a:ext uri="{FF2B5EF4-FFF2-40B4-BE49-F238E27FC236}">
                <a16:creationId xmlns:a16="http://schemas.microsoft.com/office/drawing/2014/main" id="{4FA85023-0C5A-4F0D-A7D7-CD90BFED791A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8374657" y="3296032"/>
            <a:ext cx="330532" cy="330532"/>
          </a:xfrm>
          <a:prstGeom prst="ellipse">
            <a:avLst/>
          </a:prstGeom>
          <a:gradFill>
            <a:gsLst>
              <a:gs pos="0">
                <a:srgbClr val="F5E6BD"/>
              </a:gs>
              <a:gs pos="100000">
                <a:srgbClr val="EDD18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77" name="1-22">
            <a:extLst>
              <a:ext uri="{FF2B5EF4-FFF2-40B4-BE49-F238E27FC236}">
                <a16:creationId xmlns:a16="http://schemas.microsoft.com/office/drawing/2014/main" id="{BD9D40D8-7E2A-4867-AB7C-1FF42ED85478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8352173" y="3330493"/>
            <a:ext cx="534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Lato" panose="020F0502020204030203" pitchFamily="34" charset="0"/>
              </a:rPr>
              <a:t>02</a:t>
            </a:r>
          </a:p>
        </p:txBody>
      </p:sp>
      <p:sp>
        <p:nvSpPr>
          <p:cNvPr id="78" name="1-23">
            <a:extLst>
              <a:ext uri="{FF2B5EF4-FFF2-40B4-BE49-F238E27FC236}">
                <a16:creationId xmlns:a16="http://schemas.microsoft.com/office/drawing/2014/main" id="{196C57E7-D8AE-4C41-86B1-BC267E0CAB52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8374657" y="4868333"/>
            <a:ext cx="330532" cy="330532"/>
          </a:xfrm>
          <a:prstGeom prst="ellipse">
            <a:avLst/>
          </a:prstGeom>
          <a:gradFill>
            <a:gsLst>
              <a:gs pos="0">
                <a:srgbClr val="F5E6BD"/>
              </a:gs>
              <a:gs pos="100000">
                <a:srgbClr val="EDD18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</p:txBody>
      </p:sp>
      <p:sp>
        <p:nvSpPr>
          <p:cNvPr id="79" name="1-24">
            <a:extLst>
              <a:ext uri="{FF2B5EF4-FFF2-40B4-BE49-F238E27FC236}">
                <a16:creationId xmlns:a16="http://schemas.microsoft.com/office/drawing/2014/main" id="{E3EFB6A1-34B8-4C5D-9F17-CA93C6A0C3DF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8352173" y="4902794"/>
            <a:ext cx="534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Lato" panose="020F0502020204030203" pitchFamily="34" charset="0"/>
              </a:rPr>
              <a:t>03</a:t>
            </a:r>
          </a:p>
        </p:txBody>
      </p:sp>
      <p:grpSp>
        <p:nvGrpSpPr>
          <p:cNvPr id="92" name="1-25">
            <a:extLst>
              <a:ext uri="{FF2B5EF4-FFF2-40B4-BE49-F238E27FC236}">
                <a16:creationId xmlns:a16="http://schemas.microsoft.com/office/drawing/2014/main" id="{31D719EB-7A71-4C4E-9FF9-FFA357EA65C9}"/>
              </a:ext>
            </a:extLst>
          </p:cNvPr>
          <p:cNvGrpSpPr/>
          <p:nvPr/>
        </p:nvGrpSpPr>
        <p:grpSpPr>
          <a:xfrm>
            <a:off x="8727673" y="1614210"/>
            <a:ext cx="2366019" cy="4258215"/>
            <a:chOff x="8653206" y="1614210"/>
            <a:chExt cx="2366019" cy="4258215"/>
          </a:xfrm>
        </p:grpSpPr>
        <p:sp>
          <p:nvSpPr>
            <p:cNvPr id="89" name="PA-OfficePLUS-39">
              <a:extLst>
                <a:ext uri="{FF2B5EF4-FFF2-40B4-BE49-F238E27FC236}">
                  <a16:creationId xmlns:a16="http://schemas.microsoft.com/office/drawing/2014/main" id="{C7CCFE44-D657-4E68-8B1C-7E636C5BBD3B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8653206" y="1614210"/>
              <a:ext cx="1774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lvl="0" defTabSz="914377">
                <a:defRPr sz="2000" b="1" kern="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pPr defTabSz="914400"/>
              <a:r>
                <a:rPr lang="zh-CN" altLang="en-US" sz="2800" kern="12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执行总结</a:t>
              </a:r>
              <a:endParaRPr lang="zh-CN" altLang="en-US" sz="2800" kern="12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90" name="PA-OfficePLUS-40">
              <a:extLst>
                <a:ext uri="{FF2B5EF4-FFF2-40B4-BE49-F238E27FC236}">
                  <a16:creationId xmlns:a16="http://schemas.microsoft.com/office/drawing/2014/main" id="{0D1BBF31-B2C1-4780-B805-DFADC8859401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653206" y="2070241"/>
              <a:ext cx="2366019" cy="6583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spc="3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请在此输入有关于执行总结的相关说明</a:t>
              </a:r>
            </a:p>
          </p:txBody>
        </p:sp>
        <p:cxnSp>
          <p:nvCxnSpPr>
            <p:cNvPr id="91" name="PA-直接连接符 90">
              <a:extLst>
                <a:ext uri="{FF2B5EF4-FFF2-40B4-BE49-F238E27FC236}">
                  <a16:creationId xmlns:a16="http://schemas.microsoft.com/office/drawing/2014/main" id="{7D7367E3-75A0-4153-88E8-691244F19521}"/>
                </a:ext>
              </a:extLst>
            </p:cNvPr>
            <p:cNvCxnSpPr>
              <a:cxnSpLocks/>
            </p:cNvCxnSpPr>
            <p:nvPr>
              <p:custDataLst>
                <p:tags r:id="rId27"/>
              </p:custDataLst>
            </p:nvPr>
          </p:nvCxnSpPr>
          <p:spPr>
            <a:xfrm flipH="1">
              <a:off x="8754076" y="2110740"/>
              <a:ext cx="2202180" cy="0"/>
            </a:xfrm>
            <a:prstGeom prst="line">
              <a:avLst/>
            </a:prstGeom>
            <a:ln>
              <a:solidFill>
                <a:srgbClr val="EDD18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PA-OfficePLUS-39">
              <a:extLst>
                <a:ext uri="{FF2B5EF4-FFF2-40B4-BE49-F238E27FC236}">
                  <a16:creationId xmlns:a16="http://schemas.microsoft.com/office/drawing/2014/main" id="{66F8AFAD-7A6B-4E70-A2EF-9DE9E43F6A50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8653206" y="3186109"/>
              <a:ext cx="1774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lvl="0" defTabSz="914377">
                <a:defRPr sz="2000" b="1" kern="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pPr defTabSz="914400"/>
              <a:r>
                <a:rPr lang="zh-CN" altLang="en-US" sz="2800" kern="12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执行总结</a:t>
              </a:r>
              <a:endParaRPr lang="zh-CN" altLang="en-US" sz="2800" kern="12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87" name="PA-OfficePLUS-40">
              <a:extLst>
                <a:ext uri="{FF2B5EF4-FFF2-40B4-BE49-F238E27FC236}">
                  <a16:creationId xmlns:a16="http://schemas.microsoft.com/office/drawing/2014/main" id="{B3B5FDBE-2088-4177-8692-74D573126FEB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653206" y="3642140"/>
              <a:ext cx="2366019" cy="6583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spc="3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请在此输入有关于执行总结的相关说明</a:t>
              </a:r>
            </a:p>
          </p:txBody>
        </p:sp>
        <p:cxnSp>
          <p:nvCxnSpPr>
            <p:cNvPr id="88" name="PA-直接连接符 87">
              <a:extLst>
                <a:ext uri="{FF2B5EF4-FFF2-40B4-BE49-F238E27FC236}">
                  <a16:creationId xmlns:a16="http://schemas.microsoft.com/office/drawing/2014/main" id="{67BCF5B9-4014-4565-B601-6FD094A2796B}"/>
                </a:ext>
              </a:extLst>
            </p:cNvPr>
            <p:cNvCxnSpPr>
              <a:cxnSpLocks/>
            </p:cNvCxnSpPr>
            <p:nvPr>
              <p:custDataLst>
                <p:tags r:id="rId30"/>
              </p:custDataLst>
            </p:nvPr>
          </p:nvCxnSpPr>
          <p:spPr>
            <a:xfrm flipH="1">
              <a:off x="8754076" y="3682639"/>
              <a:ext cx="2202180" cy="0"/>
            </a:xfrm>
            <a:prstGeom prst="line">
              <a:avLst/>
            </a:prstGeom>
            <a:ln>
              <a:solidFill>
                <a:srgbClr val="EDD18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PA-OfficePLUS-39">
              <a:extLst>
                <a:ext uri="{FF2B5EF4-FFF2-40B4-BE49-F238E27FC236}">
                  <a16:creationId xmlns:a16="http://schemas.microsoft.com/office/drawing/2014/main" id="{40984823-F5C0-44D2-A091-2EF610428C6C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8653206" y="4758009"/>
              <a:ext cx="1774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lvl="0" defTabSz="914377">
                <a:defRPr sz="2000" b="1" kern="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pPr defTabSz="914400"/>
              <a:r>
                <a:rPr lang="zh-CN" altLang="en-US" sz="2800" kern="12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执行总结</a:t>
              </a:r>
              <a:endParaRPr lang="zh-CN" altLang="en-US" sz="2800" kern="12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84" name="PA-OfficePLUS-40">
              <a:extLst>
                <a:ext uri="{FF2B5EF4-FFF2-40B4-BE49-F238E27FC236}">
                  <a16:creationId xmlns:a16="http://schemas.microsoft.com/office/drawing/2014/main" id="{A0DE4617-F8C7-44AD-9A2F-5183D3AC66BD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8653206" y="5214040"/>
              <a:ext cx="2366019" cy="6583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spc="300">
                  <a:gradFill>
                    <a:gsLst>
                      <a:gs pos="0">
                        <a:srgbClr val="FBF1DB"/>
                      </a:gs>
                      <a:gs pos="56000">
                        <a:srgbClr val="EDD182"/>
                      </a:gs>
                      <a:gs pos="100000">
                        <a:srgbClr val="D1AF71"/>
                      </a:gs>
                    </a:gsLst>
                    <a:lin ang="5400000" scaled="1"/>
                  </a:gradFill>
                  <a:effectLst>
                    <a:outerShdw blurRad="12700" dist="50800" dir="5400000" algn="t" rotWithShape="0">
                      <a:prstClr val="black">
                        <a:alpha val="6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请在此输入有关于执行总结的相关说明</a:t>
              </a:r>
              <a:endParaRPr lang="zh-CN" altLang="en-US" sz="1600" b="1" spc="300" dirty="0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cxnSp>
          <p:nvCxnSpPr>
            <p:cNvPr id="85" name="PA-直接连接符 84">
              <a:extLst>
                <a:ext uri="{FF2B5EF4-FFF2-40B4-BE49-F238E27FC236}">
                  <a16:creationId xmlns:a16="http://schemas.microsoft.com/office/drawing/2014/main" id="{31F00EAA-8B2E-4AA5-8221-04A525AB9409}"/>
                </a:ext>
              </a:extLst>
            </p:cNvPr>
            <p:cNvCxnSpPr>
              <a:cxnSpLocks/>
            </p:cNvCxnSpPr>
            <p:nvPr>
              <p:custDataLst>
                <p:tags r:id="rId33"/>
              </p:custDataLst>
            </p:nvPr>
          </p:nvCxnSpPr>
          <p:spPr>
            <a:xfrm flipH="1">
              <a:off x="8754076" y="5254539"/>
              <a:ext cx="2202180" cy="0"/>
            </a:xfrm>
            <a:prstGeom prst="line">
              <a:avLst/>
            </a:prstGeom>
            <a:ln>
              <a:solidFill>
                <a:srgbClr val="EDD18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3212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-1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sp>
        <p:nvSpPr>
          <p:cNvPr id="2" name="1-2">
            <a:extLst>
              <a:ext uri="{FF2B5EF4-FFF2-40B4-BE49-F238E27FC236}">
                <a16:creationId xmlns:a16="http://schemas.microsoft.com/office/drawing/2014/main" id="{E20BDE81-76FA-4539-8453-566DB0E895EB}"/>
              </a:ext>
            </a:extLst>
          </p:cNvPr>
          <p:cNvSpPr txBox="1"/>
          <p:nvPr/>
        </p:nvSpPr>
        <p:spPr>
          <a:xfrm>
            <a:off x="1078274" y="497552"/>
            <a:ext cx="1695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执行总结</a:t>
            </a:r>
          </a:p>
        </p:txBody>
      </p:sp>
      <p:sp>
        <p:nvSpPr>
          <p:cNvPr id="3" name="1-3">
            <a:extLst>
              <a:ext uri="{FF2B5EF4-FFF2-40B4-BE49-F238E27FC236}">
                <a16:creationId xmlns:a16="http://schemas.microsoft.com/office/drawing/2014/main" id="{4D09ECBB-F004-47F8-A8AC-F4F033113D4E}"/>
              </a:ext>
            </a:extLst>
          </p:cNvPr>
          <p:cNvSpPr/>
          <p:nvPr/>
        </p:nvSpPr>
        <p:spPr>
          <a:xfrm>
            <a:off x="1469299" y="2284054"/>
            <a:ext cx="1440000" cy="1440000"/>
          </a:xfrm>
          <a:prstGeom prst="roundRect">
            <a:avLst>
              <a:gd name="adj" fmla="val 8511"/>
            </a:avLst>
          </a:prstGeom>
          <a:gradFill>
            <a:gsLst>
              <a:gs pos="0">
                <a:srgbClr val="F5E6BD"/>
              </a:gs>
              <a:gs pos="100000">
                <a:srgbClr val="EDD18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en Sans" panose="020B0606030504020204" pitchFamily="34" charset="0"/>
              </a:rPr>
              <a:t>S</a:t>
            </a:r>
          </a:p>
        </p:txBody>
      </p:sp>
      <p:sp>
        <p:nvSpPr>
          <p:cNvPr id="5" name="1-4">
            <a:extLst>
              <a:ext uri="{FF2B5EF4-FFF2-40B4-BE49-F238E27FC236}">
                <a16:creationId xmlns:a16="http://schemas.microsoft.com/office/drawing/2014/main" id="{25A24295-8F63-4042-AED9-8E64CBD03386}"/>
              </a:ext>
            </a:extLst>
          </p:cNvPr>
          <p:cNvSpPr/>
          <p:nvPr/>
        </p:nvSpPr>
        <p:spPr>
          <a:xfrm>
            <a:off x="4058140" y="2284054"/>
            <a:ext cx="1440000" cy="1440000"/>
          </a:xfrm>
          <a:prstGeom prst="roundRect">
            <a:avLst>
              <a:gd name="adj" fmla="val 8511"/>
            </a:avLst>
          </a:prstGeom>
          <a:gradFill>
            <a:gsLst>
              <a:gs pos="0">
                <a:srgbClr val="F5E6BD"/>
              </a:gs>
              <a:gs pos="100000">
                <a:srgbClr val="EDD18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en Sans" panose="020B0606030504020204" pitchFamily="34" charset="0"/>
              </a:rPr>
              <a:t>W</a:t>
            </a:r>
          </a:p>
        </p:txBody>
      </p:sp>
      <p:sp>
        <p:nvSpPr>
          <p:cNvPr id="9" name="1-5">
            <a:extLst>
              <a:ext uri="{FF2B5EF4-FFF2-40B4-BE49-F238E27FC236}">
                <a16:creationId xmlns:a16="http://schemas.microsoft.com/office/drawing/2014/main" id="{5DBDC7E7-274F-4EF3-B475-94A6CA0C890A}"/>
              </a:ext>
            </a:extLst>
          </p:cNvPr>
          <p:cNvSpPr/>
          <p:nvPr/>
        </p:nvSpPr>
        <p:spPr>
          <a:xfrm>
            <a:off x="6646981" y="2284054"/>
            <a:ext cx="1440000" cy="1440000"/>
          </a:xfrm>
          <a:prstGeom prst="roundRect">
            <a:avLst>
              <a:gd name="adj" fmla="val 8511"/>
            </a:avLst>
          </a:prstGeom>
          <a:gradFill>
            <a:gsLst>
              <a:gs pos="0">
                <a:srgbClr val="F5E6BD"/>
              </a:gs>
              <a:gs pos="100000">
                <a:srgbClr val="EDD18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en Sans" panose="020B0606030504020204" pitchFamily="34" charset="0"/>
              </a:rPr>
              <a:t>O</a:t>
            </a:r>
          </a:p>
        </p:txBody>
      </p:sp>
      <p:sp>
        <p:nvSpPr>
          <p:cNvPr id="11" name="1-6">
            <a:extLst>
              <a:ext uri="{FF2B5EF4-FFF2-40B4-BE49-F238E27FC236}">
                <a16:creationId xmlns:a16="http://schemas.microsoft.com/office/drawing/2014/main" id="{FE90E3E1-145D-4902-8247-57F53D58F918}"/>
              </a:ext>
            </a:extLst>
          </p:cNvPr>
          <p:cNvSpPr/>
          <p:nvPr/>
        </p:nvSpPr>
        <p:spPr>
          <a:xfrm>
            <a:off x="9235822" y="2284054"/>
            <a:ext cx="1440000" cy="1440000"/>
          </a:xfrm>
          <a:prstGeom prst="roundRect">
            <a:avLst>
              <a:gd name="adj" fmla="val 8511"/>
            </a:avLst>
          </a:prstGeom>
          <a:gradFill>
            <a:gsLst>
              <a:gs pos="0">
                <a:srgbClr val="F5E6BD"/>
              </a:gs>
              <a:gs pos="100000">
                <a:srgbClr val="EDD18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9B1E23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en Sans" panose="020B0606030504020204" pitchFamily="34" charset="0"/>
              </a:rPr>
              <a:t>T</a:t>
            </a:r>
          </a:p>
        </p:txBody>
      </p:sp>
      <p:sp>
        <p:nvSpPr>
          <p:cNvPr id="13" name="1-7">
            <a:extLst>
              <a:ext uri="{FF2B5EF4-FFF2-40B4-BE49-F238E27FC236}">
                <a16:creationId xmlns:a16="http://schemas.microsoft.com/office/drawing/2014/main" id="{41921B39-AEAE-41FF-B193-5EEE5856598F}"/>
              </a:ext>
            </a:extLst>
          </p:cNvPr>
          <p:cNvSpPr txBox="1"/>
          <p:nvPr/>
        </p:nvSpPr>
        <p:spPr>
          <a:xfrm>
            <a:off x="1348300" y="3819362"/>
            <a:ext cx="1682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en Sans" panose="020B0606030504020204" pitchFamily="34" charset="0"/>
              </a:rPr>
              <a:t>STRENGTHS</a:t>
            </a:r>
          </a:p>
        </p:txBody>
      </p:sp>
      <p:sp>
        <p:nvSpPr>
          <p:cNvPr id="15" name="1-8">
            <a:extLst>
              <a:ext uri="{FF2B5EF4-FFF2-40B4-BE49-F238E27FC236}">
                <a16:creationId xmlns:a16="http://schemas.microsoft.com/office/drawing/2014/main" id="{2834C41B-1166-4F0F-86CC-536095220F4E}"/>
              </a:ext>
            </a:extLst>
          </p:cNvPr>
          <p:cNvSpPr txBox="1"/>
          <p:nvPr/>
        </p:nvSpPr>
        <p:spPr>
          <a:xfrm>
            <a:off x="6330319" y="3819362"/>
            <a:ext cx="207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en Sans" panose="020B0606030504020204" pitchFamily="34" charset="0"/>
              </a:rPr>
              <a:t>OPORTUNITIES</a:t>
            </a:r>
          </a:p>
        </p:txBody>
      </p:sp>
      <p:sp>
        <p:nvSpPr>
          <p:cNvPr id="17" name="1-9">
            <a:extLst>
              <a:ext uri="{FF2B5EF4-FFF2-40B4-BE49-F238E27FC236}">
                <a16:creationId xmlns:a16="http://schemas.microsoft.com/office/drawing/2014/main" id="{D07E5D73-2066-494C-AB78-00B9C1BC5CFE}"/>
              </a:ext>
            </a:extLst>
          </p:cNvPr>
          <p:cNvSpPr txBox="1"/>
          <p:nvPr/>
        </p:nvSpPr>
        <p:spPr>
          <a:xfrm>
            <a:off x="9282817" y="3819362"/>
            <a:ext cx="134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en Sans" panose="020B0606030504020204" pitchFamily="34" charset="0"/>
              </a:rPr>
              <a:t>THREATS</a:t>
            </a:r>
          </a:p>
        </p:txBody>
      </p:sp>
      <p:sp>
        <p:nvSpPr>
          <p:cNvPr id="19" name="1-10">
            <a:extLst>
              <a:ext uri="{FF2B5EF4-FFF2-40B4-BE49-F238E27FC236}">
                <a16:creationId xmlns:a16="http://schemas.microsoft.com/office/drawing/2014/main" id="{C801213A-AD39-49CC-9C00-8EF66F73AB38}"/>
              </a:ext>
            </a:extLst>
          </p:cNvPr>
          <p:cNvSpPr txBox="1"/>
          <p:nvPr/>
        </p:nvSpPr>
        <p:spPr>
          <a:xfrm>
            <a:off x="3839775" y="3819362"/>
            <a:ext cx="18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en Sans" panose="020B0606030504020204" pitchFamily="34" charset="0"/>
              </a:rPr>
              <a:t>WEAKNESSES</a:t>
            </a:r>
          </a:p>
        </p:txBody>
      </p:sp>
      <p:sp>
        <p:nvSpPr>
          <p:cNvPr id="21" name="1-11">
            <a:extLst>
              <a:ext uri="{FF2B5EF4-FFF2-40B4-BE49-F238E27FC236}">
                <a16:creationId xmlns:a16="http://schemas.microsoft.com/office/drawing/2014/main" id="{202A6EE5-FB1E-4401-97C8-6D8942CD9801}"/>
              </a:ext>
            </a:extLst>
          </p:cNvPr>
          <p:cNvSpPr txBox="1"/>
          <p:nvPr/>
        </p:nvSpPr>
        <p:spPr>
          <a:xfrm>
            <a:off x="1245423" y="4356446"/>
            <a:ext cx="1774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algn="ctr"/>
            <a:r>
              <a:rPr lang="zh-CN" altLang="en-US" sz="280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执行总结</a:t>
            </a:r>
            <a:endParaRPr lang="zh-CN" altLang="en-US" sz="2800" dirty="0">
              <a:gradFill>
                <a:gsLst>
                  <a:gs pos="0">
                    <a:srgbClr val="F5E6BD"/>
                  </a:gs>
                  <a:gs pos="100000">
                    <a:srgbClr val="EDD182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5" name="1-12">
            <a:extLst>
              <a:ext uri="{FF2B5EF4-FFF2-40B4-BE49-F238E27FC236}">
                <a16:creationId xmlns:a16="http://schemas.microsoft.com/office/drawing/2014/main" id="{F77E1BBB-6F68-41C5-87A1-2CE5DBFBDB3E}"/>
              </a:ext>
            </a:extLst>
          </p:cNvPr>
          <p:cNvSpPr/>
          <p:nvPr/>
        </p:nvSpPr>
        <p:spPr>
          <a:xfrm>
            <a:off x="1163678" y="4821086"/>
            <a:ext cx="1938337" cy="587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在此输入正文内容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在此输入正文内容</a:t>
            </a:r>
          </a:p>
        </p:txBody>
      </p:sp>
      <p:sp>
        <p:nvSpPr>
          <p:cNvPr id="27" name="1-13">
            <a:extLst>
              <a:ext uri="{FF2B5EF4-FFF2-40B4-BE49-F238E27FC236}">
                <a16:creationId xmlns:a16="http://schemas.microsoft.com/office/drawing/2014/main" id="{A4561F25-27BD-454F-8E82-780E215D1E30}"/>
              </a:ext>
            </a:extLst>
          </p:cNvPr>
          <p:cNvSpPr txBox="1"/>
          <p:nvPr/>
        </p:nvSpPr>
        <p:spPr>
          <a:xfrm>
            <a:off x="3848923" y="4356446"/>
            <a:ext cx="1774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algn="ctr"/>
            <a:r>
              <a:rPr lang="zh-CN" altLang="en-US" sz="280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执行总结</a:t>
            </a:r>
            <a:endParaRPr lang="zh-CN" altLang="en-US" sz="2800" dirty="0">
              <a:gradFill>
                <a:gsLst>
                  <a:gs pos="0">
                    <a:srgbClr val="F5E6BD"/>
                  </a:gs>
                  <a:gs pos="100000">
                    <a:srgbClr val="EDD182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9" name="1-14">
            <a:extLst>
              <a:ext uri="{FF2B5EF4-FFF2-40B4-BE49-F238E27FC236}">
                <a16:creationId xmlns:a16="http://schemas.microsoft.com/office/drawing/2014/main" id="{32A0F59E-1033-43E7-9FBB-C011EAA1026A}"/>
              </a:ext>
            </a:extLst>
          </p:cNvPr>
          <p:cNvSpPr/>
          <p:nvPr/>
        </p:nvSpPr>
        <p:spPr>
          <a:xfrm>
            <a:off x="3767178" y="4821086"/>
            <a:ext cx="1938337" cy="587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在此输入正文内容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在此输入正文内容</a:t>
            </a:r>
          </a:p>
        </p:txBody>
      </p:sp>
      <p:sp>
        <p:nvSpPr>
          <p:cNvPr id="31" name="1-15">
            <a:extLst>
              <a:ext uri="{FF2B5EF4-FFF2-40B4-BE49-F238E27FC236}">
                <a16:creationId xmlns:a16="http://schemas.microsoft.com/office/drawing/2014/main" id="{82097EA1-F8F9-4F51-A580-D54C5D54826D}"/>
              </a:ext>
            </a:extLst>
          </p:cNvPr>
          <p:cNvSpPr txBox="1"/>
          <p:nvPr/>
        </p:nvSpPr>
        <p:spPr>
          <a:xfrm>
            <a:off x="6515923" y="4356446"/>
            <a:ext cx="1774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algn="ctr"/>
            <a:r>
              <a:rPr lang="zh-CN" altLang="en-US" sz="280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执行总结</a:t>
            </a:r>
            <a:endParaRPr lang="zh-CN" altLang="en-US" sz="2800" dirty="0">
              <a:gradFill>
                <a:gsLst>
                  <a:gs pos="0">
                    <a:srgbClr val="F5E6BD"/>
                  </a:gs>
                  <a:gs pos="100000">
                    <a:srgbClr val="EDD182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33" name="1-16">
            <a:extLst>
              <a:ext uri="{FF2B5EF4-FFF2-40B4-BE49-F238E27FC236}">
                <a16:creationId xmlns:a16="http://schemas.microsoft.com/office/drawing/2014/main" id="{4DD7ED81-34B1-4963-906E-9F483EE8D211}"/>
              </a:ext>
            </a:extLst>
          </p:cNvPr>
          <p:cNvSpPr/>
          <p:nvPr/>
        </p:nvSpPr>
        <p:spPr>
          <a:xfrm>
            <a:off x="6434178" y="4821086"/>
            <a:ext cx="1938337" cy="587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在此输入正文内容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在此输入正文内容</a:t>
            </a:r>
          </a:p>
        </p:txBody>
      </p:sp>
      <p:sp>
        <p:nvSpPr>
          <p:cNvPr id="35" name="1-17">
            <a:extLst>
              <a:ext uri="{FF2B5EF4-FFF2-40B4-BE49-F238E27FC236}">
                <a16:creationId xmlns:a16="http://schemas.microsoft.com/office/drawing/2014/main" id="{79151BD9-A9B3-4059-AC70-54825C1FE7EB}"/>
              </a:ext>
            </a:extLst>
          </p:cNvPr>
          <p:cNvSpPr txBox="1"/>
          <p:nvPr/>
        </p:nvSpPr>
        <p:spPr>
          <a:xfrm>
            <a:off x="9081323" y="4356446"/>
            <a:ext cx="1774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algn="ctr"/>
            <a:r>
              <a:rPr lang="zh-CN" altLang="en-US" sz="280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执行总结</a:t>
            </a:r>
            <a:endParaRPr lang="zh-CN" altLang="en-US" sz="2800" dirty="0">
              <a:gradFill>
                <a:gsLst>
                  <a:gs pos="0">
                    <a:srgbClr val="F5E6BD"/>
                  </a:gs>
                  <a:gs pos="100000">
                    <a:srgbClr val="EDD182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37" name="1-18">
            <a:extLst>
              <a:ext uri="{FF2B5EF4-FFF2-40B4-BE49-F238E27FC236}">
                <a16:creationId xmlns:a16="http://schemas.microsoft.com/office/drawing/2014/main" id="{10251AFD-B60D-4A9A-9506-B94ECB51A567}"/>
              </a:ext>
            </a:extLst>
          </p:cNvPr>
          <p:cNvSpPr/>
          <p:nvPr/>
        </p:nvSpPr>
        <p:spPr>
          <a:xfrm>
            <a:off x="8999578" y="4821086"/>
            <a:ext cx="1938337" cy="587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在此输入正文内容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在此输入正文内容</a:t>
            </a:r>
          </a:p>
        </p:txBody>
      </p:sp>
    </p:spTree>
    <p:extLst>
      <p:ext uri="{BB962C8B-B14F-4D97-AF65-F5344CB8AC3E}">
        <p14:creationId xmlns:p14="http://schemas.microsoft.com/office/powerpoint/2010/main" val="3704057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-1" descr="形状, 矩形&#10;&#10;描述已自动生成">
            <a:extLst>
              <a:ext uri="{FF2B5EF4-FFF2-40B4-BE49-F238E27FC236}">
                <a16:creationId xmlns:a16="http://schemas.microsoft.com/office/drawing/2014/main" id="{888940C7-9215-453C-BDE4-184FF8BCB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32555" r="8048" b="20556"/>
          <a:stretch/>
        </p:blipFill>
        <p:spPr>
          <a:xfrm>
            <a:off x="2941320" y="1481470"/>
            <a:ext cx="6309360" cy="2049130"/>
          </a:xfrm>
          <a:prstGeom prst="rect">
            <a:avLst/>
          </a:prstGeom>
        </p:spPr>
      </p:pic>
      <p:sp>
        <p:nvSpPr>
          <p:cNvPr id="7" name="1-2">
            <a:extLst>
              <a:ext uri="{FF2B5EF4-FFF2-40B4-BE49-F238E27FC236}">
                <a16:creationId xmlns:a16="http://schemas.microsoft.com/office/drawing/2014/main" id="{D0D3509C-AB47-4044-A354-0D7085CE79AE}"/>
              </a:ext>
            </a:extLst>
          </p:cNvPr>
          <p:cNvSpPr txBox="1"/>
          <p:nvPr/>
        </p:nvSpPr>
        <p:spPr>
          <a:xfrm>
            <a:off x="3645233" y="1761575"/>
            <a:ext cx="4956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历史业绩</a:t>
            </a:r>
          </a:p>
        </p:txBody>
      </p:sp>
      <p:pic>
        <p:nvPicPr>
          <p:cNvPr id="9" name="1-3" descr="杯子里有咖啡&#10;&#10;中度可信度描述已自动生成">
            <a:extLst>
              <a:ext uri="{FF2B5EF4-FFF2-40B4-BE49-F238E27FC236}">
                <a16:creationId xmlns:a16="http://schemas.microsoft.com/office/drawing/2014/main" id="{DDC9C51E-5B37-4CB4-BBCA-344FBD233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43" y="1967013"/>
            <a:ext cx="545980" cy="238474"/>
          </a:xfrm>
          <a:prstGeom prst="rect">
            <a:avLst/>
          </a:prstGeom>
        </p:spPr>
      </p:pic>
      <p:pic>
        <p:nvPicPr>
          <p:cNvPr id="11" name="1-4" descr="杯子里有咖啡&#10;&#10;中度可信度描述已自动生成">
            <a:extLst>
              <a:ext uri="{FF2B5EF4-FFF2-40B4-BE49-F238E27FC236}">
                <a16:creationId xmlns:a16="http://schemas.microsoft.com/office/drawing/2014/main" id="{70701346-FF82-41E0-8B8D-A1C7845EA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0576" y="2761530"/>
            <a:ext cx="545980" cy="238474"/>
          </a:xfrm>
          <a:prstGeom prst="rect">
            <a:avLst/>
          </a:prstGeom>
        </p:spPr>
      </p:pic>
      <p:sp>
        <p:nvSpPr>
          <p:cNvPr id="13" name="1-5">
            <a:extLst>
              <a:ext uri="{FF2B5EF4-FFF2-40B4-BE49-F238E27FC236}">
                <a16:creationId xmlns:a16="http://schemas.microsoft.com/office/drawing/2014/main" id="{7B11DBE2-9415-49F8-896E-F6030FA2D175}"/>
              </a:ext>
            </a:extLst>
          </p:cNvPr>
          <p:cNvSpPr txBox="1"/>
          <p:nvPr/>
        </p:nvSpPr>
        <p:spPr>
          <a:xfrm>
            <a:off x="3530878" y="2800037"/>
            <a:ext cx="518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HISTORICAL PERFORMANCE </a:t>
            </a:r>
            <a:endParaRPr lang="zh-CN" altLang="en-US" b="1">
              <a:gradFill>
                <a:gsLst>
                  <a:gs pos="0">
                    <a:srgbClr val="FBF1DB"/>
                  </a:gs>
                  <a:gs pos="56000">
                    <a:srgbClr val="EDD182"/>
                  </a:gs>
                  <a:gs pos="100000">
                    <a:srgbClr val="D1AF71"/>
                  </a:gs>
                </a:gsLst>
                <a:lin ang="5400000" scaled="1"/>
              </a:gradFill>
              <a:effectLst>
                <a:outerShdw blurRad="12700" dist="50800" dir="5400000" algn="t" rotWithShape="0">
                  <a:prstClr val="black">
                    <a:alpha val="6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198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-1">
            <a:extLst>
              <a:ext uri="{FF2B5EF4-FFF2-40B4-BE49-F238E27FC236}">
                <a16:creationId xmlns:a16="http://schemas.microsoft.com/office/drawing/2014/main" id="{C3304CE7-964C-4B9F-909D-2E0E31BA74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78274" y="497552"/>
            <a:ext cx="187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gradFill>
                  <a:gsLst>
                    <a:gs pos="0">
                      <a:srgbClr val="FBF1DB"/>
                    </a:gs>
                    <a:gs pos="56000">
                      <a:srgbClr val="EDD182"/>
                    </a:gs>
                    <a:gs pos="100000">
                      <a:srgbClr val="D1AF71"/>
                    </a:gs>
                  </a:gsLst>
                  <a:lin ang="5400000" scaled="1"/>
                </a:gradFill>
                <a:effectLst>
                  <a:outerShdw blurRad="12700" dist="50800" dir="5400000" algn="t" rotWithShape="0">
                    <a:prstClr val="black">
                      <a:alpha val="6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历史业绩</a:t>
            </a:r>
          </a:p>
        </p:txBody>
      </p:sp>
      <p:pic>
        <p:nvPicPr>
          <p:cNvPr id="6" name="1-2" descr="杯子里有咖啡&#10;&#10;中度可信度描述已自动生成">
            <a:extLst>
              <a:ext uri="{FF2B5EF4-FFF2-40B4-BE49-F238E27FC236}">
                <a16:creationId xmlns:a16="http://schemas.microsoft.com/office/drawing/2014/main" id="{23FF8C4D-0D93-48D7-8C16-5EA82F00DF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6" y="607324"/>
            <a:ext cx="695258" cy="303676"/>
          </a:xfrm>
          <a:prstGeom prst="rect">
            <a:avLst/>
          </a:prstGeom>
        </p:spPr>
      </p:pic>
      <p:pic>
        <p:nvPicPr>
          <p:cNvPr id="2" name="1-3">
            <a:extLst>
              <a:ext uri="{FF2B5EF4-FFF2-40B4-BE49-F238E27FC236}">
                <a16:creationId xmlns:a16="http://schemas.microsoft.com/office/drawing/2014/main" id="{09C5EF35-EFED-491C-8D37-B1099B08C23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 b="16851"/>
          <a:stretch/>
        </p:blipFill>
        <p:spPr>
          <a:xfrm flipV="1">
            <a:off x="1762694" y="1825657"/>
            <a:ext cx="1992207" cy="1981200"/>
          </a:xfrm>
          <a:prstGeom prst="ellipse">
            <a:avLst/>
          </a:prstGeom>
          <a:ln w="53975">
            <a:solidFill>
              <a:srgbClr val="EDD182"/>
            </a:solidFill>
          </a:ln>
          <a:effectLst>
            <a:outerShdw blurRad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1-4">
            <a:extLst>
              <a:ext uri="{FF2B5EF4-FFF2-40B4-BE49-F238E27FC236}">
                <a16:creationId xmlns:a16="http://schemas.microsoft.com/office/drawing/2014/main" id="{C3266E03-8481-4A88-9A79-9C689530C5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530209" y="3967618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algn="ctr"/>
            <a:r>
              <a:rPr lang="en-US" altLang="zh-CN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01</a:t>
            </a:r>
            <a:endParaRPr lang="zh-CN" altLang="en-US" dirty="0">
              <a:gradFill>
                <a:gsLst>
                  <a:gs pos="0">
                    <a:srgbClr val="F5E6BD"/>
                  </a:gs>
                  <a:gs pos="100000">
                    <a:srgbClr val="EDD182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5" name="1-5">
            <a:extLst>
              <a:ext uri="{FF2B5EF4-FFF2-40B4-BE49-F238E27FC236}">
                <a16:creationId xmlns:a16="http://schemas.microsoft.com/office/drawing/2014/main" id="{CBE6F193-1233-4A24-8F81-E4C9609D5CA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29083" y="4351308"/>
            <a:ext cx="1774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algn="ctr"/>
            <a:r>
              <a:rPr lang="zh-CN" altLang="en-US" sz="280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历史业绩</a:t>
            </a:r>
            <a:endParaRPr lang="zh-CN" altLang="en-US" sz="2800" dirty="0">
              <a:gradFill>
                <a:gsLst>
                  <a:gs pos="0">
                    <a:srgbClr val="F5E6BD"/>
                  </a:gs>
                  <a:gs pos="100000">
                    <a:srgbClr val="EDD182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9" name="1-6">
            <a:extLst>
              <a:ext uri="{FF2B5EF4-FFF2-40B4-BE49-F238E27FC236}">
                <a16:creationId xmlns:a16="http://schemas.microsoft.com/office/drawing/2014/main" id="{8428A94D-620C-4228-88F1-9DC78ED118C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847337" y="4830031"/>
            <a:ext cx="1938337" cy="587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在此输入正文内容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在此输入正文内容</a:t>
            </a:r>
          </a:p>
        </p:txBody>
      </p:sp>
      <p:pic>
        <p:nvPicPr>
          <p:cNvPr id="11" name="1-7">
            <a:extLst>
              <a:ext uri="{FF2B5EF4-FFF2-40B4-BE49-F238E27FC236}">
                <a16:creationId xmlns:a16="http://schemas.microsoft.com/office/drawing/2014/main" id="{3A96249B-496B-46A5-BA0B-2B4DC3F74E6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8" b="16528"/>
          <a:stretch/>
        </p:blipFill>
        <p:spPr>
          <a:xfrm>
            <a:off x="5110905" y="1825657"/>
            <a:ext cx="1988456" cy="1996748"/>
          </a:xfrm>
          <a:prstGeom prst="ellipse">
            <a:avLst/>
          </a:prstGeom>
          <a:ln w="53975">
            <a:solidFill>
              <a:srgbClr val="EDD182"/>
            </a:solidFill>
          </a:ln>
          <a:effectLst>
            <a:outerShdw blurRad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-8">
            <a:extLst>
              <a:ext uri="{FF2B5EF4-FFF2-40B4-BE49-F238E27FC236}">
                <a16:creationId xmlns:a16="http://schemas.microsoft.com/office/drawing/2014/main" id="{3FE1E632-C881-409E-A97A-C139F56A6ED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818837" y="3967618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algn="ctr"/>
            <a:r>
              <a:rPr lang="en-US" altLang="zh-CN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02</a:t>
            </a:r>
            <a:endParaRPr lang="zh-CN" altLang="en-US" dirty="0">
              <a:gradFill>
                <a:gsLst>
                  <a:gs pos="0">
                    <a:srgbClr val="F5E6BD"/>
                  </a:gs>
                  <a:gs pos="100000">
                    <a:srgbClr val="EDD182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5" name="1-9">
            <a:extLst>
              <a:ext uri="{FF2B5EF4-FFF2-40B4-BE49-F238E27FC236}">
                <a16:creationId xmlns:a16="http://schemas.microsoft.com/office/drawing/2014/main" id="{BC90341B-822E-4922-A037-B4ACC4CA2C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217710" y="4351308"/>
            <a:ext cx="1774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algn="ctr"/>
            <a:r>
              <a:rPr lang="zh-CN" altLang="en-US" sz="280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历史业绩</a:t>
            </a:r>
            <a:endParaRPr lang="zh-CN" altLang="en-US" sz="2800" dirty="0">
              <a:gradFill>
                <a:gsLst>
                  <a:gs pos="0">
                    <a:srgbClr val="F5E6BD"/>
                  </a:gs>
                  <a:gs pos="100000">
                    <a:srgbClr val="EDD182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7" name="1-10">
            <a:extLst>
              <a:ext uri="{FF2B5EF4-FFF2-40B4-BE49-F238E27FC236}">
                <a16:creationId xmlns:a16="http://schemas.microsoft.com/office/drawing/2014/main" id="{FE570FED-893C-48A7-8AB5-F9717E6DB56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135965" y="4830031"/>
            <a:ext cx="1938337" cy="587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在此输入正文内容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在此输入正文内容</a:t>
            </a:r>
          </a:p>
        </p:txBody>
      </p:sp>
      <p:pic>
        <p:nvPicPr>
          <p:cNvPr id="19" name="1-11">
            <a:extLst>
              <a:ext uri="{FF2B5EF4-FFF2-40B4-BE49-F238E27FC236}">
                <a16:creationId xmlns:a16="http://schemas.microsoft.com/office/drawing/2014/main" id="{B9AEB4F7-B14B-4BF7-9751-8B229C8C61DF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2" b="16522"/>
          <a:stretch/>
        </p:blipFill>
        <p:spPr>
          <a:xfrm>
            <a:off x="8455364" y="1825657"/>
            <a:ext cx="1973942" cy="1982487"/>
          </a:xfrm>
          <a:prstGeom prst="ellipse">
            <a:avLst/>
          </a:prstGeom>
          <a:ln w="53975">
            <a:solidFill>
              <a:srgbClr val="EDD182"/>
            </a:solidFill>
          </a:ln>
          <a:effectLst>
            <a:outerShdw blurRad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1-12">
            <a:extLst>
              <a:ext uri="{FF2B5EF4-FFF2-40B4-BE49-F238E27FC236}">
                <a16:creationId xmlns:a16="http://schemas.microsoft.com/office/drawing/2014/main" id="{345894AB-A75D-4366-8294-0F1D5568AFC2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152833" y="3967618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03</a:t>
            </a:r>
            <a:endParaRPr lang="zh-CN" altLang="en-US" dirty="0">
              <a:gradFill>
                <a:gsLst>
                  <a:gs pos="0">
                    <a:srgbClr val="F5E6BD"/>
                  </a:gs>
                  <a:gs pos="100000">
                    <a:srgbClr val="EDD182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25" name="1-13">
            <a:extLst>
              <a:ext uri="{FF2B5EF4-FFF2-40B4-BE49-F238E27FC236}">
                <a16:creationId xmlns:a16="http://schemas.microsoft.com/office/drawing/2014/main" id="{46060A35-54B4-4AB6-9F94-92732E9F32B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554912" y="4351308"/>
            <a:ext cx="1774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algn="ctr"/>
            <a:r>
              <a:rPr lang="zh-CN" altLang="en-US" sz="280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历史业绩</a:t>
            </a:r>
            <a:endParaRPr lang="zh-CN" altLang="en-US" sz="2800" dirty="0">
              <a:gradFill>
                <a:gsLst>
                  <a:gs pos="0">
                    <a:srgbClr val="F5E6BD"/>
                  </a:gs>
                  <a:gs pos="100000">
                    <a:srgbClr val="EDD182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27" name="1-14">
            <a:extLst>
              <a:ext uri="{FF2B5EF4-FFF2-40B4-BE49-F238E27FC236}">
                <a16:creationId xmlns:a16="http://schemas.microsoft.com/office/drawing/2014/main" id="{608CC643-1149-4B06-950F-E82766F95A2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473167" y="4830031"/>
            <a:ext cx="1938337" cy="587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在此输入正文内容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gradFill>
                  <a:gsLst>
                    <a:gs pos="0">
                      <a:srgbClr val="F5E6BD"/>
                    </a:gs>
                    <a:gs pos="100000">
                      <a:srgbClr val="EDD182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在此输入正文内容</a:t>
            </a:r>
          </a:p>
        </p:txBody>
      </p:sp>
    </p:spTree>
    <p:extLst>
      <p:ext uri="{BB962C8B-B14F-4D97-AF65-F5344CB8AC3E}">
        <p14:creationId xmlns:p14="http://schemas.microsoft.com/office/powerpoint/2010/main" val="38767045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rina Mon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0000"/>
    </a:accent1>
    <a:accent2>
      <a:srgbClr val="3A3A3A"/>
    </a:accent2>
    <a:accent3>
      <a:srgbClr val="666666"/>
    </a:accent3>
    <a:accent4>
      <a:srgbClr val="979797"/>
    </a:accent4>
    <a:accent5>
      <a:srgbClr val="C2C2C2"/>
    </a:accent5>
    <a:accent6>
      <a:srgbClr val="D0A230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1094</Words>
  <Application>Microsoft Office PowerPoint</Application>
  <PresentationFormat>宽屏</PresentationFormat>
  <Paragraphs>285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等线</vt:lpstr>
      <vt:lpstr>思源宋体 CN Heavy</vt:lpstr>
      <vt:lpstr>思源宋体 CN SemiBold</vt:lpstr>
      <vt:lpstr>微软雅黑</vt:lpstr>
      <vt:lpstr>微软雅黑</vt:lpstr>
      <vt:lpstr>微软雅黑 Light</vt:lpstr>
      <vt:lpstr>Arial</vt:lpstr>
      <vt:lpstr>Segoe UI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无尘</dc:creator>
  <cp:lastModifiedBy>无尘</cp:lastModifiedBy>
  <cp:revision>234</cp:revision>
  <dcterms:created xsi:type="dcterms:W3CDTF">2021-11-06T08:48:50Z</dcterms:created>
  <dcterms:modified xsi:type="dcterms:W3CDTF">2021-11-07T09:07:14Z</dcterms:modified>
</cp:coreProperties>
</file>