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4.xml" ContentType="application/vnd.openxmlformats-officedocument.presentationml.notesSlide+xml"/>
  <Override PartName="/ppt/tags/tag100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5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notesSlides/notesSlide6.xml" ContentType="application/vnd.openxmlformats-officedocument.presentationml.notesSlide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3" r:id="rId1"/>
    <p:sldMasterId id="2147483705" r:id="rId2"/>
  </p:sldMasterIdLst>
  <p:notesMasterIdLst>
    <p:notesMasterId r:id="rId34"/>
  </p:notesMasterIdLst>
  <p:sldIdLst>
    <p:sldId id="423" r:id="rId3"/>
    <p:sldId id="427" r:id="rId4"/>
    <p:sldId id="425" r:id="rId5"/>
    <p:sldId id="408" r:id="rId6"/>
    <p:sldId id="428" r:id="rId7"/>
    <p:sldId id="432" r:id="rId8"/>
    <p:sldId id="403" r:id="rId9"/>
    <p:sldId id="433" r:id="rId10"/>
    <p:sldId id="399" r:id="rId11"/>
    <p:sldId id="431" r:id="rId12"/>
    <p:sldId id="435" r:id="rId13"/>
    <p:sldId id="434" r:id="rId14"/>
    <p:sldId id="436" r:id="rId15"/>
    <p:sldId id="407" r:id="rId16"/>
    <p:sldId id="363" r:id="rId17"/>
    <p:sldId id="409" r:id="rId18"/>
    <p:sldId id="404" r:id="rId19"/>
    <p:sldId id="437" r:id="rId20"/>
    <p:sldId id="438" r:id="rId21"/>
    <p:sldId id="413" r:id="rId22"/>
    <p:sldId id="439" r:id="rId23"/>
    <p:sldId id="414" r:id="rId24"/>
    <p:sldId id="417" r:id="rId25"/>
    <p:sldId id="418" r:id="rId26"/>
    <p:sldId id="421" r:id="rId27"/>
    <p:sldId id="405" r:id="rId28"/>
    <p:sldId id="389" r:id="rId29"/>
    <p:sldId id="419" r:id="rId30"/>
    <p:sldId id="410" r:id="rId31"/>
    <p:sldId id="426" r:id="rId32"/>
    <p:sldId id="440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Microsoft YaHei Light" panose="020B0502040204020203" pitchFamily="34" charset="-122"/>
      <p:regular r:id="rId39"/>
    </p:embeddedFont>
    <p:embeddedFont>
      <p:font typeface="Source Han Serif CN" panose="02020400000000000000" pitchFamily="18" charset="-122"/>
      <p:regular r:id="rId40"/>
      <p:bold r:id="rId41"/>
    </p:embeddedFont>
    <p:embeddedFont>
      <p:font typeface="等线" panose="02010600030101010101" pitchFamily="2" charset="-122"/>
      <p:regular r:id="rId42"/>
      <p:bold r:id="rId43"/>
    </p:embeddedFont>
    <p:embeddedFont>
      <p:font typeface="思源黑体 CN Bold" panose="020B0800000000000000" pitchFamily="34" charset="-122"/>
      <p:bold r:id="rId44"/>
    </p:embeddedFont>
    <p:embeddedFont>
      <p:font typeface="微软雅黑" panose="020B0503020204020204" pitchFamily="34" charset="-122"/>
      <p:regular r:id="rId45"/>
      <p:bold r:id="rId46"/>
    </p:embeddedFont>
    <p:embeddedFont>
      <p:font typeface="微软雅黑" panose="020B0503020204020204" pitchFamily="34" charset="-122"/>
      <p:regular r:id="rId45"/>
      <p:bold r:id="rId46"/>
    </p:embeddedFont>
  </p:embeddedFontLst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有效页面" id="{A549A1CA-7265-43D9-937A-D619825D9E08}">
          <p14:sldIdLst>
            <p14:sldId id="423"/>
            <p14:sldId id="427"/>
            <p14:sldId id="425"/>
            <p14:sldId id="408"/>
            <p14:sldId id="428"/>
            <p14:sldId id="432"/>
            <p14:sldId id="403"/>
            <p14:sldId id="433"/>
            <p14:sldId id="399"/>
            <p14:sldId id="431"/>
            <p14:sldId id="435"/>
            <p14:sldId id="434"/>
            <p14:sldId id="436"/>
            <p14:sldId id="407"/>
            <p14:sldId id="363"/>
            <p14:sldId id="409"/>
            <p14:sldId id="404"/>
            <p14:sldId id="437"/>
            <p14:sldId id="438"/>
            <p14:sldId id="413"/>
            <p14:sldId id="439"/>
            <p14:sldId id="414"/>
            <p14:sldId id="417"/>
            <p14:sldId id="418"/>
            <p14:sldId id="421"/>
            <p14:sldId id="405"/>
            <p14:sldId id="389"/>
            <p14:sldId id="419"/>
            <p14:sldId id="410"/>
            <p14:sldId id="426"/>
            <p14:sldId id="4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08CCFA"/>
    <a:srgbClr val="0271B3"/>
    <a:srgbClr val="002B95"/>
    <a:srgbClr val="001C4E"/>
    <a:srgbClr val="14CFDF"/>
    <a:srgbClr val="78C1DF"/>
    <a:srgbClr val="6FDCFF"/>
    <a:srgbClr val="000736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06" autoAdjust="0"/>
    <p:restoredTop sz="94789" autoAdjust="0"/>
  </p:normalViewPr>
  <p:slideViewPr>
    <p:cSldViewPr snapToGrid="0">
      <p:cViewPr>
        <p:scale>
          <a:sx n="75" d="100"/>
          <a:sy n="75" d="100"/>
        </p:scale>
        <p:origin x="528" y="600"/>
      </p:cViewPr>
      <p:guideLst>
        <p:guide orient="horz" pos="232"/>
        <p:guide pos="3840"/>
      </p:guideLst>
    </p:cSldViewPr>
  </p:slideViewPr>
  <p:outlineViewPr>
    <p:cViewPr>
      <p:scale>
        <a:sx n="50" d="100"/>
        <a:sy n="50" d="100"/>
      </p:scale>
      <p:origin x="0" y="-1480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762"/>
    </p:cViewPr>
  </p:sorter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任务A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第一阶段</c:v>
                </c:pt>
                <c:pt idx="1">
                  <c:v>第二阶段</c:v>
                </c:pt>
                <c:pt idx="2">
                  <c:v>第三阶段</c:v>
                </c:pt>
                <c:pt idx="3">
                  <c:v>第四阶段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7C-42CB-B77E-44E6217B607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任务B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第一阶段</c:v>
                </c:pt>
                <c:pt idx="1">
                  <c:v>第二阶段</c:v>
                </c:pt>
                <c:pt idx="2">
                  <c:v>第三阶段</c:v>
                </c:pt>
                <c:pt idx="3">
                  <c:v>第四阶段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7C-42CB-B77E-44E6217B607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第一阶段</c:v>
                </c:pt>
                <c:pt idx="1">
                  <c:v>第二阶段</c:v>
                </c:pt>
                <c:pt idx="2">
                  <c:v>第三阶段</c:v>
                </c:pt>
                <c:pt idx="3">
                  <c:v>第四阶段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7C-42CB-B77E-44E6217B60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69558959"/>
        <c:axId val="1769540655"/>
      </c:barChart>
      <c:catAx>
        <c:axId val="1769558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defRPr>
            </a:pPr>
            <a:endParaRPr lang="zh-CN"/>
          </a:p>
        </c:txPr>
        <c:crossAx val="1769540655"/>
        <c:crosses val="autoZero"/>
        <c:auto val="1"/>
        <c:lblAlgn val="ctr"/>
        <c:lblOffset val="100"/>
        <c:noMultiLvlLbl val="0"/>
      </c:catAx>
      <c:valAx>
        <c:axId val="176954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695589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defRPr>
          </a:pPr>
          <a:endParaRPr lang="zh-CN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任务A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第一阶段</c:v>
                </c:pt>
                <c:pt idx="1">
                  <c:v>第二阶段</c:v>
                </c:pt>
                <c:pt idx="2">
                  <c:v>第三阶段</c:v>
                </c:pt>
                <c:pt idx="3">
                  <c:v>第四阶段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873-440E-9AEF-9A9792D1C0C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任务B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第一阶段</c:v>
                </c:pt>
                <c:pt idx="1">
                  <c:v>第二阶段</c:v>
                </c:pt>
                <c:pt idx="2">
                  <c:v>第三阶段</c:v>
                </c:pt>
                <c:pt idx="3">
                  <c:v>第四阶段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873-440E-9AEF-9A9792D1C0C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任务C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第一阶段</c:v>
                </c:pt>
                <c:pt idx="1">
                  <c:v>第二阶段</c:v>
                </c:pt>
                <c:pt idx="2">
                  <c:v>第三阶段</c:v>
                </c:pt>
                <c:pt idx="3">
                  <c:v>第四阶段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873-440E-9AEF-9A9792D1C0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86601231"/>
        <c:axId val="1786609135"/>
      </c:lineChart>
      <c:catAx>
        <c:axId val="1786601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defRPr>
            </a:pPr>
            <a:endParaRPr lang="zh-CN"/>
          </a:p>
        </c:txPr>
        <c:crossAx val="1786609135"/>
        <c:crosses val="autoZero"/>
        <c:auto val="1"/>
        <c:lblAlgn val="ctr"/>
        <c:lblOffset val="100"/>
        <c:noMultiLvlLbl val="0"/>
      </c:catAx>
      <c:valAx>
        <c:axId val="17866091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defRPr>
            </a:pPr>
            <a:endParaRPr lang="zh-CN"/>
          </a:p>
        </c:txPr>
        <c:crossAx val="17866012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思源黑体 CN Bold" panose="020B0800000000000000" pitchFamily="34" charset="-122"/>
          <a:ea typeface="思源黑体 CN Bold" panose="020B0800000000000000" pitchFamily="34" charset="-122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2022/8/6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048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502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326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986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685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518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officeplus.cn/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officeplus.cn/" TargetMode="Externa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s://www.officeplus.cn/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s://www.officeplus.cn/" TargetMode="Externa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版式">
    <p:bg>
      <p:bgPr>
        <a:blipFill dpi="0" rotWithShape="1">
          <a:blip r:embed="rId2">
            <a:alphaModFix amt="2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18A24FB-04A9-E135-254E-9FE92D7728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E5856DC3-0F25-8D76-C0C0-C842764DD8DB}"/>
              </a:ext>
            </a:extLst>
          </p:cNvPr>
          <p:cNvSpPr/>
          <p:nvPr userDrawn="1"/>
        </p:nvSpPr>
        <p:spPr>
          <a:xfrm flipV="1">
            <a:off x="1059543" y="3276149"/>
            <a:ext cx="10072914" cy="389389"/>
          </a:xfrm>
          <a:custGeom>
            <a:avLst/>
            <a:gdLst>
              <a:gd name="connsiteX0" fmla="*/ 0 w 4156917"/>
              <a:gd name="connsiteY0" fmla="*/ 230505 h 230505"/>
              <a:gd name="connsiteX1" fmla="*/ 4156917 w 4156917"/>
              <a:gd name="connsiteY1" fmla="*/ 230505 h 230505"/>
              <a:gd name="connsiteX2" fmla="*/ 4122627 w 4156917"/>
              <a:gd name="connsiteY2" fmla="*/ 93345 h 230505"/>
              <a:gd name="connsiteX3" fmla="*/ 2188037 w 4156917"/>
              <a:gd name="connsiteY3" fmla="*/ 93345 h 230505"/>
              <a:gd name="connsiteX4" fmla="*/ 2078458 w 4156917"/>
              <a:gd name="connsiteY4" fmla="*/ 0 h 230505"/>
              <a:gd name="connsiteX5" fmla="*/ 1968879 w 4156917"/>
              <a:gd name="connsiteY5" fmla="*/ 93345 h 230505"/>
              <a:gd name="connsiteX6" fmla="*/ 34290 w 4156917"/>
              <a:gd name="connsiteY6" fmla="*/ 93345 h 230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6917" h="230505">
                <a:moveTo>
                  <a:pt x="0" y="230505"/>
                </a:moveTo>
                <a:lnTo>
                  <a:pt x="4156917" y="230505"/>
                </a:lnTo>
                <a:lnTo>
                  <a:pt x="4122627" y="93345"/>
                </a:lnTo>
                <a:lnTo>
                  <a:pt x="2188037" y="93345"/>
                </a:lnTo>
                <a:lnTo>
                  <a:pt x="2078458" y="0"/>
                </a:lnTo>
                <a:lnTo>
                  <a:pt x="1968879" y="93345"/>
                </a:lnTo>
                <a:lnTo>
                  <a:pt x="34290" y="93345"/>
                </a:lnTo>
                <a:close/>
              </a:path>
            </a:pathLst>
          </a:custGeom>
          <a:noFill/>
          <a:ln w="6350" cap="flat" cmpd="sng" algn="ctr">
            <a:gradFill flip="none" rotWithShape="1">
              <a:gsLst>
                <a:gs pos="0">
                  <a:schemeClr val="accent1">
                    <a:lumMod val="75000"/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156DAF83-142A-64E3-EFC6-5D88BD39FA9B}"/>
              </a:ext>
            </a:extLst>
          </p:cNvPr>
          <p:cNvSpPr/>
          <p:nvPr userDrawn="1"/>
        </p:nvSpPr>
        <p:spPr>
          <a:xfrm flipV="1">
            <a:off x="1059543" y="3361965"/>
            <a:ext cx="10072914" cy="389389"/>
          </a:xfrm>
          <a:custGeom>
            <a:avLst/>
            <a:gdLst>
              <a:gd name="connsiteX0" fmla="*/ 0 w 4156917"/>
              <a:gd name="connsiteY0" fmla="*/ 230505 h 230505"/>
              <a:gd name="connsiteX1" fmla="*/ 4156917 w 4156917"/>
              <a:gd name="connsiteY1" fmla="*/ 230505 h 230505"/>
              <a:gd name="connsiteX2" fmla="*/ 4122627 w 4156917"/>
              <a:gd name="connsiteY2" fmla="*/ 93345 h 230505"/>
              <a:gd name="connsiteX3" fmla="*/ 2188037 w 4156917"/>
              <a:gd name="connsiteY3" fmla="*/ 93345 h 230505"/>
              <a:gd name="connsiteX4" fmla="*/ 2078458 w 4156917"/>
              <a:gd name="connsiteY4" fmla="*/ 0 h 230505"/>
              <a:gd name="connsiteX5" fmla="*/ 1968879 w 4156917"/>
              <a:gd name="connsiteY5" fmla="*/ 93345 h 230505"/>
              <a:gd name="connsiteX6" fmla="*/ 34290 w 4156917"/>
              <a:gd name="connsiteY6" fmla="*/ 93345 h 230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6917" h="230505">
                <a:moveTo>
                  <a:pt x="0" y="230505"/>
                </a:moveTo>
                <a:lnTo>
                  <a:pt x="4156917" y="230505"/>
                </a:lnTo>
                <a:lnTo>
                  <a:pt x="4122627" y="93345"/>
                </a:lnTo>
                <a:lnTo>
                  <a:pt x="2188037" y="93345"/>
                </a:lnTo>
                <a:lnTo>
                  <a:pt x="2078458" y="0"/>
                </a:lnTo>
                <a:lnTo>
                  <a:pt x="1968879" y="93345"/>
                </a:lnTo>
                <a:lnTo>
                  <a:pt x="34290" y="93345"/>
                </a:lnTo>
                <a:close/>
              </a:path>
            </a:pathLst>
          </a:custGeom>
          <a:noFill/>
          <a:ln w="6350" cap="flat" cmpd="sng" algn="ctr">
            <a:gradFill flip="none" rotWithShape="1">
              <a:gsLst>
                <a:gs pos="0">
                  <a:schemeClr val="accent1">
                    <a:lumMod val="75000"/>
                    <a:alpha val="0"/>
                  </a:schemeClr>
                </a:gs>
                <a:gs pos="100000">
                  <a:schemeClr val="accent1">
                    <a:lumMod val="75000"/>
                    <a:alpha val="25000"/>
                  </a:schemeClr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6" name="PA-圆角矩形 93">
            <a:extLst>
              <a:ext uri="{FF2B5EF4-FFF2-40B4-BE49-F238E27FC236}">
                <a16:creationId xmlns:a16="http://schemas.microsoft.com/office/drawing/2014/main" id="{ECF53A72-AF7E-A2E4-8D69-BFBCBF2410AD}"/>
              </a:ext>
            </a:extLst>
          </p:cNvPr>
          <p:cNvSpPr/>
          <p:nvPr userDrawn="1"/>
        </p:nvSpPr>
        <p:spPr>
          <a:xfrm>
            <a:off x="3962172" y="4215903"/>
            <a:ext cx="4267657" cy="40367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1">
                  <a:lumMod val="75000"/>
                  <a:alpha val="20000"/>
                </a:schemeClr>
              </a:gs>
              <a:gs pos="0">
                <a:schemeClr val="accent1">
                  <a:lumMod val="75000"/>
                  <a:alpha val="0"/>
                </a:schemeClr>
              </a:gs>
            </a:gsLst>
            <a:lin ang="5400000" scaled="1"/>
            <a:tileRect/>
          </a:gradFill>
          <a:ln w="12700" cap="flat" cmpd="sng" algn="ctr">
            <a:solidFill>
              <a:schemeClr val="accent1">
                <a:lumMod val="75000"/>
                <a:alpha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b="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7" name="PA-圆角矩形 93">
            <a:extLst>
              <a:ext uri="{FF2B5EF4-FFF2-40B4-BE49-F238E27FC236}">
                <a16:creationId xmlns:a16="http://schemas.microsoft.com/office/drawing/2014/main" id="{C09F15E3-48EA-4792-C6D8-3B256019BF97}"/>
              </a:ext>
            </a:extLst>
          </p:cNvPr>
          <p:cNvSpPr/>
          <p:nvPr userDrawn="1"/>
        </p:nvSpPr>
        <p:spPr>
          <a:xfrm>
            <a:off x="4528458" y="4986211"/>
            <a:ext cx="3135086" cy="40367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1">
                  <a:lumMod val="75000"/>
                  <a:alpha val="20000"/>
                </a:schemeClr>
              </a:gs>
              <a:gs pos="0">
                <a:schemeClr val="accent1">
                  <a:lumMod val="75000"/>
                  <a:alpha val="0"/>
                </a:schemeClr>
              </a:gs>
            </a:gsLst>
            <a:lin ang="5400000" scaled="1"/>
            <a:tileRect/>
          </a:gradFill>
          <a:ln w="12700" cap="flat" cmpd="sng" algn="ctr">
            <a:solidFill>
              <a:schemeClr val="accent1">
                <a:lumMod val="75000"/>
                <a:alpha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b="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28" name="文本占位符 79">
            <a:extLst>
              <a:ext uri="{FF2B5EF4-FFF2-40B4-BE49-F238E27FC236}">
                <a16:creationId xmlns:a16="http://schemas.microsoft.com/office/drawing/2014/main" id="{22597B22-207C-C45F-23A2-7620D9FB84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3600" y="2566029"/>
            <a:ext cx="10464800" cy="901700"/>
          </a:xfrm>
          <a:prstGeom prst="rect">
            <a:avLst/>
          </a:prstGeom>
        </p:spPr>
        <p:txBody>
          <a:bodyPr/>
          <a:lstStyle>
            <a:lvl1pPr marL="0" indent="0" algn="ctr" defTabSz="6858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4800" b="1" i="1" kern="1200" spc="300" dirty="0">
                <a:gradFill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defRPr>
            </a:lvl1pPr>
          </a:lstStyle>
          <a:p>
            <a:pPr lvl="0"/>
            <a:r>
              <a:rPr lang="zh-CN" altLang="en-US"/>
              <a:t>输入本次会议的封面或者标题</a:t>
            </a:r>
            <a:endParaRPr lang="zh-CN" altLang="en-US" dirty="0"/>
          </a:p>
        </p:txBody>
      </p:sp>
      <p:sp>
        <p:nvSpPr>
          <p:cNvPr id="30" name="文本占位符 79">
            <a:extLst>
              <a:ext uri="{FF2B5EF4-FFF2-40B4-BE49-F238E27FC236}">
                <a16:creationId xmlns:a16="http://schemas.microsoft.com/office/drawing/2014/main" id="{F3B6148B-910C-CC0E-6949-55E3174FDF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17838" y="1659090"/>
            <a:ext cx="7356324" cy="901700"/>
          </a:xfrm>
          <a:prstGeom prst="rect">
            <a:avLst/>
          </a:prstGeom>
        </p:spPr>
        <p:txBody>
          <a:bodyPr anchor="ctr" anchorCtr="0"/>
          <a:lstStyle>
            <a:lvl1pPr marL="0" indent="0" algn="ctr" defTabSz="6858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4000" b="1" i="1" kern="1200" spc="300" dirty="0">
                <a:gradFill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defRPr>
            </a:lvl1pPr>
          </a:lstStyle>
          <a:p>
            <a:pPr lvl="0"/>
            <a:r>
              <a:rPr lang="zh-CN" altLang="en-US"/>
              <a:t>输入公司或医院</a:t>
            </a:r>
            <a:endParaRPr lang="zh-CN" altLang="en-US" dirty="0"/>
          </a:p>
        </p:txBody>
      </p:sp>
      <p:sp>
        <p:nvSpPr>
          <p:cNvPr id="22" name="文本占位符 79">
            <a:extLst>
              <a:ext uri="{FF2B5EF4-FFF2-40B4-BE49-F238E27FC236}">
                <a16:creationId xmlns:a16="http://schemas.microsoft.com/office/drawing/2014/main" id="{6D4BD979-7A70-636C-3B07-62C7F97231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6476" y="5018040"/>
            <a:ext cx="3559049" cy="335748"/>
          </a:xfrm>
          <a:prstGeom prst="rect">
            <a:avLst/>
          </a:prstGeom>
        </p:spPr>
        <p:txBody>
          <a:bodyPr anchor="ctr" anchorCtr="0"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600" u="none" strike="noStrike" kern="1200" cap="none" spc="150" normalizeH="0" baseline="0" dirty="0">
                <a:solidFill>
                  <a:schemeClr val="bg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填入汇报人的名字者汇报日期</a:t>
            </a:r>
          </a:p>
        </p:txBody>
      </p:sp>
      <p:sp>
        <p:nvSpPr>
          <p:cNvPr id="23" name="文本占位符 79">
            <a:extLst>
              <a:ext uri="{FF2B5EF4-FFF2-40B4-BE49-F238E27FC236}">
                <a16:creationId xmlns:a16="http://schemas.microsoft.com/office/drawing/2014/main" id="{84FB8752-C283-03D6-29E8-CB11BD5DB3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6476" y="4243754"/>
            <a:ext cx="3559049" cy="335748"/>
          </a:xfrm>
          <a:prstGeom prst="rect">
            <a:avLst/>
          </a:prstGeom>
        </p:spPr>
        <p:txBody>
          <a:bodyPr anchor="ctr" anchorCtr="0"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bg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填入汇报人的名字者汇报日期</a:t>
            </a:r>
          </a:p>
        </p:txBody>
      </p:sp>
      <p:pic>
        <p:nvPicPr>
          <p:cNvPr id="13" name="Logo">
            <a:hlinkClick r:id="rId6"/>
            <a:extLst>
              <a:ext uri="{FF2B5EF4-FFF2-40B4-BE49-F238E27FC236}">
                <a16:creationId xmlns:a16="http://schemas.microsoft.com/office/drawing/2014/main" id="{14DB4186-9DD8-1AB5-FB59-B0077B80A64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13" y="461466"/>
            <a:ext cx="1620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42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弧形 31">
            <a:extLst>
              <a:ext uri="{FF2B5EF4-FFF2-40B4-BE49-F238E27FC236}">
                <a16:creationId xmlns:a16="http://schemas.microsoft.com/office/drawing/2014/main" id="{309F3E50-79A5-222A-D06C-3440EB77E744}"/>
              </a:ext>
            </a:extLst>
          </p:cNvPr>
          <p:cNvSpPr/>
          <p:nvPr userDrawn="1"/>
        </p:nvSpPr>
        <p:spPr>
          <a:xfrm rot="13700002">
            <a:off x="609254" y="144740"/>
            <a:ext cx="350668" cy="350668"/>
          </a:xfrm>
          <a:prstGeom prst="arc">
            <a:avLst>
              <a:gd name="adj1" fmla="val 13420169"/>
              <a:gd name="adj2" fmla="val 7924485"/>
            </a:avLst>
          </a:prstGeom>
          <a:noFill/>
          <a:ln w="6350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4" name="图片 3" descr="图片包含 形状&#10;&#10;描述已自动生成">
            <a:extLst>
              <a:ext uri="{FF2B5EF4-FFF2-40B4-BE49-F238E27FC236}">
                <a16:creationId xmlns:a16="http://schemas.microsoft.com/office/drawing/2014/main" id="{17A4B2FE-B716-8A32-9E36-54646CAAC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49E4786-E6B3-402B-D01B-DACB46A9E7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846" y="0"/>
            <a:ext cx="12193057" cy="685859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6DCA462-8A12-94B3-CEA3-66F2F5ED87A5}"/>
              </a:ext>
            </a:extLst>
          </p:cNvPr>
          <p:cNvSpPr txBox="1"/>
          <p:nvPr userDrawn="1"/>
        </p:nvSpPr>
        <p:spPr>
          <a:xfrm>
            <a:off x="2223603" y="740592"/>
            <a:ext cx="261963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CONTENTS</a:t>
            </a:r>
            <a:endParaRPr lang="zh-CN" altLang="en-US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4A384A3-4074-3D38-3DC1-4A5A41DE90F3}"/>
              </a:ext>
            </a:extLst>
          </p:cNvPr>
          <p:cNvSpPr/>
          <p:nvPr userDrawn="1"/>
        </p:nvSpPr>
        <p:spPr>
          <a:xfrm>
            <a:off x="922021" y="1274661"/>
            <a:ext cx="883920" cy="4571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0000">
                <a:schemeClr val="accent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0" name="文本占位符 41">
            <a:extLst>
              <a:ext uri="{FF2B5EF4-FFF2-40B4-BE49-F238E27FC236}">
                <a16:creationId xmlns:a16="http://schemas.microsoft.com/office/drawing/2014/main" id="{F4AC674D-1DD1-05CA-CA84-265E4CB50E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9948" y="4456584"/>
            <a:ext cx="1757045" cy="535398"/>
          </a:xfrm>
          <a:prstGeom prst="rect">
            <a:avLst/>
          </a:prstGeom>
        </p:spPr>
        <p:txBody>
          <a:bodyPr anchor="ctr" anchorCtr="0"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2800" u="none" strike="noStrike" kern="1200" cap="none" spc="150" normalizeH="0" baseline="0" dirty="0">
                <a:solidFill>
                  <a:schemeClr val="bg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defRPr>
            </a:lvl1pPr>
          </a:lstStyle>
          <a:p>
            <a:pPr lvl="0"/>
            <a:r>
              <a:rPr lang="zh-CN" altLang="en-US"/>
              <a:t>输入标题</a:t>
            </a:r>
            <a:endParaRPr lang="zh-CN" altLang="en-US" dirty="0"/>
          </a:p>
        </p:txBody>
      </p:sp>
      <p:sp>
        <p:nvSpPr>
          <p:cNvPr id="31" name="文本占位符 41">
            <a:extLst>
              <a:ext uri="{FF2B5EF4-FFF2-40B4-BE49-F238E27FC236}">
                <a16:creationId xmlns:a16="http://schemas.microsoft.com/office/drawing/2014/main" id="{C7E02715-CC62-0A7E-ECF4-D86F98AF7A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7257" y="4456584"/>
            <a:ext cx="1757045" cy="535398"/>
          </a:xfrm>
          <a:prstGeom prst="rect">
            <a:avLst/>
          </a:prstGeom>
        </p:spPr>
        <p:txBody>
          <a:bodyPr anchor="ctr" anchorCtr="0"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2800" u="none" strike="noStrike" kern="1200" cap="none" spc="150" normalizeH="0" baseline="0" dirty="0">
                <a:solidFill>
                  <a:schemeClr val="bg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defRPr>
            </a:lvl1pPr>
          </a:lstStyle>
          <a:p>
            <a:pPr lvl="0"/>
            <a:r>
              <a:rPr lang="zh-CN" altLang="en-US"/>
              <a:t>输入标题</a:t>
            </a:r>
            <a:endParaRPr lang="zh-CN" altLang="en-US" dirty="0"/>
          </a:p>
        </p:txBody>
      </p:sp>
      <p:sp>
        <p:nvSpPr>
          <p:cNvPr id="33" name="文本占位符 41">
            <a:extLst>
              <a:ext uri="{FF2B5EF4-FFF2-40B4-BE49-F238E27FC236}">
                <a16:creationId xmlns:a16="http://schemas.microsoft.com/office/drawing/2014/main" id="{A55119BF-9FA3-BD88-9E5E-BD4AC7092A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4566" y="4456584"/>
            <a:ext cx="1757045" cy="535398"/>
          </a:xfrm>
          <a:prstGeom prst="rect">
            <a:avLst/>
          </a:prstGeom>
        </p:spPr>
        <p:txBody>
          <a:bodyPr anchor="ctr" anchorCtr="0"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2800" u="none" strike="noStrike" kern="1200" cap="none" spc="150" normalizeH="0" baseline="0" dirty="0">
                <a:solidFill>
                  <a:schemeClr val="bg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defRPr>
            </a:lvl1pPr>
          </a:lstStyle>
          <a:p>
            <a:pPr lvl="0"/>
            <a:r>
              <a:rPr lang="zh-CN" altLang="en-US"/>
              <a:t>输入标题</a:t>
            </a:r>
            <a:endParaRPr lang="zh-CN" altLang="en-US" dirty="0"/>
          </a:p>
        </p:txBody>
      </p:sp>
      <p:sp>
        <p:nvSpPr>
          <p:cNvPr id="34" name="文本占位符 41">
            <a:extLst>
              <a:ext uri="{FF2B5EF4-FFF2-40B4-BE49-F238E27FC236}">
                <a16:creationId xmlns:a16="http://schemas.microsoft.com/office/drawing/2014/main" id="{64FB3DA4-F520-E7B8-237D-8374C5D705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11875" y="4456584"/>
            <a:ext cx="1757045" cy="535398"/>
          </a:xfrm>
          <a:prstGeom prst="rect">
            <a:avLst/>
          </a:prstGeom>
        </p:spPr>
        <p:txBody>
          <a:bodyPr anchor="ctr" anchorCtr="0"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2800" u="none" strike="noStrike" kern="1200" cap="none" spc="150" normalizeH="0" baseline="0" dirty="0">
                <a:solidFill>
                  <a:schemeClr val="bg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defRPr>
            </a:lvl1pPr>
          </a:lstStyle>
          <a:p>
            <a:pPr lvl="0"/>
            <a:r>
              <a:rPr lang="zh-CN" altLang="en-US"/>
              <a:t>输入标题</a:t>
            </a:r>
            <a:endParaRPr lang="zh-CN" altLang="en-US" dirty="0"/>
          </a:p>
        </p:txBody>
      </p:sp>
      <p:pic>
        <p:nvPicPr>
          <p:cNvPr id="36" name="Logo">
            <a:hlinkClick r:id="rId5"/>
            <a:extLst>
              <a:ext uri="{FF2B5EF4-FFF2-40B4-BE49-F238E27FC236}">
                <a16:creationId xmlns:a16="http://schemas.microsoft.com/office/drawing/2014/main" id="{BF6013FB-96C2-4C77-8095-8A3A5845ED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429" y="491007"/>
            <a:ext cx="1761671" cy="234889"/>
          </a:xfrm>
          <a:prstGeom prst="rect">
            <a:avLst/>
          </a:prstGeom>
        </p:spPr>
      </p:pic>
      <p:sp>
        <p:nvSpPr>
          <p:cNvPr id="38" name="弧形 37">
            <a:extLst>
              <a:ext uri="{FF2B5EF4-FFF2-40B4-BE49-F238E27FC236}">
                <a16:creationId xmlns:a16="http://schemas.microsoft.com/office/drawing/2014/main" id="{8EA70F27-8889-B1E2-4A38-B14412EBB637}"/>
              </a:ext>
            </a:extLst>
          </p:cNvPr>
          <p:cNvSpPr/>
          <p:nvPr userDrawn="1"/>
        </p:nvSpPr>
        <p:spPr>
          <a:xfrm rot="13700002">
            <a:off x="761654" y="297140"/>
            <a:ext cx="350668" cy="350668"/>
          </a:xfrm>
          <a:prstGeom prst="arc">
            <a:avLst>
              <a:gd name="adj1" fmla="val 13420169"/>
              <a:gd name="adj2" fmla="val 7924485"/>
            </a:avLst>
          </a:prstGeom>
          <a:noFill/>
          <a:ln w="6350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9C52936-7159-8C61-4471-A95A99951DA7}"/>
              </a:ext>
            </a:extLst>
          </p:cNvPr>
          <p:cNvSpPr txBox="1"/>
          <p:nvPr userDrawn="1"/>
        </p:nvSpPr>
        <p:spPr>
          <a:xfrm>
            <a:off x="732260" y="198392"/>
            <a:ext cx="1761671" cy="102066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R="0" lvl="0" indent="0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5400" b="1" spc="300">
                <a:gradFill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目录</a:t>
            </a:r>
            <a:endParaRPr lang="zh-CN" altLang="en-US" sz="5400" b="1" spc="300" dirty="0">
              <a:gradFill>
                <a:gsLst>
                  <a:gs pos="0">
                    <a:schemeClr val="bg1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4208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E90A306-6A6D-72F4-1B9E-240032CD1F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占位符 79">
            <a:extLst>
              <a:ext uri="{FF2B5EF4-FFF2-40B4-BE49-F238E27FC236}">
                <a16:creationId xmlns:a16="http://schemas.microsoft.com/office/drawing/2014/main" id="{FD2DE84C-BBCB-DDF0-1AED-2DA2EF66B5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17838" y="3138187"/>
            <a:ext cx="7356324" cy="901700"/>
          </a:xfrm>
          <a:prstGeom prst="rect">
            <a:avLst/>
          </a:prstGeom>
        </p:spPr>
        <p:txBody>
          <a:bodyPr anchor="ctr" anchorCtr="0"/>
          <a:lstStyle>
            <a:lvl1pPr marL="0" indent="0" algn="ctr" defTabSz="6858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defRPr kumimoji="0" lang="zh-CN" altLang="en-US" sz="11500" b="1" u="none" strike="noStrike" kern="1200" cap="none" normalizeH="0" baseline="0" dirty="0">
                <a:ln>
                  <a:noFill/>
                </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defRPr>
            </a:lvl1pPr>
          </a:lstStyle>
          <a:p>
            <a:pPr marL="0" marR="0" lvl="0" indent="0" algn="ctr" defTabSz="6858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/>
              <a:t>输入标题</a:t>
            </a:r>
            <a:endParaRPr lang="zh-CN" altLang="en-US" dirty="0"/>
          </a:p>
        </p:txBody>
      </p:sp>
      <p:pic>
        <p:nvPicPr>
          <p:cNvPr id="7" name="Logo">
            <a:hlinkClick r:id="rId4"/>
            <a:extLst>
              <a:ext uri="{FF2B5EF4-FFF2-40B4-BE49-F238E27FC236}">
                <a16:creationId xmlns:a16="http://schemas.microsoft.com/office/drawing/2014/main" id="{6A5F6B20-21C4-70B6-5500-B8F6CCE351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13" y="461466"/>
            <a:ext cx="1620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07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图片包含 形状&#10;&#10;描述已自动生成">
            <a:extLst>
              <a:ext uri="{FF2B5EF4-FFF2-40B4-BE49-F238E27FC236}">
                <a16:creationId xmlns:a16="http://schemas.microsoft.com/office/drawing/2014/main" id="{7CDE77BE-953F-DA1B-9270-03D2B42B38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平行四边形 2">
            <a:extLst>
              <a:ext uri="{FF2B5EF4-FFF2-40B4-BE49-F238E27FC236}">
                <a16:creationId xmlns:a16="http://schemas.microsoft.com/office/drawing/2014/main" id="{908DD1EF-B4D7-A24A-709C-BCEFF57551F9}"/>
              </a:ext>
            </a:extLst>
          </p:cNvPr>
          <p:cNvSpPr/>
          <p:nvPr userDrawn="1"/>
        </p:nvSpPr>
        <p:spPr>
          <a:xfrm flipV="1">
            <a:off x="3419412" y="364612"/>
            <a:ext cx="168385" cy="151405"/>
          </a:xfrm>
          <a:prstGeom prst="parallelogram">
            <a:avLst>
              <a:gd name="adj" fmla="val 64387"/>
            </a:avLst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4" name="平行四边形 3">
            <a:extLst>
              <a:ext uri="{FF2B5EF4-FFF2-40B4-BE49-F238E27FC236}">
                <a16:creationId xmlns:a16="http://schemas.microsoft.com/office/drawing/2014/main" id="{D7C6B913-E738-DE94-C784-E39A09D3F51D}"/>
              </a:ext>
            </a:extLst>
          </p:cNvPr>
          <p:cNvSpPr/>
          <p:nvPr userDrawn="1"/>
        </p:nvSpPr>
        <p:spPr>
          <a:xfrm flipV="1">
            <a:off x="3249346" y="364612"/>
            <a:ext cx="168385" cy="151405"/>
          </a:xfrm>
          <a:prstGeom prst="parallelogram">
            <a:avLst>
              <a:gd name="adj" fmla="val 64387"/>
            </a:avLst>
          </a:prstGeom>
          <a:solidFill>
            <a:schemeClr val="accent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5" name="平行四边形 4">
            <a:extLst>
              <a:ext uri="{FF2B5EF4-FFF2-40B4-BE49-F238E27FC236}">
                <a16:creationId xmlns:a16="http://schemas.microsoft.com/office/drawing/2014/main" id="{83EEDA4B-C64D-70A1-557E-B2DA832511FE}"/>
              </a:ext>
            </a:extLst>
          </p:cNvPr>
          <p:cNvSpPr/>
          <p:nvPr userDrawn="1"/>
        </p:nvSpPr>
        <p:spPr>
          <a:xfrm flipV="1">
            <a:off x="3079279" y="364612"/>
            <a:ext cx="168385" cy="151405"/>
          </a:xfrm>
          <a:prstGeom prst="parallelogram">
            <a:avLst>
              <a:gd name="adj" fmla="val 64387"/>
            </a:avLst>
          </a:prstGeom>
          <a:solidFill>
            <a:schemeClr val="accent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6" name="平行四边形 5">
            <a:extLst>
              <a:ext uri="{FF2B5EF4-FFF2-40B4-BE49-F238E27FC236}">
                <a16:creationId xmlns:a16="http://schemas.microsoft.com/office/drawing/2014/main" id="{6973D35B-3C0B-CD24-F7C7-ED02A561A132}"/>
              </a:ext>
            </a:extLst>
          </p:cNvPr>
          <p:cNvSpPr/>
          <p:nvPr userDrawn="1"/>
        </p:nvSpPr>
        <p:spPr>
          <a:xfrm flipV="1">
            <a:off x="2909213" y="364612"/>
            <a:ext cx="168385" cy="151405"/>
          </a:xfrm>
          <a:prstGeom prst="parallelogram">
            <a:avLst>
              <a:gd name="adj" fmla="val 64387"/>
            </a:avLst>
          </a:prstGeom>
          <a:solidFill>
            <a:schemeClr val="accent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55D03E82-447C-033B-2925-59D0628F8664}"/>
              </a:ext>
            </a:extLst>
          </p:cNvPr>
          <p:cNvCxnSpPr>
            <a:cxnSpLocks/>
          </p:cNvCxnSpPr>
          <p:nvPr userDrawn="1"/>
        </p:nvCxnSpPr>
        <p:spPr>
          <a:xfrm flipH="1">
            <a:off x="1341120" y="370231"/>
            <a:ext cx="1535104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平行四边形 7">
            <a:extLst>
              <a:ext uri="{FF2B5EF4-FFF2-40B4-BE49-F238E27FC236}">
                <a16:creationId xmlns:a16="http://schemas.microsoft.com/office/drawing/2014/main" id="{6FB0EE65-5E70-351F-9750-7A01FCBE2441}"/>
              </a:ext>
            </a:extLst>
          </p:cNvPr>
          <p:cNvSpPr/>
          <p:nvPr userDrawn="1"/>
        </p:nvSpPr>
        <p:spPr>
          <a:xfrm flipH="1" flipV="1">
            <a:off x="8604203" y="364612"/>
            <a:ext cx="168385" cy="151405"/>
          </a:xfrm>
          <a:prstGeom prst="parallelogram">
            <a:avLst>
              <a:gd name="adj" fmla="val 64387"/>
            </a:avLst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940501FA-B962-C216-A75E-303BDD5DF8BB}"/>
              </a:ext>
            </a:extLst>
          </p:cNvPr>
          <p:cNvSpPr/>
          <p:nvPr userDrawn="1"/>
        </p:nvSpPr>
        <p:spPr>
          <a:xfrm flipH="1" flipV="1">
            <a:off x="8774269" y="364612"/>
            <a:ext cx="168385" cy="151405"/>
          </a:xfrm>
          <a:prstGeom prst="parallelogram">
            <a:avLst>
              <a:gd name="adj" fmla="val 64387"/>
            </a:avLst>
          </a:prstGeom>
          <a:solidFill>
            <a:schemeClr val="accent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0" name="平行四边形 9">
            <a:extLst>
              <a:ext uri="{FF2B5EF4-FFF2-40B4-BE49-F238E27FC236}">
                <a16:creationId xmlns:a16="http://schemas.microsoft.com/office/drawing/2014/main" id="{F58A0BB1-504D-EE17-D052-1F0FA53F4723}"/>
              </a:ext>
            </a:extLst>
          </p:cNvPr>
          <p:cNvSpPr/>
          <p:nvPr userDrawn="1"/>
        </p:nvSpPr>
        <p:spPr>
          <a:xfrm flipH="1" flipV="1">
            <a:off x="8944336" y="364612"/>
            <a:ext cx="168385" cy="151405"/>
          </a:xfrm>
          <a:prstGeom prst="parallelogram">
            <a:avLst>
              <a:gd name="adj" fmla="val 64387"/>
            </a:avLst>
          </a:prstGeom>
          <a:solidFill>
            <a:schemeClr val="accent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1" name="平行四边形 10">
            <a:extLst>
              <a:ext uri="{FF2B5EF4-FFF2-40B4-BE49-F238E27FC236}">
                <a16:creationId xmlns:a16="http://schemas.microsoft.com/office/drawing/2014/main" id="{9E211126-E10B-B273-6916-D2B02766AC1A}"/>
              </a:ext>
            </a:extLst>
          </p:cNvPr>
          <p:cNvSpPr/>
          <p:nvPr userDrawn="1"/>
        </p:nvSpPr>
        <p:spPr>
          <a:xfrm flipH="1" flipV="1">
            <a:off x="9114402" y="364612"/>
            <a:ext cx="168385" cy="151405"/>
          </a:xfrm>
          <a:prstGeom prst="parallelogram">
            <a:avLst>
              <a:gd name="adj" fmla="val 64387"/>
            </a:avLst>
          </a:prstGeom>
          <a:solidFill>
            <a:schemeClr val="accent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3E76056A-2CED-A89E-D269-A1C1056B5CC0}"/>
              </a:ext>
            </a:extLst>
          </p:cNvPr>
          <p:cNvCxnSpPr>
            <a:cxnSpLocks/>
          </p:cNvCxnSpPr>
          <p:nvPr userDrawn="1"/>
        </p:nvCxnSpPr>
        <p:spPr>
          <a:xfrm flipV="1">
            <a:off x="9315776" y="370231"/>
            <a:ext cx="153360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0F90DB0D-5AC4-1AAC-4E31-F23C8AB0DF6D}"/>
              </a:ext>
            </a:extLst>
          </p:cNvPr>
          <p:cNvCxnSpPr/>
          <p:nvPr userDrawn="1"/>
        </p:nvCxnSpPr>
        <p:spPr>
          <a:xfrm flipV="1">
            <a:off x="3715695" y="799670"/>
            <a:ext cx="4757630" cy="0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E97DE9C8-1BCC-8446-3552-BA1F05093149}"/>
              </a:ext>
            </a:extLst>
          </p:cNvPr>
          <p:cNvCxnSpPr>
            <a:cxnSpLocks/>
          </p:cNvCxnSpPr>
          <p:nvPr userDrawn="1"/>
        </p:nvCxnSpPr>
        <p:spPr>
          <a:xfrm flipV="1">
            <a:off x="8479286" y="624227"/>
            <a:ext cx="112770" cy="175443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9C0A2BE-207A-6767-8792-3FE2B66D06CB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599945" y="624227"/>
            <a:ext cx="112770" cy="175443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79C48D00-E018-F197-2C06-85D8AF7E128C}"/>
              </a:ext>
            </a:extLst>
          </p:cNvPr>
          <p:cNvSpPr/>
          <p:nvPr userDrawn="1"/>
        </p:nvSpPr>
        <p:spPr>
          <a:xfrm rot="10800000" flipV="1">
            <a:off x="3909167" y="602986"/>
            <a:ext cx="4373667" cy="407686"/>
          </a:xfrm>
          <a:prstGeom prst="rect">
            <a:avLst/>
          </a:prstGeom>
          <a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534" r="2552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0" name="文本占位符 79">
            <a:extLst>
              <a:ext uri="{FF2B5EF4-FFF2-40B4-BE49-F238E27FC236}">
                <a16:creationId xmlns:a16="http://schemas.microsoft.com/office/drawing/2014/main" id="{6F1180A1-09FE-CB3C-DBD7-440642D174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2715" y="165394"/>
            <a:ext cx="4766570" cy="598886"/>
          </a:xfrm>
          <a:prstGeom prst="rect">
            <a:avLst/>
          </a:prstGeom>
        </p:spPr>
        <p:txBody>
          <a:bodyPr anchor="ctr" anchorCtr="0"/>
          <a:lstStyle>
            <a:lvl1pPr mar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3200" b="1" kern="1200" dirty="0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defRPr>
            </a:lvl1pPr>
          </a:lstStyle>
          <a:p>
            <a:pPr algn="ctr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此处输入章节标题</a:t>
            </a:r>
            <a:endParaRPr lang="zh-CN" altLang="en-US" sz="3200" b="1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6790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形状&#10;&#10;描述已自动生成">
            <a:extLst>
              <a:ext uri="{FF2B5EF4-FFF2-40B4-BE49-F238E27FC236}">
                <a16:creationId xmlns:a16="http://schemas.microsoft.com/office/drawing/2014/main" id="{8BC3E10A-293B-6474-EDFF-B5090B8DC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98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ABE3F1B-F48E-41D2-7119-C35D116A06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76B49D62-073D-9730-4995-CDBEFCB40828}"/>
              </a:ext>
            </a:extLst>
          </p:cNvPr>
          <p:cNvSpPr/>
          <p:nvPr userDrawn="1"/>
        </p:nvSpPr>
        <p:spPr>
          <a:xfrm flipV="1">
            <a:off x="1059543" y="3276149"/>
            <a:ext cx="10072914" cy="389389"/>
          </a:xfrm>
          <a:custGeom>
            <a:avLst/>
            <a:gdLst>
              <a:gd name="connsiteX0" fmla="*/ 0 w 4156917"/>
              <a:gd name="connsiteY0" fmla="*/ 230505 h 230505"/>
              <a:gd name="connsiteX1" fmla="*/ 4156917 w 4156917"/>
              <a:gd name="connsiteY1" fmla="*/ 230505 h 230505"/>
              <a:gd name="connsiteX2" fmla="*/ 4122627 w 4156917"/>
              <a:gd name="connsiteY2" fmla="*/ 93345 h 230505"/>
              <a:gd name="connsiteX3" fmla="*/ 2188037 w 4156917"/>
              <a:gd name="connsiteY3" fmla="*/ 93345 h 230505"/>
              <a:gd name="connsiteX4" fmla="*/ 2078458 w 4156917"/>
              <a:gd name="connsiteY4" fmla="*/ 0 h 230505"/>
              <a:gd name="connsiteX5" fmla="*/ 1968879 w 4156917"/>
              <a:gd name="connsiteY5" fmla="*/ 93345 h 230505"/>
              <a:gd name="connsiteX6" fmla="*/ 34290 w 4156917"/>
              <a:gd name="connsiteY6" fmla="*/ 93345 h 230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6917" h="230505">
                <a:moveTo>
                  <a:pt x="0" y="230505"/>
                </a:moveTo>
                <a:lnTo>
                  <a:pt x="4156917" y="230505"/>
                </a:lnTo>
                <a:lnTo>
                  <a:pt x="4122627" y="93345"/>
                </a:lnTo>
                <a:lnTo>
                  <a:pt x="2188037" y="93345"/>
                </a:lnTo>
                <a:lnTo>
                  <a:pt x="2078458" y="0"/>
                </a:lnTo>
                <a:lnTo>
                  <a:pt x="1968879" y="93345"/>
                </a:lnTo>
                <a:lnTo>
                  <a:pt x="34290" y="93345"/>
                </a:lnTo>
                <a:close/>
              </a:path>
            </a:pathLst>
          </a:custGeom>
          <a:noFill/>
          <a:ln w="6350" cap="flat" cmpd="sng" algn="ctr">
            <a:gradFill flip="none" rotWithShape="1">
              <a:gsLst>
                <a:gs pos="0">
                  <a:schemeClr val="accent1">
                    <a:lumMod val="75000"/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6B5E8332-82E8-4497-ACF3-3360F9C54775}"/>
              </a:ext>
            </a:extLst>
          </p:cNvPr>
          <p:cNvSpPr/>
          <p:nvPr userDrawn="1"/>
        </p:nvSpPr>
        <p:spPr>
          <a:xfrm flipV="1">
            <a:off x="1059543" y="3361965"/>
            <a:ext cx="10072914" cy="389389"/>
          </a:xfrm>
          <a:custGeom>
            <a:avLst/>
            <a:gdLst>
              <a:gd name="connsiteX0" fmla="*/ 0 w 4156917"/>
              <a:gd name="connsiteY0" fmla="*/ 230505 h 230505"/>
              <a:gd name="connsiteX1" fmla="*/ 4156917 w 4156917"/>
              <a:gd name="connsiteY1" fmla="*/ 230505 h 230505"/>
              <a:gd name="connsiteX2" fmla="*/ 4122627 w 4156917"/>
              <a:gd name="connsiteY2" fmla="*/ 93345 h 230505"/>
              <a:gd name="connsiteX3" fmla="*/ 2188037 w 4156917"/>
              <a:gd name="connsiteY3" fmla="*/ 93345 h 230505"/>
              <a:gd name="connsiteX4" fmla="*/ 2078458 w 4156917"/>
              <a:gd name="connsiteY4" fmla="*/ 0 h 230505"/>
              <a:gd name="connsiteX5" fmla="*/ 1968879 w 4156917"/>
              <a:gd name="connsiteY5" fmla="*/ 93345 h 230505"/>
              <a:gd name="connsiteX6" fmla="*/ 34290 w 4156917"/>
              <a:gd name="connsiteY6" fmla="*/ 93345 h 230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6917" h="230505">
                <a:moveTo>
                  <a:pt x="0" y="230505"/>
                </a:moveTo>
                <a:lnTo>
                  <a:pt x="4156917" y="230505"/>
                </a:lnTo>
                <a:lnTo>
                  <a:pt x="4122627" y="93345"/>
                </a:lnTo>
                <a:lnTo>
                  <a:pt x="2188037" y="93345"/>
                </a:lnTo>
                <a:lnTo>
                  <a:pt x="2078458" y="0"/>
                </a:lnTo>
                <a:lnTo>
                  <a:pt x="1968879" y="93345"/>
                </a:lnTo>
                <a:lnTo>
                  <a:pt x="34290" y="93345"/>
                </a:lnTo>
                <a:close/>
              </a:path>
            </a:pathLst>
          </a:custGeom>
          <a:noFill/>
          <a:ln w="6350" cap="flat" cmpd="sng" algn="ctr">
            <a:gradFill flip="none" rotWithShape="1">
              <a:gsLst>
                <a:gs pos="0">
                  <a:schemeClr val="accent1">
                    <a:lumMod val="75000"/>
                    <a:alpha val="0"/>
                  </a:schemeClr>
                </a:gs>
                <a:gs pos="100000">
                  <a:schemeClr val="accent1">
                    <a:lumMod val="75000"/>
                    <a:alpha val="25000"/>
                  </a:schemeClr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5" name="PA-圆角矩形 93">
            <a:extLst>
              <a:ext uri="{FF2B5EF4-FFF2-40B4-BE49-F238E27FC236}">
                <a16:creationId xmlns:a16="http://schemas.microsoft.com/office/drawing/2014/main" id="{BCA9E2B2-ECD8-3CB0-D55D-CE205E22D993}"/>
              </a:ext>
            </a:extLst>
          </p:cNvPr>
          <p:cNvSpPr/>
          <p:nvPr userDrawn="1"/>
        </p:nvSpPr>
        <p:spPr>
          <a:xfrm>
            <a:off x="3962172" y="4215903"/>
            <a:ext cx="4267657" cy="40367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1">
                  <a:lumMod val="75000"/>
                  <a:alpha val="20000"/>
                </a:schemeClr>
              </a:gs>
              <a:gs pos="0">
                <a:schemeClr val="accent1">
                  <a:lumMod val="75000"/>
                  <a:alpha val="0"/>
                </a:schemeClr>
              </a:gs>
            </a:gsLst>
            <a:lin ang="5400000" scaled="1"/>
            <a:tileRect/>
          </a:gradFill>
          <a:ln w="12700" cap="flat" cmpd="sng" algn="ctr">
            <a:solidFill>
              <a:schemeClr val="accent1">
                <a:lumMod val="75000"/>
                <a:alpha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b="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6" name="PA-圆角矩形 93">
            <a:extLst>
              <a:ext uri="{FF2B5EF4-FFF2-40B4-BE49-F238E27FC236}">
                <a16:creationId xmlns:a16="http://schemas.microsoft.com/office/drawing/2014/main" id="{05E48817-2D06-7E62-7F88-00C78D720469}"/>
              </a:ext>
            </a:extLst>
          </p:cNvPr>
          <p:cNvSpPr/>
          <p:nvPr userDrawn="1"/>
        </p:nvSpPr>
        <p:spPr>
          <a:xfrm>
            <a:off x="4528458" y="4986211"/>
            <a:ext cx="3135086" cy="40367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1">
                  <a:lumMod val="75000"/>
                  <a:alpha val="20000"/>
                </a:schemeClr>
              </a:gs>
              <a:gs pos="0">
                <a:schemeClr val="accent1">
                  <a:lumMod val="75000"/>
                  <a:alpha val="0"/>
                </a:schemeClr>
              </a:gs>
            </a:gsLst>
            <a:lin ang="5400000" scaled="1"/>
            <a:tileRect/>
          </a:gradFill>
          <a:ln w="12700" cap="flat" cmpd="sng" algn="ctr">
            <a:solidFill>
              <a:schemeClr val="accent1">
                <a:lumMod val="75000"/>
                <a:alpha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b="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7" name="文本占位符 79">
            <a:extLst>
              <a:ext uri="{FF2B5EF4-FFF2-40B4-BE49-F238E27FC236}">
                <a16:creationId xmlns:a16="http://schemas.microsoft.com/office/drawing/2014/main" id="{CEF0FB7C-2F1D-E2CD-F3A0-9EC923CEC4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3316" y="2566029"/>
            <a:ext cx="9665368" cy="901700"/>
          </a:xfrm>
          <a:prstGeom prst="rect">
            <a:avLst/>
          </a:prstGeom>
        </p:spPr>
        <p:txBody>
          <a:bodyPr/>
          <a:lstStyle>
            <a:lvl1pPr marL="0" indent="0" algn="ctr" defTabSz="6858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4800" b="1" i="1" kern="1200" spc="300" dirty="0">
                <a:gradFill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defRPr>
            </a:lvl1pPr>
          </a:lstStyle>
          <a:p>
            <a:pPr lvl="0"/>
            <a:r>
              <a:rPr lang="zh-CN" altLang="en-US"/>
              <a:t>输入结束语或感谢词</a:t>
            </a:r>
            <a:endParaRPr lang="zh-CN" altLang="en-US" dirty="0"/>
          </a:p>
        </p:txBody>
      </p:sp>
      <p:sp>
        <p:nvSpPr>
          <p:cNvPr id="9" name="文本占位符 79">
            <a:extLst>
              <a:ext uri="{FF2B5EF4-FFF2-40B4-BE49-F238E27FC236}">
                <a16:creationId xmlns:a16="http://schemas.microsoft.com/office/drawing/2014/main" id="{D8BD9D38-BA21-01E7-744E-C2A6ACDFEE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17838" y="1659090"/>
            <a:ext cx="7356324" cy="901700"/>
          </a:xfrm>
          <a:prstGeom prst="rect">
            <a:avLst/>
          </a:prstGeom>
        </p:spPr>
        <p:txBody>
          <a:bodyPr anchor="ctr" anchorCtr="0"/>
          <a:lstStyle>
            <a:lvl1pPr marL="0" indent="0" algn="ctr" defTabSz="6858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4000" b="1" i="1" kern="1200" spc="300" dirty="0">
                <a:gradFill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defRPr>
            </a:lvl1pPr>
          </a:lstStyle>
          <a:p>
            <a:pPr lvl="0"/>
            <a:r>
              <a:rPr lang="zh-CN" altLang="en-US"/>
              <a:t>输入公司或医院</a:t>
            </a:r>
            <a:endParaRPr lang="zh-CN" altLang="en-US" dirty="0"/>
          </a:p>
        </p:txBody>
      </p:sp>
      <p:sp>
        <p:nvSpPr>
          <p:cNvPr id="10" name="文本占位符 79">
            <a:extLst>
              <a:ext uri="{FF2B5EF4-FFF2-40B4-BE49-F238E27FC236}">
                <a16:creationId xmlns:a16="http://schemas.microsoft.com/office/drawing/2014/main" id="{A61BAFF4-EE17-3E80-9B09-C195D3AEFC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6476" y="5018040"/>
            <a:ext cx="3559049" cy="335748"/>
          </a:xfrm>
          <a:prstGeom prst="rect">
            <a:avLst/>
          </a:prstGeom>
        </p:spPr>
        <p:txBody>
          <a:bodyPr anchor="ctr" anchorCtr="0"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600" u="none" strike="noStrike" kern="1200" cap="none" spc="150" normalizeH="0" baseline="0" dirty="0">
                <a:solidFill>
                  <a:schemeClr val="bg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填入汇报人的名字者汇报日期</a:t>
            </a:r>
          </a:p>
        </p:txBody>
      </p:sp>
      <p:sp>
        <p:nvSpPr>
          <p:cNvPr id="11" name="文本占位符 79">
            <a:extLst>
              <a:ext uri="{FF2B5EF4-FFF2-40B4-BE49-F238E27FC236}">
                <a16:creationId xmlns:a16="http://schemas.microsoft.com/office/drawing/2014/main" id="{5A6966FD-FD9C-F4B6-431F-8DB256A7B2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6476" y="4243754"/>
            <a:ext cx="3559049" cy="335748"/>
          </a:xfrm>
          <a:prstGeom prst="rect">
            <a:avLst/>
          </a:prstGeom>
        </p:spPr>
        <p:txBody>
          <a:bodyPr anchor="ctr" anchorCtr="0"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bg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填入汇报人的名字者汇报日期</a:t>
            </a:r>
          </a:p>
        </p:txBody>
      </p:sp>
      <p:pic>
        <p:nvPicPr>
          <p:cNvPr id="12" name="Logo">
            <a:hlinkClick r:id="rId4"/>
            <a:extLst>
              <a:ext uri="{FF2B5EF4-FFF2-40B4-BE49-F238E27FC236}">
                <a16:creationId xmlns:a16="http://schemas.microsoft.com/office/drawing/2014/main" id="{FC5B6F20-2E73-6884-CC8F-9C8C4F67C2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13" y="461466"/>
            <a:ext cx="1620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7854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9"/>
    </p:custDataLst>
    <p:extLst>
      <p:ext uri="{BB962C8B-B14F-4D97-AF65-F5344CB8AC3E}">
        <p14:creationId xmlns:p14="http://schemas.microsoft.com/office/powerpoint/2010/main" val="2624247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706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64301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2.xml"/><Relationship Id="rId5" Type="http://schemas.openxmlformats.org/officeDocument/2006/relationships/image" Target="../media/image12.emf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4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../media/image17.jpg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19.jp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../media/image18.jpg"/><Relationship Id="rId5" Type="http://schemas.openxmlformats.org/officeDocument/2006/relationships/tags" Target="../tags/tag69.xml"/><Relationship Id="rId10" Type="http://schemas.openxmlformats.org/officeDocument/2006/relationships/image" Target="../media/image6.png"/><Relationship Id="rId4" Type="http://schemas.openxmlformats.org/officeDocument/2006/relationships/tags" Target="../tags/tag68.xml"/><Relationship Id="rId9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3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tags" Target="../tags/tag86.xml"/><Relationship Id="rId18" Type="http://schemas.openxmlformats.org/officeDocument/2006/relationships/tags" Target="../tags/tag91.xml"/><Relationship Id="rId26" Type="http://schemas.openxmlformats.org/officeDocument/2006/relationships/image" Target="../media/image6.png"/><Relationship Id="rId3" Type="http://schemas.openxmlformats.org/officeDocument/2006/relationships/tags" Target="../tags/tag76.xml"/><Relationship Id="rId21" Type="http://schemas.openxmlformats.org/officeDocument/2006/relationships/tags" Target="../tags/tag94.xml"/><Relationship Id="rId7" Type="http://schemas.openxmlformats.org/officeDocument/2006/relationships/tags" Target="../tags/tag80.xml"/><Relationship Id="rId12" Type="http://schemas.openxmlformats.org/officeDocument/2006/relationships/tags" Target="../tags/tag85.xml"/><Relationship Id="rId17" Type="http://schemas.openxmlformats.org/officeDocument/2006/relationships/tags" Target="../tags/tag90.xml"/><Relationship Id="rId25" Type="http://schemas.openxmlformats.org/officeDocument/2006/relationships/slideLayout" Target="../slideLayouts/slideLayout4.xml"/><Relationship Id="rId2" Type="http://schemas.openxmlformats.org/officeDocument/2006/relationships/tags" Target="../tags/tag75.xml"/><Relationship Id="rId16" Type="http://schemas.openxmlformats.org/officeDocument/2006/relationships/tags" Target="../tags/tag89.xml"/><Relationship Id="rId20" Type="http://schemas.openxmlformats.org/officeDocument/2006/relationships/tags" Target="../tags/tag93.xml"/><Relationship Id="rId29" Type="http://schemas.openxmlformats.org/officeDocument/2006/relationships/image" Target="../media/image25.jpg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tags" Target="../tags/tag84.xml"/><Relationship Id="rId24" Type="http://schemas.openxmlformats.org/officeDocument/2006/relationships/tags" Target="../tags/tag97.xml"/><Relationship Id="rId5" Type="http://schemas.openxmlformats.org/officeDocument/2006/relationships/tags" Target="../tags/tag78.xml"/><Relationship Id="rId15" Type="http://schemas.openxmlformats.org/officeDocument/2006/relationships/tags" Target="../tags/tag88.xml"/><Relationship Id="rId23" Type="http://schemas.openxmlformats.org/officeDocument/2006/relationships/tags" Target="../tags/tag96.xml"/><Relationship Id="rId28" Type="http://schemas.openxmlformats.org/officeDocument/2006/relationships/image" Target="../media/image24.jpg"/><Relationship Id="rId10" Type="http://schemas.openxmlformats.org/officeDocument/2006/relationships/tags" Target="../tags/tag83.xml"/><Relationship Id="rId19" Type="http://schemas.openxmlformats.org/officeDocument/2006/relationships/tags" Target="../tags/tag92.xml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tags" Target="../tags/tag87.xml"/><Relationship Id="rId22" Type="http://schemas.openxmlformats.org/officeDocument/2006/relationships/tags" Target="../tags/tag95.xml"/><Relationship Id="rId27" Type="http://schemas.openxmlformats.org/officeDocument/2006/relationships/image" Target="../media/image23.jpg"/><Relationship Id="rId30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0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2.xml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tags" Target="../tags/tag115.xml"/><Relationship Id="rId18" Type="http://schemas.openxmlformats.org/officeDocument/2006/relationships/tags" Target="../tags/tag120.xml"/><Relationship Id="rId26" Type="http://schemas.openxmlformats.org/officeDocument/2006/relationships/slideLayout" Target="../slideLayouts/slideLayout4.xml"/><Relationship Id="rId3" Type="http://schemas.openxmlformats.org/officeDocument/2006/relationships/tags" Target="../tags/tag105.xml"/><Relationship Id="rId21" Type="http://schemas.openxmlformats.org/officeDocument/2006/relationships/tags" Target="../tags/tag123.xml"/><Relationship Id="rId7" Type="http://schemas.openxmlformats.org/officeDocument/2006/relationships/tags" Target="../tags/tag109.xml"/><Relationship Id="rId12" Type="http://schemas.openxmlformats.org/officeDocument/2006/relationships/tags" Target="../tags/tag114.xml"/><Relationship Id="rId17" Type="http://schemas.openxmlformats.org/officeDocument/2006/relationships/tags" Target="../tags/tag119.xml"/><Relationship Id="rId25" Type="http://schemas.openxmlformats.org/officeDocument/2006/relationships/tags" Target="../tags/tag127.xml"/><Relationship Id="rId2" Type="http://schemas.openxmlformats.org/officeDocument/2006/relationships/tags" Target="../tags/tag104.xml"/><Relationship Id="rId16" Type="http://schemas.openxmlformats.org/officeDocument/2006/relationships/tags" Target="../tags/tag118.xml"/><Relationship Id="rId20" Type="http://schemas.openxmlformats.org/officeDocument/2006/relationships/tags" Target="../tags/tag122.xml"/><Relationship Id="rId29" Type="http://schemas.openxmlformats.org/officeDocument/2006/relationships/image" Target="../media/image12.emf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24" Type="http://schemas.openxmlformats.org/officeDocument/2006/relationships/tags" Target="../tags/tag126.xml"/><Relationship Id="rId5" Type="http://schemas.openxmlformats.org/officeDocument/2006/relationships/tags" Target="../tags/tag107.xml"/><Relationship Id="rId15" Type="http://schemas.openxmlformats.org/officeDocument/2006/relationships/tags" Target="../tags/tag117.xml"/><Relationship Id="rId23" Type="http://schemas.openxmlformats.org/officeDocument/2006/relationships/tags" Target="../tags/tag125.xml"/><Relationship Id="rId28" Type="http://schemas.openxmlformats.org/officeDocument/2006/relationships/image" Target="../media/image7.png"/><Relationship Id="rId10" Type="http://schemas.openxmlformats.org/officeDocument/2006/relationships/tags" Target="../tags/tag112.xml"/><Relationship Id="rId19" Type="http://schemas.openxmlformats.org/officeDocument/2006/relationships/tags" Target="../tags/tag121.xml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tags" Target="../tags/tag116.xml"/><Relationship Id="rId22" Type="http://schemas.openxmlformats.org/officeDocument/2006/relationships/tags" Target="../tags/tag124.xml"/><Relationship Id="rId27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8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9.xml"/><Relationship Id="rId6" Type="http://schemas.openxmlformats.org/officeDocument/2006/relationships/image" Target="../media/image18.jpg"/><Relationship Id="rId5" Type="http://schemas.openxmlformats.org/officeDocument/2006/relationships/image" Target="../media/image27.jpg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7" Type="http://schemas.openxmlformats.org/officeDocument/2006/relationships/image" Target="../media/image21.jp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13.jp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7.xml"/><Relationship Id="rId4" Type="http://schemas.openxmlformats.org/officeDocument/2006/relationships/image" Target="../media/image1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8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12.em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openxmlformats.org/officeDocument/2006/relationships/image" Target="../media/image12.emf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25.xml"/><Relationship Id="rId18" Type="http://schemas.openxmlformats.org/officeDocument/2006/relationships/tags" Target="../tags/tag30.xml"/><Relationship Id="rId26" Type="http://schemas.openxmlformats.org/officeDocument/2006/relationships/tags" Target="../tags/tag38.xml"/><Relationship Id="rId39" Type="http://schemas.openxmlformats.org/officeDocument/2006/relationships/tags" Target="../tags/tag51.xml"/><Relationship Id="rId21" Type="http://schemas.openxmlformats.org/officeDocument/2006/relationships/tags" Target="../tags/tag33.xml"/><Relationship Id="rId34" Type="http://schemas.openxmlformats.org/officeDocument/2006/relationships/tags" Target="../tags/tag46.xml"/><Relationship Id="rId42" Type="http://schemas.openxmlformats.org/officeDocument/2006/relationships/tags" Target="../tags/tag54.xml"/><Relationship Id="rId47" Type="http://schemas.openxmlformats.org/officeDocument/2006/relationships/tags" Target="../tags/tag59.xml"/><Relationship Id="rId50" Type="http://schemas.openxmlformats.org/officeDocument/2006/relationships/image" Target="../media/image6.png"/><Relationship Id="rId7" Type="http://schemas.openxmlformats.org/officeDocument/2006/relationships/tags" Target="../tags/tag19.xml"/><Relationship Id="rId2" Type="http://schemas.openxmlformats.org/officeDocument/2006/relationships/tags" Target="../tags/tag14.xml"/><Relationship Id="rId16" Type="http://schemas.openxmlformats.org/officeDocument/2006/relationships/tags" Target="../tags/tag28.xml"/><Relationship Id="rId29" Type="http://schemas.openxmlformats.org/officeDocument/2006/relationships/tags" Target="../tags/tag41.xml"/><Relationship Id="rId11" Type="http://schemas.openxmlformats.org/officeDocument/2006/relationships/tags" Target="../tags/tag23.xml"/><Relationship Id="rId24" Type="http://schemas.openxmlformats.org/officeDocument/2006/relationships/tags" Target="../tags/tag36.xml"/><Relationship Id="rId32" Type="http://schemas.openxmlformats.org/officeDocument/2006/relationships/tags" Target="../tags/tag44.xml"/><Relationship Id="rId37" Type="http://schemas.openxmlformats.org/officeDocument/2006/relationships/tags" Target="../tags/tag49.xml"/><Relationship Id="rId40" Type="http://schemas.openxmlformats.org/officeDocument/2006/relationships/tags" Target="../tags/tag52.xml"/><Relationship Id="rId45" Type="http://schemas.openxmlformats.org/officeDocument/2006/relationships/tags" Target="../tags/tag57.xml"/><Relationship Id="rId53" Type="http://schemas.openxmlformats.org/officeDocument/2006/relationships/image" Target="../media/image16.jpg"/><Relationship Id="rId5" Type="http://schemas.openxmlformats.org/officeDocument/2006/relationships/tags" Target="../tags/tag17.xml"/><Relationship Id="rId10" Type="http://schemas.openxmlformats.org/officeDocument/2006/relationships/tags" Target="../tags/tag22.xml"/><Relationship Id="rId19" Type="http://schemas.openxmlformats.org/officeDocument/2006/relationships/tags" Target="../tags/tag31.xml"/><Relationship Id="rId31" Type="http://schemas.openxmlformats.org/officeDocument/2006/relationships/tags" Target="../tags/tag43.xml"/><Relationship Id="rId44" Type="http://schemas.openxmlformats.org/officeDocument/2006/relationships/tags" Target="../tags/tag56.xml"/><Relationship Id="rId52" Type="http://schemas.openxmlformats.org/officeDocument/2006/relationships/image" Target="../media/image15.pn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tags" Target="../tags/tag26.xml"/><Relationship Id="rId22" Type="http://schemas.openxmlformats.org/officeDocument/2006/relationships/tags" Target="../tags/tag34.xml"/><Relationship Id="rId27" Type="http://schemas.openxmlformats.org/officeDocument/2006/relationships/tags" Target="../tags/tag39.xml"/><Relationship Id="rId30" Type="http://schemas.openxmlformats.org/officeDocument/2006/relationships/tags" Target="../tags/tag42.xml"/><Relationship Id="rId35" Type="http://schemas.openxmlformats.org/officeDocument/2006/relationships/tags" Target="../tags/tag47.xml"/><Relationship Id="rId43" Type="http://schemas.openxmlformats.org/officeDocument/2006/relationships/tags" Target="../tags/tag55.xml"/><Relationship Id="rId48" Type="http://schemas.openxmlformats.org/officeDocument/2006/relationships/tags" Target="../tags/tag60.xml"/><Relationship Id="rId8" Type="http://schemas.openxmlformats.org/officeDocument/2006/relationships/tags" Target="../tags/tag20.xml"/><Relationship Id="rId51" Type="http://schemas.openxmlformats.org/officeDocument/2006/relationships/image" Target="../media/image14.jpg"/><Relationship Id="rId3" Type="http://schemas.openxmlformats.org/officeDocument/2006/relationships/tags" Target="../tags/tag15.xml"/><Relationship Id="rId12" Type="http://schemas.openxmlformats.org/officeDocument/2006/relationships/tags" Target="../tags/tag24.xml"/><Relationship Id="rId17" Type="http://schemas.openxmlformats.org/officeDocument/2006/relationships/tags" Target="../tags/tag29.xml"/><Relationship Id="rId25" Type="http://schemas.openxmlformats.org/officeDocument/2006/relationships/tags" Target="../tags/tag37.xml"/><Relationship Id="rId33" Type="http://schemas.openxmlformats.org/officeDocument/2006/relationships/tags" Target="../tags/tag45.xml"/><Relationship Id="rId38" Type="http://schemas.openxmlformats.org/officeDocument/2006/relationships/tags" Target="../tags/tag50.xml"/><Relationship Id="rId46" Type="http://schemas.openxmlformats.org/officeDocument/2006/relationships/tags" Target="../tags/tag58.xml"/><Relationship Id="rId20" Type="http://schemas.openxmlformats.org/officeDocument/2006/relationships/tags" Target="../tags/tag32.xml"/><Relationship Id="rId41" Type="http://schemas.openxmlformats.org/officeDocument/2006/relationships/tags" Target="../tags/tag53.xml"/><Relationship Id="rId54" Type="http://schemas.openxmlformats.org/officeDocument/2006/relationships/image" Target="../media/image17.jp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5" Type="http://schemas.openxmlformats.org/officeDocument/2006/relationships/tags" Target="../tags/tag27.xml"/><Relationship Id="rId23" Type="http://schemas.openxmlformats.org/officeDocument/2006/relationships/tags" Target="../tags/tag35.xml"/><Relationship Id="rId28" Type="http://schemas.openxmlformats.org/officeDocument/2006/relationships/tags" Target="../tags/tag40.xml"/><Relationship Id="rId36" Type="http://schemas.openxmlformats.org/officeDocument/2006/relationships/tags" Target="../tags/tag48.xml"/><Relationship Id="rId49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6FBAE3B-A155-2030-2E81-F3EC3C00FA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i="1" spc="300">
                <a:gradFill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蓝色科技风医学项目汇报</a:t>
            </a:r>
            <a:r>
              <a:rPr lang="en-US" altLang="zh-CN" sz="4800" b="1" i="1" spc="300">
                <a:gradFill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PPT</a:t>
            </a:r>
            <a:r>
              <a:rPr lang="zh-CN" altLang="en-US" sz="4800" b="1" i="1" spc="300">
                <a:gradFill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模板</a:t>
            </a:r>
            <a:endParaRPr lang="zh-CN" altLang="en-US" sz="6000" b="1" i="1" spc="300" dirty="0">
              <a:gradFill>
                <a:gsLst>
                  <a:gs pos="0">
                    <a:schemeClr val="bg1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E55727-1CB1-7359-0589-4DF0C6BD02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 i="1" spc="300">
                <a:gradFill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XX</a:t>
            </a:r>
            <a:r>
              <a:rPr lang="zh-CN" altLang="en-US" sz="4000" b="1" i="1" spc="300">
                <a:gradFill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省三甲医院</a:t>
            </a:r>
            <a:endParaRPr lang="zh-CN" altLang="en-US" sz="4000" b="1" i="1" spc="300" dirty="0">
              <a:gradFill>
                <a:gsLst>
                  <a:gs pos="0">
                    <a:schemeClr val="bg1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4E80310-3DA0-4AF2-9CD5-D805733244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 fontAlgn="auto"/>
            <a:r>
              <a:rPr lang="zh-CN" altLang="en-US" b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指导老师：</a:t>
            </a:r>
            <a:r>
              <a:rPr lang="en-US" altLang="zh-CN" b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 OfficePLUS</a:t>
            </a:r>
            <a:endParaRPr lang="en-US" altLang="zh-CN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4D0FB378-1D80-8997-340D-EFBAEDA1D0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algn="ctr" fontAlgn="auto"/>
            <a:r>
              <a:rPr lang="zh-CN" altLang="zh-CN" b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团队成员：</a:t>
            </a:r>
            <a:r>
              <a:rPr lang="en-US" altLang="zh-CN" b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OfficePLUS</a:t>
            </a:r>
            <a:endParaRPr lang="zh-CN" altLang="en-US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8255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şḷïḓ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图片 134">
            <a:extLst>
              <a:ext uri="{FF2B5EF4-FFF2-40B4-BE49-F238E27FC236}">
                <a16:creationId xmlns:a16="http://schemas.microsoft.com/office/drawing/2014/main" id="{D10839FA-B1CE-28A7-F1B7-11A0B5C93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6" name="文本占位符 5">
            <a:extLst>
              <a:ext uri="{FF2B5EF4-FFF2-40B4-BE49-F238E27FC236}">
                <a16:creationId xmlns:a16="http://schemas.microsoft.com/office/drawing/2014/main" id="{E8ED5C06-5AE2-9576-D72C-728C27A106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产品介绍 </a:t>
            </a:r>
            <a:r>
              <a:rPr lang="en-US" altLang="zh-CN"/>
              <a:t>— </a:t>
            </a:r>
            <a:r>
              <a:rPr lang="zh-CN" altLang="en-US"/>
              <a:t>疾病现状</a:t>
            </a:r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BE8CE0EF-353D-A2A7-94B9-17A34D96D79F}"/>
              </a:ext>
            </a:extLst>
          </p:cNvPr>
          <p:cNvSpPr/>
          <p:nvPr/>
        </p:nvSpPr>
        <p:spPr>
          <a:xfrm>
            <a:off x="1254764" y="1606241"/>
            <a:ext cx="4577070" cy="2016888"/>
          </a:xfrm>
          <a:custGeom>
            <a:avLst/>
            <a:gdLst>
              <a:gd name="connsiteX0" fmla="*/ 240502 w 8483600"/>
              <a:gd name="connsiteY0" fmla="*/ 0 h 4902200"/>
              <a:gd name="connsiteX1" fmla="*/ 3708375 w 8483600"/>
              <a:gd name="connsiteY1" fmla="*/ 0 h 4902200"/>
              <a:gd name="connsiteX2" fmla="*/ 3759729 w 8483600"/>
              <a:gd name="connsiteY2" fmla="*/ 56516 h 4902200"/>
              <a:gd name="connsiteX3" fmla="*/ 4723873 w 8483600"/>
              <a:gd name="connsiteY3" fmla="*/ 56516 h 4902200"/>
              <a:gd name="connsiteX4" fmla="*/ 4775228 w 8483600"/>
              <a:gd name="connsiteY4" fmla="*/ 0 h 4902200"/>
              <a:gd name="connsiteX5" fmla="*/ 8243098 w 8483600"/>
              <a:gd name="connsiteY5" fmla="*/ 0 h 4902200"/>
              <a:gd name="connsiteX6" fmla="*/ 8483600 w 8483600"/>
              <a:gd name="connsiteY6" fmla="*/ 240502 h 4902200"/>
              <a:gd name="connsiteX7" fmla="*/ 8483600 w 8483600"/>
              <a:gd name="connsiteY7" fmla="*/ 2864087 h 4902200"/>
              <a:gd name="connsiteX8" fmla="*/ 8370316 w 8483600"/>
              <a:gd name="connsiteY8" fmla="*/ 2890519 h 4902200"/>
              <a:gd name="connsiteX9" fmla="*/ 8370316 w 8483600"/>
              <a:gd name="connsiteY9" fmla="*/ 3660141 h 4902200"/>
              <a:gd name="connsiteX10" fmla="*/ 8483600 w 8483600"/>
              <a:gd name="connsiteY10" fmla="*/ 3686574 h 4902200"/>
              <a:gd name="connsiteX11" fmla="*/ 8483600 w 8483600"/>
              <a:gd name="connsiteY11" fmla="*/ 4902200 h 4902200"/>
              <a:gd name="connsiteX12" fmla="*/ 5032306 w 8483600"/>
              <a:gd name="connsiteY12" fmla="*/ 4902200 h 4902200"/>
              <a:gd name="connsiteX13" fmla="*/ 4789076 w 8483600"/>
              <a:gd name="connsiteY13" fmla="*/ 4658970 h 4902200"/>
              <a:gd name="connsiteX14" fmla="*/ 3694527 w 8483600"/>
              <a:gd name="connsiteY14" fmla="*/ 4658970 h 4902200"/>
              <a:gd name="connsiteX15" fmla="*/ 3451297 w 8483600"/>
              <a:gd name="connsiteY15" fmla="*/ 4902200 h 4902200"/>
              <a:gd name="connsiteX16" fmla="*/ 0 w 8483600"/>
              <a:gd name="connsiteY16" fmla="*/ 4902200 h 4902200"/>
              <a:gd name="connsiteX17" fmla="*/ 0 w 8483600"/>
              <a:gd name="connsiteY17" fmla="*/ 2147334 h 4902200"/>
              <a:gd name="connsiteX18" fmla="*/ 113284 w 8483600"/>
              <a:gd name="connsiteY18" fmla="*/ 2120901 h 4902200"/>
              <a:gd name="connsiteX19" fmla="*/ 113284 w 8483600"/>
              <a:gd name="connsiteY19" fmla="*/ 1351279 h 4902200"/>
              <a:gd name="connsiteX20" fmla="*/ 0 w 8483600"/>
              <a:gd name="connsiteY20" fmla="*/ 1324847 h 4902200"/>
              <a:gd name="connsiteX21" fmla="*/ 0 w 8483600"/>
              <a:gd name="connsiteY21" fmla="*/ 240502 h 49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83600" h="4902200">
                <a:moveTo>
                  <a:pt x="240502" y="0"/>
                </a:moveTo>
                <a:lnTo>
                  <a:pt x="3708375" y="0"/>
                </a:lnTo>
                <a:lnTo>
                  <a:pt x="3759729" y="56516"/>
                </a:lnTo>
                <a:lnTo>
                  <a:pt x="4723873" y="56516"/>
                </a:lnTo>
                <a:lnTo>
                  <a:pt x="4775228" y="0"/>
                </a:lnTo>
                <a:lnTo>
                  <a:pt x="8243098" y="0"/>
                </a:lnTo>
                <a:lnTo>
                  <a:pt x="8483600" y="240502"/>
                </a:lnTo>
                <a:lnTo>
                  <a:pt x="8483600" y="2864087"/>
                </a:lnTo>
                <a:lnTo>
                  <a:pt x="8370316" y="2890519"/>
                </a:lnTo>
                <a:lnTo>
                  <a:pt x="8370316" y="3660141"/>
                </a:lnTo>
                <a:lnTo>
                  <a:pt x="8483600" y="3686574"/>
                </a:lnTo>
                <a:lnTo>
                  <a:pt x="8483600" y="4902200"/>
                </a:lnTo>
                <a:lnTo>
                  <a:pt x="5032306" y="4902200"/>
                </a:lnTo>
                <a:lnTo>
                  <a:pt x="4789076" y="4658970"/>
                </a:lnTo>
                <a:lnTo>
                  <a:pt x="3694527" y="4658970"/>
                </a:lnTo>
                <a:lnTo>
                  <a:pt x="3451297" y="4902200"/>
                </a:lnTo>
                <a:lnTo>
                  <a:pt x="0" y="4902200"/>
                </a:lnTo>
                <a:lnTo>
                  <a:pt x="0" y="2147334"/>
                </a:lnTo>
                <a:lnTo>
                  <a:pt x="113284" y="2120901"/>
                </a:lnTo>
                <a:lnTo>
                  <a:pt x="113284" y="1351279"/>
                </a:lnTo>
                <a:lnTo>
                  <a:pt x="0" y="1324847"/>
                </a:lnTo>
                <a:lnTo>
                  <a:pt x="0" y="24050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4" name="直角三角形 63">
            <a:extLst>
              <a:ext uri="{FF2B5EF4-FFF2-40B4-BE49-F238E27FC236}">
                <a16:creationId xmlns:a16="http://schemas.microsoft.com/office/drawing/2014/main" id="{8ED3178C-673E-3BC8-2A39-FB87194A1F76}"/>
              </a:ext>
            </a:extLst>
          </p:cNvPr>
          <p:cNvSpPr/>
          <p:nvPr/>
        </p:nvSpPr>
        <p:spPr>
          <a:xfrm rot="5400000">
            <a:off x="1264038" y="1596967"/>
            <a:ext cx="59566" cy="78112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5" name="直角三角形 64">
            <a:extLst>
              <a:ext uri="{FF2B5EF4-FFF2-40B4-BE49-F238E27FC236}">
                <a16:creationId xmlns:a16="http://schemas.microsoft.com/office/drawing/2014/main" id="{E3F87B3C-6AC5-9F45-FA7C-0448B55C79A7}"/>
              </a:ext>
            </a:extLst>
          </p:cNvPr>
          <p:cNvSpPr/>
          <p:nvPr/>
        </p:nvSpPr>
        <p:spPr>
          <a:xfrm rot="16200000" flipH="1">
            <a:off x="5762997" y="1596967"/>
            <a:ext cx="59566" cy="78112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6" name="梯形 65">
            <a:extLst>
              <a:ext uri="{FF2B5EF4-FFF2-40B4-BE49-F238E27FC236}">
                <a16:creationId xmlns:a16="http://schemas.microsoft.com/office/drawing/2014/main" id="{3471A091-59EF-AC5F-7156-D0EC48E00A69}"/>
              </a:ext>
            </a:extLst>
          </p:cNvPr>
          <p:cNvSpPr/>
          <p:nvPr/>
        </p:nvSpPr>
        <p:spPr>
          <a:xfrm rot="5400000">
            <a:off x="1122349" y="2302183"/>
            <a:ext cx="301488" cy="36656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7" name="梯形 66">
            <a:extLst>
              <a:ext uri="{FF2B5EF4-FFF2-40B4-BE49-F238E27FC236}">
                <a16:creationId xmlns:a16="http://schemas.microsoft.com/office/drawing/2014/main" id="{EFE7D83F-5636-89E0-E971-5036521408BC}"/>
              </a:ext>
            </a:extLst>
          </p:cNvPr>
          <p:cNvSpPr/>
          <p:nvPr/>
        </p:nvSpPr>
        <p:spPr>
          <a:xfrm rot="16200000" flipH="1">
            <a:off x="5662764" y="2934761"/>
            <a:ext cx="301488" cy="36656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145939DE-4C75-764C-943B-5B392868AB7F}"/>
              </a:ext>
            </a:extLst>
          </p:cNvPr>
          <p:cNvSpPr/>
          <p:nvPr/>
        </p:nvSpPr>
        <p:spPr>
          <a:xfrm>
            <a:off x="3194404" y="3561561"/>
            <a:ext cx="697796" cy="61567"/>
          </a:xfrm>
          <a:custGeom>
            <a:avLst/>
            <a:gdLst>
              <a:gd name="connsiteX0" fmla="*/ 188346 w 1443988"/>
              <a:gd name="connsiteY0" fmla="*/ 0 h 199390"/>
              <a:gd name="connsiteX1" fmla="*/ 1255642 w 1443988"/>
              <a:gd name="connsiteY1" fmla="*/ 0 h 199390"/>
              <a:gd name="connsiteX2" fmla="*/ 1443988 w 1443988"/>
              <a:gd name="connsiteY2" fmla="*/ 199390 h 199390"/>
              <a:gd name="connsiteX3" fmla="*/ 1397375 w 1443988"/>
              <a:gd name="connsiteY3" fmla="*/ 199390 h 199390"/>
              <a:gd name="connsiteX4" fmla="*/ 1232782 w 1443988"/>
              <a:gd name="connsiteY4" fmla="*/ 25146 h 199390"/>
              <a:gd name="connsiteX5" fmla="*/ 211206 w 1443988"/>
              <a:gd name="connsiteY5" fmla="*/ 25146 h 199390"/>
              <a:gd name="connsiteX6" fmla="*/ 46613 w 1443988"/>
              <a:gd name="connsiteY6" fmla="*/ 199390 h 199390"/>
              <a:gd name="connsiteX7" fmla="*/ 0 w 1443988"/>
              <a:gd name="connsiteY7" fmla="*/ 199390 h 1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988" h="199390">
                <a:moveTo>
                  <a:pt x="188346" y="0"/>
                </a:moveTo>
                <a:lnTo>
                  <a:pt x="1255642" y="0"/>
                </a:lnTo>
                <a:lnTo>
                  <a:pt x="1443988" y="199390"/>
                </a:lnTo>
                <a:lnTo>
                  <a:pt x="1397375" y="199390"/>
                </a:lnTo>
                <a:lnTo>
                  <a:pt x="1232782" y="25146"/>
                </a:lnTo>
                <a:lnTo>
                  <a:pt x="211206" y="25146"/>
                </a:lnTo>
                <a:lnTo>
                  <a:pt x="46613" y="199390"/>
                </a:lnTo>
                <a:lnTo>
                  <a:pt x="0" y="19939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9" name="梯形 68">
            <a:extLst>
              <a:ext uri="{FF2B5EF4-FFF2-40B4-BE49-F238E27FC236}">
                <a16:creationId xmlns:a16="http://schemas.microsoft.com/office/drawing/2014/main" id="{99DCED1A-E954-2E38-599F-70BCD0385F9E}"/>
              </a:ext>
            </a:extLst>
          </p:cNvPr>
          <p:cNvSpPr/>
          <p:nvPr/>
        </p:nvSpPr>
        <p:spPr>
          <a:xfrm>
            <a:off x="3338705" y="3600068"/>
            <a:ext cx="409195" cy="23059"/>
          </a:xfrm>
          <a:prstGeom prst="trapezoid">
            <a:avLst>
              <a:gd name="adj" fmla="val 28962"/>
            </a:avLst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0" name="半闭框 69">
            <a:extLst>
              <a:ext uri="{FF2B5EF4-FFF2-40B4-BE49-F238E27FC236}">
                <a16:creationId xmlns:a16="http://schemas.microsoft.com/office/drawing/2014/main" id="{18A435AA-1A61-659E-9E56-DFB15AE9A100}"/>
              </a:ext>
            </a:extLst>
          </p:cNvPr>
          <p:cNvSpPr/>
          <p:nvPr/>
        </p:nvSpPr>
        <p:spPr>
          <a:xfrm rot="16200000">
            <a:off x="1278517" y="3446804"/>
            <a:ext cx="152573" cy="200075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1" name="半闭框 70">
            <a:extLst>
              <a:ext uri="{FF2B5EF4-FFF2-40B4-BE49-F238E27FC236}">
                <a16:creationId xmlns:a16="http://schemas.microsoft.com/office/drawing/2014/main" id="{C0B59072-4C86-FD64-F7B2-7946C57A04CF}"/>
              </a:ext>
            </a:extLst>
          </p:cNvPr>
          <p:cNvSpPr/>
          <p:nvPr/>
        </p:nvSpPr>
        <p:spPr>
          <a:xfrm rot="5400000" flipH="1">
            <a:off x="5655512" y="3446804"/>
            <a:ext cx="152573" cy="200075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66652A80-97FC-794A-0DE2-480CF51B2607}"/>
              </a:ext>
            </a:extLst>
          </p:cNvPr>
          <p:cNvSpPr txBox="1"/>
          <p:nvPr/>
        </p:nvSpPr>
        <p:spPr>
          <a:xfrm>
            <a:off x="1491497" y="1887777"/>
            <a:ext cx="4103606" cy="14929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400">
                <a:solidFill>
                  <a:schemeClr val="bg2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请填入您的内容，或复制内容后点击右键选择只保留文本来粘贴您的内容。</a:t>
            </a:r>
            <a:endParaRPr lang="zh-CN" altLang="en-US" sz="2400" dirty="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74" name="矩形: 圆角 73">
            <a:extLst>
              <a:ext uri="{FF2B5EF4-FFF2-40B4-BE49-F238E27FC236}">
                <a16:creationId xmlns:a16="http://schemas.microsoft.com/office/drawing/2014/main" id="{34B72891-11EF-4876-0B08-1066BC3B6CB5}"/>
              </a:ext>
            </a:extLst>
          </p:cNvPr>
          <p:cNvSpPr/>
          <p:nvPr/>
        </p:nvSpPr>
        <p:spPr>
          <a:xfrm>
            <a:off x="2643300" y="1274981"/>
            <a:ext cx="1800000" cy="530549"/>
          </a:xfrm>
          <a:prstGeom prst="roundRect">
            <a:avLst>
              <a:gd name="adj" fmla="val 29569"/>
            </a:avLst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4E289982-554D-1E82-1DBC-4852949A8E5D}"/>
              </a:ext>
            </a:extLst>
          </p:cNvPr>
          <p:cNvSpPr txBox="1"/>
          <p:nvPr/>
        </p:nvSpPr>
        <p:spPr>
          <a:xfrm>
            <a:off x="2726525" y="1331121"/>
            <a:ext cx="1632289" cy="424732"/>
          </a:xfrm>
          <a:prstGeom prst="rect">
            <a:avLst/>
          </a:prstGeom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kumimoji="1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zh-CN" altLang="en-US" sz="2400" b="1" i="1" spc="150" dirty="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第一步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0DBB1BDB-D27E-2A17-272C-759FF59326BB}"/>
              </a:ext>
            </a:extLst>
          </p:cNvPr>
          <p:cNvSpPr/>
          <p:nvPr/>
        </p:nvSpPr>
        <p:spPr>
          <a:xfrm rot="10800000" flipV="1">
            <a:off x="1550046" y="3419284"/>
            <a:ext cx="3986510" cy="407686"/>
          </a:xfrm>
          <a:prstGeom prst="rect">
            <a:avLst/>
          </a:prstGeom>
          <a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534" r="2552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84" name="任意多边形: 形状 83">
            <a:extLst>
              <a:ext uri="{FF2B5EF4-FFF2-40B4-BE49-F238E27FC236}">
                <a16:creationId xmlns:a16="http://schemas.microsoft.com/office/drawing/2014/main" id="{8D385E4E-8B8A-2101-7A69-9AE4E7EB22C0}"/>
              </a:ext>
            </a:extLst>
          </p:cNvPr>
          <p:cNvSpPr/>
          <p:nvPr/>
        </p:nvSpPr>
        <p:spPr>
          <a:xfrm>
            <a:off x="6360164" y="1606241"/>
            <a:ext cx="4577070" cy="2016888"/>
          </a:xfrm>
          <a:custGeom>
            <a:avLst/>
            <a:gdLst>
              <a:gd name="connsiteX0" fmla="*/ 240502 w 8483600"/>
              <a:gd name="connsiteY0" fmla="*/ 0 h 4902200"/>
              <a:gd name="connsiteX1" fmla="*/ 3708375 w 8483600"/>
              <a:gd name="connsiteY1" fmla="*/ 0 h 4902200"/>
              <a:gd name="connsiteX2" fmla="*/ 3759729 w 8483600"/>
              <a:gd name="connsiteY2" fmla="*/ 56516 h 4902200"/>
              <a:gd name="connsiteX3" fmla="*/ 4723873 w 8483600"/>
              <a:gd name="connsiteY3" fmla="*/ 56516 h 4902200"/>
              <a:gd name="connsiteX4" fmla="*/ 4775228 w 8483600"/>
              <a:gd name="connsiteY4" fmla="*/ 0 h 4902200"/>
              <a:gd name="connsiteX5" fmla="*/ 8243098 w 8483600"/>
              <a:gd name="connsiteY5" fmla="*/ 0 h 4902200"/>
              <a:gd name="connsiteX6" fmla="*/ 8483600 w 8483600"/>
              <a:gd name="connsiteY6" fmla="*/ 240502 h 4902200"/>
              <a:gd name="connsiteX7" fmla="*/ 8483600 w 8483600"/>
              <a:gd name="connsiteY7" fmla="*/ 2864087 h 4902200"/>
              <a:gd name="connsiteX8" fmla="*/ 8370316 w 8483600"/>
              <a:gd name="connsiteY8" fmla="*/ 2890519 h 4902200"/>
              <a:gd name="connsiteX9" fmla="*/ 8370316 w 8483600"/>
              <a:gd name="connsiteY9" fmla="*/ 3660141 h 4902200"/>
              <a:gd name="connsiteX10" fmla="*/ 8483600 w 8483600"/>
              <a:gd name="connsiteY10" fmla="*/ 3686574 h 4902200"/>
              <a:gd name="connsiteX11" fmla="*/ 8483600 w 8483600"/>
              <a:gd name="connsiteY11" fmla="*/ 4902200 h 4902200"/>
              <a:gd name="connsiteX12" fmla="*/ 5032306 w 8483600"/>
              <a:gd name="connsiteY12" fmla="*/ 4902200 h 4902200"/>
              <a:gd name="connsiteX13" fmla="*/ 4789076 w 8483600"/>
              <a:gd name="connsiteY13" fmla="*/ 4658970 h 4902200"/>
              <a:gd name="connsiteX14" fmla="*/ 3694527 w 8483600"/>
              <a:gd name="connsiteY14" fmla="*/ 4658970 h 4902200"/>
              <a:gd name="connsiteX15" fmla="*/ 3451297 w 8483600"/>
              <a:gd name="connsiteY15" fmla="*/ 4902200 h 4902200"/>
              <a:gd name="connsiteX16" fmla="*/ 0 w 8483600"/>
              <a:gd name="connsiteY16" fmla="*/ 4902200 h 4902200"/>
              <a:gd name="connsiteX17" fmla="*/ 0 w 8483600"/>
              <a:gd name="connsiteY17" fmla="*/ 2147334 h 4902200"/>
              <a:gd name="connsiteX18" fmla="*/ 113284 w 8483600"/>
              <a:gd name="connsiteY18" fmla="*/ 2120901 h 4902200"/>
              <a:gd name="connsiteX19" fmla="*/ 113284 w 8483600"/>
              <a:gd name="connsiteY19" fmla="*/ 1351279 h 4902200"/>
              <a:gd name="connsiteX20" fmla="*/ 0 w 8483600"/>
              <a:gd name="connsiteY20" fmla="*/ 1324847 h 4902200"/>
              <a:gd name="connsiteX21" fmla="*/ 0 w 8483600"/>
              <a:gd name="connsiteY21" fmla="*/ 240502 h 49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83600" h="4902200">
                <a:moveTo>
                  <a:pt x="240502" y="0"/>
                </a:moveTo>
                <a:lnTo>
                  <a:pt x="3708375" y="0"/>
                </a:lnTo>
                <a:lnTo>
                  <a:pt x="3759729" y="56516"/>
                </a:lnTo>
                <a:lnTo>
                  <a:pt x="4723873" y="56516"/>
                </a:lnTo>
                <a:lnTo>
                  <a:pt x="4775228" y="0"/>
                </a:lnTo>
                <a:lnTo>
                  <a:pt x="8243098" y="0"/>
                </a:lnTo>
                <a:lnTo>
                  <a:pt x="8483600" y="240502"/>
                </a:lnTo>
                <a:lnTo>
                  <a:pt x="8483600" y="2864087"/>
                </a:lnTo>
                <a:lnTo>
                  <a:pt x="8370316" y="2890519"/>
                </a:lnTo>
                <a:lnTo>
                  <a:pt x="8370316" y="3660141"/>
                </a:lnTo>
                <a:lnTo>
                  <a:pt x="8483600" y="3686574"/>
                </a:lnTo>
                <a:lnTo>
                  <a:pt x="8483600" y="4902200"/>
                </a:lnTo>
                <a:lnTo>
                  <a:pt x="5032306" y="4902200"/>
                </a:lnTo>
                <a:lnTo>
                  <a:pt x="4789076" y="4658970"/>
                </a:lnTo>
                <a:lnTo>
                  <a:pt x="3694527" y="4658970"/>
                </a:lnTo>
                <a:lnTo>
                  <a:pt x="3451297" y="4902200"/>
                </a:lnTo>
                <a:lnTo>
                  <a:pt x="0" y="4902200"/>
                </a:lnTo>
                <a:lnTo>
                  <a:pt x="0" y="2147334"/>
                </a:lnTo>
                <a:lnTo>
                  <a:pt x="113284" y="2120901"/>
                </a:lnTo>
                <a:lnTo>
                  <a:pt x="113284" y="1351279"/>
                </a:lnTo>
                <a:lnTo>
                  <a:pt x="0" y="1324847"/>
                </a:lnTo>
                <a:lnTo>
                  <a:pt x="0" y="24050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5" name="直角三角形 84">
            <a:extLst>
              <a:ext uri="{FF2B5EF4-FFF2-40B4-BE49-F238E27FC236}">
                <a16:creationId xmlns:a16="http://schemas.microsoft.com/office/drawing/2014/main" id="{484C7020-FA61-8348-31E1-A03C4E48FCE2}"/>
              </a:ext>
            </a:extLst>
          </p:cNvPr>
          <p:cNvSpPr/>
          <p:nvPr/>
        </p:nvSpPr>
        <p:spPr>
          <a:xfrm rot="5400000">
            <a:off x="6369438" y="1596967"/>
            <a:ext cx="59566" cy="78112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6" name="直角三角形 85">
            <a:extLst>
              <a:ext uri="{FF2B5EF4-FFF2-40B4-BE49-F238E27FC236}">
                <a16:creationId xmlns:a16="http://schemas.microsoft.com/office/drawing/2014/main" id="{32A820B4-18E8-23E5-6BB9-57BAB5D08093}"/>
              </a:ext>
            </a:extLst>
          </p:cNvPr>
          <p:cNvSpPr/>
          <p:nvPr/>
        </p:nvSpPr>
        <p:spPr>
          <a:xfrm rot="16200000" flipH="1">
            <a:off x="10868397" y="1596967"/>
            <a:ext cx="59566" cy="78112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7" name="梯形 86">
            <a:extLst>
              <a:ext uri="{FF2B5EF4-FFF2-40B4-BE49-F238E27FC236}">
                <a16:creationId xmlns:a16="http://schemas.microsoft.com/office/drawing/2014/main" id="{5738C83B-1EE8-A95B-A40E-E108EE936AC2}"/>
              </a:ext>
            </a:extLst>
          </p:cNvPr>
          <p:cNvSpPr/>
          <p:nvPr/>
        </p:nvSpPr>
        <p:spPr>
          <a:xfrm rot="5400000">
            <a:off x="6227749" y="2302183"/>
            <a:ext cx="301488" cy="36656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8" name="梯形 87">
            <a:extLst>
              <a:ext uri="{FF2B5EF4-FFF2-40B4-BE49-F238E27FC236}">
                <a16:creationId xmlns:a16="http://schemas.microsoft.com/office/drawing/2014/main" id="{7D557081-06E1-D8D4-1CB0-38DF7797BA42}"/>
              </a:ext>
            </a:extLst>
          </p:cNvPr>
          <p:cNvSpPr/>
          <p:nvPr/>
        </p:nvSpPr>
        <p:spPr>
          <a:xfrm rot="16200000" flipH="1">
            <a:off x="10768164" y="2934761"/>
            <a:ext cx="301488" cy="36656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9" name="任意多边形: 形状 88">
            <a:extLst>
              <a:ext uri="{FF2B5EF4-FFF2-40B4-BE49-F238E27FC236}">
                <a16:creationId xmlns:a16="http://schemas.microsoft.com/office/drawing/2014/main" id="{F631802D-8C04-7512-C939-E63BECCB3E79}"/>
              </a:ext>
            </a:extLst>
          </p:cNvPr>
          <p:cNvSpPr/>
          <p:nvPr/>
        </p:nvSpPr>
        <p:spPr>
          <a:xfrm>
            <a:off x="8299804" y="3561561"/>
            <a:ext cx="697796" cy="61567"/>
          </a:xfrm>
          <a:custGeom>
            <a:avLst/>
            <a:gdLst>
              <a:gd name="connsiteX0" fmla="*/ 188346 w 1443988"/>
              <a:gd name="connsiteY0" fmla="*/ 0 h 199390"/>
              <a:gd name="connsiteX1" fmla="*/ 1255642 w 1443988"/>
              <a:gd name="connsiteY1" fmla="*/ 0 h 199390"/>
              <a:gd name="connsiteX2" fmla="*/ 1443988 w 1443988"/>
              <a:gd name="connsiteY2" fmla="*/ 199390 h 199390"/>
              <a:gd name="connsiteX3" fmla="*/ 1397375 w 1443988"/>
              <a:gd name="connsiteY3" fmla="*/ 199390 h 199390"/>
              <a:gd name="connsiteX4" fmla="*/ 1232782 w 1443988"/>
              <a:gd name="connsiteY4" fmla="*/ 25146 h 199390"/>
              <a:gd name="connsiteX5" fmla="*/ 211206 w 1443988"/>
              <a:gd name="connsiteY5" fmla="*/ 25146 h 199390"/>
              <a:gd name="connsiteX6" fmla="*/ 46613 w 1443988"/>
              <a:gd name="connsiteY6" fmla="*/ 199390 h 199390"/>
              <a:gd name="connsiteX7" fmla="*/ 0 w 1443988"/>
              <a:gd name="connsiteY7" fmla="*/ 199390 h 1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988" h="199390">
                <a:moveTo>
                  <a:pt x="188346" y="0"/>
                </a:moveTo>
                <a:lnTo>
                  <a:pt x="1255642" y="0"/>
                </a:lnTo>
                <a:lnTo>
                  <a:pt x="1443988" y="199390"/>
                </a:lnTo>
                <a:lnTo>
                  <a:pt x="1397375" y="199390"/>
                </a:lnTo>
                <a:lnTo>
                  <a:pt x="1232782" y="25146"/>
                </a:lnTo>
                <a:lnTo>
                  <a:pt x="211206" y="25146"/>
                </a:lnTo>
                <a:lnTo>
                  <a:pt x="46613" y="199390"/>
                </a:lnTo>
                <a:lnTo>
                  <a:pt x="0" y="19939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0" name="梯形 89">
            <a:extLst>
              <a:ext uri="{FF2B5EF4-FFF2-40B4-BE49-F238E27FC236}">
                <a16:creationId xmlns:a16="http://schemas.microsoft.com/office/drawing/2014/main" id="{49AFC9A6-66D6-9848-FFDA-E7B1873AD051}"/>
              </a:ext>
            </a:extLst>
          </p:cNvPr>
          <p:cNvSpPr/>
          <p:nvPr/>
        </p:nvSpPr>
        <p:spPr>
          <a:xfrm>
            <a:off x="8444105" y="3600068"/>
            <a:ext cx="409195" cy="23059"/>
          </a:xfrm>
          <a:prstGeom prst="trapezoid">
            <a:avLst>
              <a:gd name="adj" fmla="val 28962"/>
            </a:avLst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1" name="半闭框 90">
            <a:extLst>
              <a:ext uri="{FF2B5EF4-FFF2-40B4-BE49-F238E27FC236}">
                <a16:creationId xmlns:a16="http://schemas.microsoft.com/office/drawing/2014/main" id="{3FA4C036-A4D2-BAF8-77BC-4EFB38A68B9A}"/>
              </a:ext>
            </a:extLst>
          </p:cNvPr>
          <p:cNvSpPr/>
          <p:nvPr/>
        </p:nvSpPr>
        <p:spPr>
          <a:xfrm rot="16200000">
            <a:off x="6383917" y="3446804"/>
            <a:ext cx="152573" cy="200075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2" name="半闭框 91">
            <a:extLst>
              <a:ext uri="{FF2B5EF4-FFF2-40B4-BE49-F238E27FC236}">
                <a16:creationId xmlns:a16="http://schemas.microsoft.com/office/drawing/2014/main" id="{3B940C74-055D-6727-3898-259A3588E578}"/>
              </a:ext>
            </a:extLst>
          </p:cNvPr>
          <p:cNvSpPr/>
          <p:nvPr/>
        </p:nvSpPr>
        <p:spPr>
          <a:xfrm rot="5400000" flipH="1">
            <a:off x="10760912" y="3446804"/>
            <a:ext cx="152573" cy="200075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3B05D9B9-5E04-7EAA-0D94-C37F6A96DB7B}"/>
              </a:ext>
            </a:extLst>
          </p:cNvPr>
          <p:cNvSpPr txBox="1"/>
          <p:nvPr/>
        </p:nvSpPr>
        <p:spPr>
          <a:xfrm>
            <a:off x="6596897" y="1887777"/>
            <a:ext cx="4103606" cy="14929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400">
                <a:solidFill>
                  <a:schemeClr val="bg2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请填入您的内容，或复制内容后点击右键选择只保留文本来粘贴您的内容。</a:t>
            </a:r>
            <a:endParaRPr lang="zh-CN" altLang="en-US" sz="2400" dirty="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82" name="矩形: 圆角 81">
            <a:extLst>
              <a:ext uri="{FF2B5EF4-FFF2-40B4-BE49-F238E27FC236}">
                <a16:creationId xmlns:a16="http://schemas.microsoft.com/office/drawing/2014/main" id="{929A11E0-3A04-61AF-C0ED-053FED3947B7}"/>
              </a:ext>
            </a:extLst>
          </p:cNvPr>
          <p:cNvSpPr/>
          <p:nvPr/>
        </p:nvSpPr>
        <p:spPr>
          <a:xfrm>
            <a:off x="7748700" y="1274981"/>
            <a:ext cx="1800000" cy="530549"/>
          </a:xfrm>
          <a:prstGeom prst="roundRect">
            <a:avLst>
              <a:gd name="adj" fmla="val 29569"/>
            </a:avLst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D7EF8874-7B1D-4181-E179-BB942E8C788A}"/>
              </a:ext>
            </a:extLst>
          </p:cNvPr>
          <p:cNvSpPr txBox="1"/>
          <p:nvPr/>
        </p:nvSpPr>
        <p:spPr>
          <a:xfrm>
            <a:off x="7831925" y="1331121"/>
            <a:ext cx="1632289" cy="424732"/>
          </a:xfrm>
          <a:prstGeom prst="rect">
            <a:avLst/>
          </a:prstGeom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kumimoji="1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zh-CN" altLang="en-US" sz="2400" b="1" i="1" spc="1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第二步</a:t>
            </a:r>
            <a:endParaRPr lang="zh-CN" altLang="en-US" sz="2400" b="1" i="1" spc="150" dirty="0">
              <a:gradFill flip="none" rotWithShape="1">
                <a:gsLst>
                  <a:gs pos="0">
                    <a:schemeClr val="bg1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3119ECAA-ADF1-46B4-FE57-3584F3B83A9D}"/>
              </a:ext>
            </a:extLst>
          </p:cNvPr>
          <p:cNvSpPr/>
          <p:nvPr/>
        </p:nvSpPr>
        <p:spPr>
          <a:xfrm rot="10800000" flipV="1">
            <a:off x="6655446" y="3419284"/>
            <a:ext cx="3986510" cy="407686"/>
          </a:xfrm>
          <a:prstGeom prst="rect">
            <a:avLst/>
          </a:prstGeom>
          <a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534" r="2552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01" name="任意多边形: 形状 100">
            <a:extLst>
              <a:ext uri="{FF2B5EF4-FFF2-40B4-BE49-F238E27FC236}">
                <a16:creationId xmlns:a16="http://schemas.microsoft.com/office/drawing/2014/main" id="{D17BB94F-9DC1-4730-470F-FF50DCEEC7C7}"/>
              </a:ext>
            </a:extLst>
          </p:cNvPr>
          <p:cNvSpPr/>
          <p:nvPr/>
        </p:nvSpPr>
        <p:spPr>
          <a:xfrm>
            <a:off x="1254764" y="4399307"/>
            <a:ext cx="4577070" cy="2016888"/>
          </a:xfrm>
          <a:custGeom>
            <a:avLst/>
            <a:gdLst>
              <a:gd name="connsiteX0" fmla="*/ 240502 w 8483600"/>
              <a:gd name="connsiteY0" fmla="*/ 0 h 4902200"/>
              <a:gd name="connsiteX1" fmla="*/ 3708375 w 8483600"/>
              <a:gd name="connsiteY1" fmla="*/ 0 h 4902200"/>
              <a:gd name="connsiteX2" fmla="*/ 3759729 w 8483600"/>
              <a:gd name="connsiteY2" fmla="*/ 56516 h 4902200"/>
              <a:gd name="connsiteX3" fmla="*/ 4723873 w 8483600"/>
              <a:gd name="connsiteY3" fmla="*/ 56516 h 4902200"/>
              <a:gd name="connsiteX4" fmla="*/ 4775228 w 8483600"/>
              <a:gd name="connsiteY4" fmla="*/ 0 h 4902200"/>
              <a:gd name="connsiteX5" fmla="*/ 8243098 w 8483600"/>
              <a:gd name="connsiteY5" fmla="*/ 0 h 4902200"/>
              <a:gd name="connsiteX6" fmla="*/ 8483600 w 8483600"/>
              <a:gd name="connsiteY6" fmla="*/ 240502 h 4902200"/>
              <a:gd name="connsiteX7" fmla="*/ 8483600 w 8483600"/>
              <a:gd name="connsiteY7" fmla="*/ 2864087 h 4902200"/>
              <a:gd name="connsiteX8" fmla="*/ 8370316 w 8483600"/>
              <a:gd name="connsiteY8" fmla="*/ 2890519 h 4902200"/>
              <a:gd name="connsiteX9" fmla="*/ 8370316 w 8483600"/>
              <a:gd name="connsiteY9" fmla="*/ 3660141 h 4902200"/>
              <a:gd name="connsiteX10" fmla="*/ 8483600 w 8483600"/>
              <a:gd name="connsiteY10" fmla="*/ 3686574 h 4902200"/>
              <a:gd name="connsiteX11" fmla="*/ 8483600 w 8483600"/>
              <a:gd name="connsiteY11" fmla="*/ 4902200 h 4902200"/>
              <a:gd name="connsiteX12" fmla="*/ 5032306 w 8483600"/>
              <a:gd name="connsiteY12" fmla="*/ 4902200 h 4902200"/>
              <a:gd name="connsiteX13" fmla="*/ 4789076 w 8483600"/>
              <a:gd name="connsiteY13" fmla="*/ 4658970 h 4902200"/>
              <a:gd name="connsiteX14" fmla="*/ 3694527 w 8483600"/>
              <a:gd name="connsiteY14" fmla="*/ 4658970 h 4902200"/>
              <a:gd name="connsiteX15" fmla="*/ 3451297 w 8483600"/>
              <a:gd name="connsiteY15" fmla="*/ 4902200 h 4902200"/>
              <a:gd name="connsiteX16" fmla="*/ 0 w 8483600"/>
              <a:gd name="connsiteY16" fmla="*/ 4902200 h 4902200"/>
              <a:gd name="connsiteX17" fmla="*/ 0 w 8483600"/>
              <a:gd name="connsiteY17" fmla="*/ 2147334 h 4902200"/>
              <a:gd name="connsiteX18" fmla="*/ 113284 w 8483600"/>
              <a:gd name="connsiteY18" fmla="*/ 2120901 h 4902200"/>
              <a:gd name="connsiteX19" fmla="*/ 113284 w 8483600"/>
              <a:gd name="connsiteY19" fmla="*/ 1351279 h 4902200"/>
              <a:gd name="connsiteX20" fmla="*/ 0 w 8483600"/>
              <a:gd name="connsiteY20" fmla="*/ 1324847 h 4902200"/>
              <a:gd name="connsiteX21" fmla="*/ 0 w 8483600"/>
              <a:gd name="connsiteY21" fmla="*/ 240502 h 49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83600" h="4902200">
                <a:moveTo>
                  <a:pt x="240502" y="0"/>
                </a:moveTo>
                <a:lnTo>
                  <a:pt x="3708375" y="0"/>
                </a:lnTo>
                <a:lnTo>
                  <a:pt x="3759729" y="56516"/>
                </a:lnTo>
                <a:lnTo>
                  <a:pt x="4723873" y="56516"/>
                </a:lnTo>
                <a:lnTo>
                  <a:pt x="4775228" y="0"/>
                </a:lnTo>
                <a:lnTo>
                  <a:pt x="8243098" y="0"/>
                </a:lnTo>
                <a:lnTo>
                  <a:pt x="8483600" y="240502"/>
                </a:lnTo>
                <a:lnTo>
                  <a:pt x="8483600" y="2864087"/>
                </a:lnTo>
                <a:lnTo>
                  <a:pt x="8370316" y="2890519"/>
                </a:lnTo>
                <a:lnTo>
                  <a:pt x="8370316" y="3660141"/>
                </a:lnTo>
                <a:lnTo>
                  <a:pt x="8483600" y="3686574"/>
                </a:lnTo>
                <a:lnTo>
                  <a:pt x="8483600" y="4902200"/>
                </a:lnTo>
                <a:lnTo>
                  <a:pt x="5032306" y="4902200"/>
                </a:lnTo>
                <a:lnTo>
                  <a:pt x="4789076" y="4658970"/>
                </a:lnTo>
                <a:lnTo>
                  <a:pt x="3694527" y="4658970"/>
                </a:lnTo>
                <a:lnTo>
                  <a:pt x="3451297" y="4902200"/>
                </a:lnTo>
                <a:lnTo>
                  <a:pt x="0" y="4902200"/>
                </a:lnTo>
                <a:lnTo>
                  <a:pt x="0" y="2147334"/>
                </a:lnTo>
                <a:lnTo>
                  <a:pt x="113284" y="2120901"/>
                </a:lnTo>
                <a:lnTo>
                  <a:pt x="113284" y="1351279"/>
                </a:lnTo>
                <a:lnTo>
                  <a:pt x="0" y="1324847"/>
                </a:lnTo>
                <a:lnTo>
                  <a:pt x="0" y="24050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2" name="直角三角形 101">
            <a:extLst>
              <a:ext uri="{FF2B5EF4-FFF2-40B4-BE49-F238E27FC236}">
                <a16:creationId xmlns:a16="http://schemas.microsoft.com/office/drawing/2014/main" id="{78D3C1F3-83D9-E50E-4FC6-6F63D21D8C86}"/>
              </a:ext>
            </a:extLst>
          </p:cNvPr>
          <p:cNvSpPr/>
          <p:nvPr/>
        </p:nvSpPr>
        <p:spPr>
          <a:xfrm rot="5400000">
            <a:off x="1264038" y="4390033"/>
            <a:ext cx="59566" cy="78112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3" name="直角三角形 102">
            <a:extLst>
              <a:ext uri="{FF2B5EF4-FFF2-40B4-BE49-F238E27FC236}">
                <a16:creationId xmlns:a16="http://schemas.microsoft.com/office/drawing/2014/main" id="{84E9D11C-3302-37CA-4FBE-0E0B84AC14B7}"/>
              </a:ext>
            </a:extLst>
          </p:cNvPr>
          <p:cNvSpPr/>
          <p:nvPr/>
        </p:nvSpPr>
        <p:spPr>
          <a:xfrm rot="16200000" flipH="1">
            <a:off x="5762997" y="4390033"/>
            <a:ext cx="59566" cy="78112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4" name="梯形 103">
            <a:extLst>
              <a:ext uri="{FF2B5EF4-FFF2-40B4-BE49-F238E27FC236}">
                <a16:creationId xmlns:a16="http://schemas.microsoft.com/office/drawing/2014/main" id="{7CE32A79-9ECC-4E26-305C-318C92B068EF}"/>
              </a:ext>
            </a:extLst>
          </p:cNvPr>
          <p:cNvSpPr/>
          <p:nvPr/>
        </p:nvSpPr>
        <p:spPr>
          <a:xfrm rot="5400000">
            <a:off x="1122349" y="5095249"/>
            <a:ext cx="301488" cy="36656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5" name="梯形 104">
            <a:extLst>
              <a:ext uri="{FF2B5EF4-FFF2-40B4-BE49-F238E27FC236}">
                <a16:creationId xmlns:a16="http://schemas.microsoft.com/office/drawing/2014/main" id="{7EA7EE24-7F74-1D87-440D-EEC1CAC4E20A}"/>
              </a:ext>
            </a:extLst>
          </p:cNvPr>
          <p:cNvSpPr/>
          <p:nvPr/>
        </p:nvSpPr>
        <p:spPr>
          <a:xfrm rot="16200000" flipH="1">
            <a:off x="5662764" y="5727827"/>
            <a:ext cx="301488" cy="36656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6" name="任意多边形: 形状 105">
            <a:extLst>
              <a:ext uri="{FF2B5EF4-FFF2-40B4-BE49-F238E27FC236}">
                <a16:creationId xmlns:a16="http://schemas.microsoft.com/office/drawing/2014/main" id="{A3CE4759-4EC4-114A-2F46-E6B661B62D57}"/>
              </a:ext>
            </a:extLst>
          </p:cNvPr>
          <p:cNvSpPr/>
          <p:nvPr/>
        </p:nvSpPr>
        <p:spPr>
          <a:xfrm>
            <a:off x="3194404" y="6354627"/>
            <a:ext cx="697796" cy="61567"/>
          </a:xfrm>
          <a:custGeom>
            <a:avLst/>
            <a:gdLst>
              <a:gd name="connsiteX0" fmla="*/ 188346 w 1443988"/>
              <a:gd name="connsiteY0" fmla="*/ 0 h 199390"/>
              <a:gd name="connsiteX1" fmla="*/ 1255642 w 1443988"/>
              <a:gd name="connsiteY1" fmla="*/ 0 h 199390"/>
              <a:gd name="connsiteX2" fmla="*/ 1443988 w 1443988"/>
              <a:gd name="connsiteY2" fmla="*/ 199390 h 199390"/>
              <a:gd name="connsiteX3" fmla="*/ 1397375 w 1443988"/>
              <a:gd name="connsiteY3" fmla="*/ 199390 h 199390"/>
              <a:gd name="connsiteX4" fmla="*/ 1232782 w 1443988"/>
              <a:gd name="connsiteY4" fmla="*/ 25146 h 199390"/>
              <a:gd name="connsiteX5" fmla="*/ 211206 w 1443988"/>
              <a:gd name="connsiteY5" fmla="*/ 25146 h 199390"/>
              <a:gd name="connsiteX6" fmla="*/ 46613 w 1443988"/>
              <a:gd name="connsiteY6" fmla="*/ 199390 h 199390"/>
              <a:gd name="connsiteX7" fmla="*/ 0 w 1443988"/>
              <a:gd name="connsiteY7" fmla="*/ 199390 h 1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988" h="199390">
                <a:moveTo>
                  <a:pt x="188346" y="0"/>
                </a:moveTo>
                <a:lnTo>
                  <a:pt x="1255642" y="0"/>
                </a:lnTo>
                <a:lnTo>
                  <a:pt x="1443988" y="199390"/>
                </a:lnTo>
                <a:lnTo>
                  <a:pt x="1397375" y="199390"/>
                </a:lnTo>
                <a:lnTo>
                  <a:pt x="1232782" y="25146"/>
                </a:lnTo>
                <a:lnTo>
                  <a:pt x="211206" y="25146"/>
                </a:lnTo>
                <a:lnTo>
                  <a:pt x="46613" y="199390"/>
                </a:lnTo>
                <a:lnTo>
                  <a:pt x="0" y="19939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7" name="梯形 106">
            <a:extLst>
              <a:ext uri="{FF2B5EF4-FFF2-40B4-BE49-F238E27FC236}">
                <a16:creationId xmlns:a16="http://schemas.microsoft.com/office/drawing/2014/main" id="{615560C3-68BB-8916-98D9-ACA4C21ED9B2}"/>
              </a:ext>
            </a:extLst>
          </p:cNvPr>
          <p:cNvSpPr/>
          <p:nvPr/>
        </p:nvSpPr>
        <p:spPr>
          <a:xfrm>
            <a:off x="3338705" y="6393134"/>
            <a:ext cx="409195" cy="23059"/>
          </a:xfrm>
          <a:prstGeom prst="trapezoid">
            <a:avLst>
              <a:gd name="adj" fmla="val 28962"/>
            </a:avLst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8" name="半闭框 107">
            <a:extLst>
              <a:ext uri="{FF2B5EF4-FFF2-40B4-BE49-F238E27FC236}">
                <a16:creationId xmlns:a16="http://schemas.microsoft.com/office/drawing/2014/main" id="{945577BA-6C3C-7BBD-D17E-8F054BC64F86}"/>
              </a:ext>
            </a:extLst>
          </p:cNvPr>
          <p:cNvSpPr/>
          <p:nvPr/>
        </p:nvSpPr>
        <p:spPr>
          <a:xfrm rot="16200000">
            <a:off x="1278517" y="6239870"/>
            <a:ext cx="152573" cy="200075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9" name="半闭框 108">
            <a:extLst>
              <a:ext uri="{FF2B5EF4-FFF2-40B4-BE49-F238E27FC236}">
                <a16:creationId xmlns:a16="http://schemas.microsoft.com/office/drawing/2014/main" id="{20D4B0AC-1852-40A3-F570-2EAE5ADA65E3}"/>
              </a:ext>
            </a:extLst>
          </p:cNvPr>
          <p:cNvSpPr/>
          <p:nvPr/>
        </p:nvSpPr>
        <p:spPr>
          <a:xfrm rot="5400000" flipH="1">
            <a:off x="5655512" y="6239870"/>
            <a:ext cx="152573" cy="200075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FC1D6675-B4B6-899C-7587-BBD80324AC0B}"/>
              </a:ext>
            </a:extLst>
          </p:cNvPr>
          <p:cNvSpPr txBox="1"/>
          <p:nvPr/>
        </p:nvSpPr>
        <p:spPr>
          <a:xfrm>
            <a:off x="1491497" y="4680843"/>
            <a:ext cx="4103606" cy="14929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400">
                <a:solidFill>
                  <a:schemeClr val="bg2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请填入您的内容，或复制内容后点击右键选择只保留文本来粘贴您的内容。</a:t>
            </a:r>
            <a:endParaRPr lang="zh-CN" altLang="en-US" sz="2400" dirty="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99" name="矩形: 圆角 98">
            <a:extLst>
              <a:ext uri="{FF2B5EF4-FFF2-40B4-BE49-F238E27FC236}">
                <a16:creationId xmlns:a16="http://schemas.microsoft.com/office/drawing/2014/main" id="{CD9EAF2F-FD42-23D1-A004-D390C0177875}"/>
              </a:ext>
            </a:extLst>
          </p:cNvPr>
          <p:cNvSpPr/>
          <p:nvPr/>
        </p:nvSpPr>
        <p:spPr>
          <a:xfrm>
            <a:off x="2643300" y="4068047"/>
            <a:ext cx="1800000" cy="530549"/>
          </a:xfrm>
          <a:prstGeom prst="roundRect">
            <a:avLst>
              <a:gd name="adj" fmla="val 29569"/>
            </a:avLst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CAD8CB58-957F-F5FC-1BBB-C2622C28DDE0}"/>
              </a:ext>
            </a:extLst>
          </p:cNvPr>
          <p:cNvSpPr txBox="1"/>
          <p:nvPr/>
        </p:nvSpPr>
        <p:spPr>
          <a:xfrm>
            <a:off x="2726525" y="4124187"/>
            <a:ext cx="1632289" cy="424732"/>
          </a:xfrm>
          <a:prstGeom prst="rect">
            <a:avLst/>
          </a:prstGeom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kumimoji="1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zh-CN" altLang="en-US" sz="2400" b="1" i="1" spc="1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第三步</a:t>
            </a:r>
            <a:endParaRPr lang="zh-CN" altLang="en-US" sz="2400" b="1" i="1" spc="150" dirty="0">
              <a:gradFill flip="none" rotWithShape="1">
                <a:gsLst>
                  <a:gs pos="0">
                    <a:schemeClr val="bg1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0F86484A-A3C6-468D-8C51-C99FCEBD55B6}"/>
              </a:ext>
            </a:extLst>
          </p:cNvPr>
          <p:cNvSpPr/>
          <p:nvPr/>
        </p:nvSpPr>
        <p:spPr>
          <a:xfrm rot="10800000" flipV="1">
            <a:off x="1550046" y="6212350"/>
            <a:ext cx="3986510" cy="407686"/>
          </a:xfrm>
          <a:prstGeom prst="rect">
            <a:avLst/>
          </a:prstGeom>
          <a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534" r="2552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17" name="任意多边形: 形状 116">
            <a:extLst>
              <a:ext uri="{FF2B5EF4-FFF2-40B4-BE49-F238E27FC236}">
                <a16:creationId xmlns:a16="http://schemas.microsoft.com/office/drawing/2014/main" id="{EE64DD6C-DABA-4350-48E7-B10960029C5A}"/>
              </a:ext>
            </a:extLst>
          </p:cNvPr>
          <p:cNvSpPr/>
          <p:nvPr/>
        </p:nvSpPr>
        <p:spPr>
          <a:xfrm>
            <a:off x="6360164" y="4399307"/>
            <a:ext cx="4577070" cy="2016888"/>
          </a:xfrm>
          <a:custGeom>
            <a:avLst/>
            <a:gdLst>
              <a:gd name="connsiteX0" fmla="*/ 240502 w 8483600"/>
              <a:gd name="connsiteY0" fmla="*/ 0 h 4902200"/>
              <a:gd name="connsiteX1" fmla="*/ 3708375 w 8483600"/>
              <a:gd name="connsiteY1" fmla="*/ 0 h 4902200"/>
              <a:gd name="connsiteX2" fmla="*/ 3759729 w 8483600"/>
              <a:gd name="connsiteY2" fmla="*/ 56516 h 4902200"/>
              <a:gd name="connsiteX3" fmla="*/ 4723873 w 8483600"/>
              <a:gd name="connsiteY3" fmla="*/ 56516 h 4902200"/>
              <a:gd name="connsiteX4" fmla="*/ 4775228 w 8483600"/>
              <a:gd name="connsiteY4" fmla="*/ 0 h 4902200"/>
              <a:gd name="connsiteX5" fmla="*/ 8243098 w 8483600"/>
              <a:gd name="connsiteY5" fmla="*/ 0 h 4902200"/>
              <a:gd name="connsiteX6" fmla="*/ 8483600 w 8483600"/>
              <a:gd name="connsiteY6" fmla="*/ 240502 h 4902200"/>
              <a:gd name="connsiteX7" fmla="*/ 8483600 w 8483600"/>
              <a:gd name="connsiteY7" fmla="*/ 2864087 h 4902200"/>
              <a:gd name="connsiteX8" fmla="*/ 8370316 w 8483600"/>
              <a:gd name="connsiteY8" fmla="*/ 2890519 h 4902200"/>
              <a:gd name="connsiteX9" fmla="*/ 8370316 w 8483600"/>
              <a:gd name="connsiteY9" fmla="*/ 3660141 h 4902200"/>
              <a:gd name="connsiteX10" fmla="*/ 8483600 w 8483600"/>
              <a:gd name="connsiteY10" fmla="*/ 3686574 h 4902200"/>
              <a:gd name="connsiteX11" fmla="*/ 8483600 w 8483600"/>
              <a:gd name="connsiteY11" fmla="*/ 4902200 h 4902200"/>
              <a:gd name="connsiteX12" fmla="*/ 5032306 w 8483600"/>
              <a:gd name="connsiteY12" fmla="*/ 4902200 h 4902200"/>
              <a:gd name="connsiteX13" fmla="*/ 4789076 w 8483600"/>
              <a:gd name="connsiteY13" fmla="*/ 4658970 h 4902200"/>
              <a:gd name="connsiteX14" fmla="*/ 3694527 w 8483600"/>
              <a:gd name="connsiteY14" fmla="*/ 4658970 h 4902200"/>
              <a:gd name="connsiteX15" fmla="*/ 3451297 w 8483600"/>
              <a:gd name="connsiteY15" fmla="*/ 4902200 h 4902200"/>
              <a:gd name="connsiteX16" fmla="*/ 0 w 8483600"/>
              <a:gd name="connsiteY16" fmla="*/ 4902200 h 4902200"/>
              <a:gd name="connsiteX17" fmla="*/ 0 w 8483600"/>
              <a:gd name="connsiteY17" fmla="*/ 2147334 h 4902200"/>
              <a:gd name="connsiteX18" fmla="*/ 113284 w 8483600"/>
              <a:gd name="connsiteY18" fmla="*/ 2120901 h 4902200"/>
              <a:gd name="connsiteX19" fmla="*/ 113284 w 8483600"/>
              <a:gd name="connsiteY19" fmla="*/ 1351279 h 4902200"/>
              <a:gd name="connsiteX20" fmla="*/ 0 w 8483600"/>
              <a:gd name="connsiteY20" fmla="*/ 1324847 h 4902200"/>
              <a:gd name="connsiteX21" fmla="*/ 0 w 8483600"/>
              <a:gd name="connsiteY21" fmla="*/ 240502 h 49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83600" h="4902200">
                <a:moveTo>
                  <a:pt x="240502" y="0"/>
                </a:moveTo>
                <a:lnTo>
                  <a:pt x="3708375" y="0"/>
                </a:lnTo>
                <a:lnTo>
                  <a:pt x="3759729" y="56516"/>
                </a:lnTo>
                <a:lnTo>
                  <a:pt x="4723873" y="56516"/>
                </a:lnTo>
                <a:lnTo>
                  <a:pt x="4775228" y="0"/>
                </a:lnTo>
                <a:lnTo>
                  <a:pt x="8243098" y="0"/>
                </a:lnTo>
                <a:lnTo>
                  <a:pt x="8483600" y="240502"/>
                </a:lnTo>
                <a:lnTo>
                  <a:pt x="8483600" y="2864087"/>
                </a:lnTo>
                <a:lnTo>
                  <a:pt x="8370316" y="2890519"/>
                </a:lnTo>
                <a:lnTo>
                  <a:pt x="8370316" y="3660141"/>
                </a:lnTo>
                <a:lnTo>
                  <a:pt x="8483600" y="3686574"/>
                </a:lnTo>
                <a:lnTo>
                  <a:pt x="8483600" y="4902200"/>
                </a:lnTo>
                <a:lnTo>
                  <a:pt x="5032306" y="4902200"/>
                </a:lnTo>
                <a:lnTo>
                  <a:pt x="4789076" y="4658970"/>
                </a:lnTo>
                <a:lnTo>
                  <a:pt x="3694527" y="4658970"/>
                </a:lnTo>
                <a:lnTo>
                  <a:pt x="3451297" y="4902200"/>
                </a:lnTo>
                <a:lnTo>
                  <a:pt x="0" y="4902200"/>
                </a:lnTo>
                <a:lnTo>
                  <a:pt x="0" y="2147334"/>
                </a:lnTo>
                <a:lnTo>
                  <a:pt x="113284" y="2120901"/>
                </a:lnTo>
                <a:lnTo>
                  <a:pt x="113284" y="1351279"/>
                </a:lnTo>
                <a:lnTo>
                  <a:pt x="0" y="1324847"/>
                </a:lnTo>
                <a:lnTo>
                  <a:pt x="0" y="24050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8" name="直角三角形 117">
            <a:extLst>
              <a:ext uri="{FF2B5EF4-FFF2-40B4-BE49-F238E27FC236}">
                <a16:creationId xmlns:a16="http://schemas.microsoft.com/office/drawing/2014/main" id="{945644F5-7503-8524-74F4-CA22A94DBF4D}"/>
              </a:ext>
            </a:extLst>
          </p:cNvPr>
          <p:cNvSpPr/>
          <p:nvPr/>
        </p:nvSpPr>
        <p:spPr>
          <a:xfrm rot="5400000">
            <a:off x="6369438" y="4390033"/>
            <a:ext cx="59566" cy="78112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9" name="直角三角形 118">
            <a:extLst>
              <a:ext uri="{FF2B5EF4-FFF2-40B4-BE49-F238E27FC236}">
                <a16:creationId xmlns:a16="http://schemas.microsoft.com/office/drawing/2014/main" id="{89C2621B-4687-5BDE-04B2-E5CBC66728CB}"/>
              </a:ext>
            </a:extLst>
          </p:cNvPr>
          <p:cNvSpPr/>
          <p:nvPr/>
        </p:nvSpPr>
        <p:spPr>
          <a:xfrm rot="16200000" flipH="1">
            <a:off x="10868397" y="4390033"/>
            <a:ext cx="59566" cy="78112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1" name="梯形 120">
            <a:extLst>
              <a:ext uri="{FF2B5EF4-FFF2-40B4-BE49-F238E27FC236}">
                <a16:creationId xmlns:a16="http://schemas.microsoft.com/office/drawing/2014/main" id="{2A7FD31A-27DC-0A23-CF32-0BC713DC90E6}"/>
              </a:ext>
            </a:extLst>
          </p:cNvPr>
          <p:cNvSpPr/>
          <p:nvPr/>
        </p:nvSpPr>
        <p:spPr>
          <a:xfrm rot="5400000">
            <a:off x="6227749" y="5095249"/>
            <a:ext cx="301488" cy="36656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3" name="梯形 122">
            <a:extLst>
              <a:ext uri="{FF2B5EF4-FFF2-40B4-BE49-F238E27FC236}">
                <a16:creationId xmlns:a16="http://schemas.microsoft.com/office/drawing/2014/main" id="{34E07CF7-0FE8-CC6D-8866-8BF51008ECEA}"/>
              </a:ext>
            </a:extLst>
          </p:cNvPr>
          <p:cNvSpPr/>
          <p:nvPr/>
        </p:nvSpPr>
        <p:spPr>
          <a:xfrm rot="16200000" flipH="1">
            <a:off x="10768164" y="5727827"/>
            <a:ext cx="301488" cy="36656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5" name="任意多边形: 形状 124">
            <a:extLst>
              <a:ext uri="{FF2B5EF4-FFF2-40B4-BE49-F238E27FC236}">
                <a16:creationId xmlns:a16="http://schemas.microsoft.com/office/drawing/2014/main" id="{44B48525-3004-CD0D-F794-757674FFC0D5}"/>
              </a:ext>
            </a:extLst>
          </p:cNvPr>
          <p:cNvSpPr/>
          <p:nvPr/>
        </p:nvSpPr>
        <p:spPr>
          <a:xfrm>
            <a:off x="8299804" y="6354627"/>
            <a:ext cx="697796" cy="61567"/>
          </a:xfrm>
          <a:custGeom>
            <a:avLst/>
            <a:gdLst>
              <a:gd name="connsiteX0" fmla="*/ 188346 w 1443988"/>
              <a:gd name="connsiteY0" fmla="*/ 0 h 199390"/>
              <a:gd name="connsiteX1" fmla="*/ 1255642 w 1443988"/>
              <a:gd name="connsiteY1" fmla="*/ 0 h 199390"/>
              <a:gd name="connsiteX2" fmla="*/ 1443988 w 1443988"/>
              <a:gd name="connsiteY2" fmla="*/ 199390 h 199390"/>
              <a:gd name="connsiteX3" fmla="*/ 1397375 w 1443988"/>
              <a:gd name="connsiteY3" fmla="*/ 199390 h 199390"/>
              <a:gd name="connsiteX4" fmla="*/ 1232782 w 1443988"/>
              <a:gd name="connsiteY4" fmla="*/ 25146 h 199390"/>
              <a:gd name="connsiteX5" fmla="*/ 211206 w 1443988"/>
              <a:gd name="connsiteY5" fmla="*/ 25146 h 199390"/>
              <a:gd name="connsiteX6" fmla="*/ 46613 w 1443988"/>
              <a:gd name="connsiteY6" fmla="*/ 199390 h 199390"/>
              <a:gd name="connsiteX7" fmla="*/ 0 w 1443988"/>
              <a:gd name="connsiteY7" fmla="*/ 199390 h 1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988" h="199390">
                <a:moveTo>
                  <a:pt x="188346" y="0"/>
                </a:moveTo>
                <a:lnTo>
                  <a:pt x="1255642" y="0"/>
                </a:lnTo>
                <a:lnTo>
                  <a:pt x="1443988" y="199390"/>
                </a:lnTo>
                <a:lnTo>
                  <a:pt x="1397375" y="199390"/>
                </a:lnTo>
                <a:lnTo>
                  <a:pt x="1232782" y="25146"/>
                </a:lnTo>
                <a:lnTo>
                  <a:pt x="211206" y="25146"/>
                </a:lnTo>
                <a:lnTo>
                  <a:pt x="46613" y="199390"/>
                </a:lnTo>
                <a:lnTo>
                  <a:pt x="0" y="19939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9" name="梯形 128">
            <a:extLst>
              <a:ext uri="{FF2B5EF4-FFF2-40B4-BE49-F238E27FC236}">
                <a16:creationId xmlns:a16="http://schemas.microsoft.com/office/drawing/2014/main" id="{28B3EF7B-33CB-FB9B-A07A-9C9EE01578DA}"/>
              </a:ext>
            </a:extLst>
          </p:cNvPr>
          <p:cNvSpPr/>
          <p:nvPr/>
        </p:nvSpPr>
        <p:spPr>
          <a:xfrm>
            <a:off x="8444105" y="6393134"/>
            <a:ext cx="409195" cy="23059"/>
          </a:xfrm>
          <a:prstGeom prst="trapezoid">
            <a:avLst>
              <a:gd name="adj" fmla="val 28962"/>
            </a:avLst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0" name="半闭框 129">
            <a:extLst>
              <a:ext uri="{FF2B5EF4-FFF2-40B4-BE49-F238E27FC236}">
                <a16:creationId xmlns:a16="http://schemas.microsoft.com/office/drawing/2014/main" id="{6CE2F0B1-1CDB-5077-D273-8ED788CAE0E4}"/>
              </a:ext>
            </a:extLst>
          </p:cNvPr>
          <p:cNvSpPr/>
          <p:nvPr/>
        </p:nvSpPr>
        <p:spPr>
          <a:xfrm rot="16200000">
            <a:off x="6383917" y="6239870"/>
            <a:ext cx="152573" cy="200075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1" name="半闭框 130">
            <a:extLst>
              <a:ext uri="{FF2B5EF4-FFF2-40B4-BE49-F238E27FC236}">
                <a16:creationId xmlns:a16="http://schemas.microsoft.com/office/drawing/2014/main" id="{529135AC-A2FB-38B8-6F2D-F9F36EEE0247}"/>
              </a:ext>
            </a:extLst>
          </p:cNvPr>
          <p:cNvSpPr/>
          <p:nvPr/>
        </p:nvSpPr>
        <p:spPr>
          <a:xfrm rot="5400000" flipH="1">
            <a:off x="10760912" y="6239870"/>
            <a:ext cx="152573" cy="200075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762BAC45-F0A4-6386-52E4-1B2D93A454FC}"/>
              </a:ext>
            </a:extLst>
          </p:cNvPr>
          <p:cNvSpPr txBox="1"/>
          <p:nvPr/>
        </p:nvSpPr>
        <p:spPr>
          <a:xfrm>
            <a:off x="6596897" y="4680843"/>
            <a:ext cx="4103606" cy="14929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400">
                <a:solidFill>
                  <a:schemeClr val="bg2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请填入您的内容，或复制内容后点击右键选择只保留文本来粘贴您的内容。</a:t>
            </a:r>
            <a:endParaRPr lang="zh-CN" altLang="en-US" sz="2400" dirty="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15" name="矩形: 圆角 114">
            <a:extLst>
              <a:ext uri="{FF2B5EF4-FFF2-40B4-BE49-F238E27FC236}">
                <a16:creationId xmlns:a16="http://schemas.microsoft.com/office/drawing/2014/main" id="{ABBB2CB5-9EDC-FF38-176A-69CDA699EE92}"/>
              </a:ext>
            </a:extLst>
          </p:cNvPr>
          <p:cNvSpPr/>
          <p:nvPr/>
        </p:nvSpPr>
        <p:spPr>
          <a:xfrm>
            <a:off x="7748700" y="4068047"/>
            <a:ext cx="1800000" cy="530549"/>
          </a:xfrm>
          <a:prstGeom prst="roundRect">
            <a:avLst>
              <a:gd name="adj" fmla="val 29569"/>
            </a:avLst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6BBE0A7F-1BDD-135A-5DF5-A49AEB2F1D7A}"/>
              </a:ext>
            </a:extLst>
          </p:cNvPr>
          <p:cNvSpPr txBox="1"/>
          <p:nvPr/>
        </p:nvSpPr>
        <p:spPr>
          <a:xfrm>
            <a:off x="7831925" y="4124187"/>
            <a:ext cx="1632289" cy="424732"/>
          </a:xfrm>
          <a:prstGeom prst="rect">
            <a:avLst/>
          </a:prstGeom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kumimoji="1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zh-CN" altLang="en-US" sz="2400" b="1" i="1" spc="1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第四步</a:t>
            </a:r>
            <a:endParaRPr lang="zh-CN" altLang="en-US" sz="2400" b="1" i="1" spc="150" dirty="0">
              <a:gradFill flip="none" rotWithShape="1">
                <a:gsLst>
                  <a:gs pos="0">
                    <a:schemeClr val="bg1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A681114F-799B-8EF8-B56A-96C0D4C0C247}"/>
              </a:ext>
            </a:extLst>
          </p:cNvPr>
          <p:cNvSpPr/>
          <p:nvPr/>
        </p:nvSpPr>
        <p:spPr>
          <a:xfrm rot="10800000" flipV="1">
            <a:off x="6655446" y="6212350"/>
            <a:ext cx="3986510" cy="407686"/>
          </a:xfrm>
          <a:prstGeom prst="rect">
            <a:avLst/>
          </a:prstGeom>
          <a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534" r="2552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6689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şḷïḓ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图片 88">
            <a:extLst>
              <a:ext uri="{FF2B5EF4-FFF2-40B4-BE49-F238E27FC236}">
                <a16:creationId xmlns:a16="http://schemas.microsoft.com/office/drawing/2014/main" id="{2B053101-D2F7-5386-EA4A-9093851BE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56" r="20556"/>
          <a:stretch/>
        </p:blipFill>
        <p:spPr>
          <a:xfrm>
            <a:off x="0" y="4871658"/>
            <a:ext cx="12192000" cy="1987468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4D2F84D-9EA6-39EE-1AF7-3345AD76E9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产品介绍 </a:t>
            </a:r>
            <a:r>
              <a:rPr lang="en-US" altLang="zh-CN"/>
              <a:t>— </a:t>
            </a:r>
            <a:r>
              <a:rPr lang="zh-CN" altLang="en-US"/>
              <a:t>推广策略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EAEADB27-7A73-299D-6DC2-E7F163B8EDD6}"/>
              </a:ext>
            </a:extLst>
          </p:cNvPr>
          <p:cNvSpPr/>
          <p:nvPr/>
        </p:nvSpPr>
        <p:spPr>
          <a:xfrm rot="10800000" flipV="1">
            <a:off x="647701" y="5881798"/>
            <a:ext cx="3986510" cy="407686"/>
          </a:xfrm>
          <a:prstGeom prst="rect">
            <a:avLst/>
          </a:prstGeom>
          <a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534" r="2552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22E81B23-73DC-4DD5-EF8C-2A400A3C441B}"/>
              </a:ext>
            </a:extLst>
          </p:cNvPr>
          <p:cNvSpPr/>
          <p:nvPr/>
        </p:nvSpPr>
        <p:spPr>
          <a:xfrm>
            <a:off x="1221341" y="2086766"/>
            <a:ext cx="2839230" cy="3998878"/>
          </a:xfrm>
          <a:custGeom>
            <a:avLst/>
            <a:gdLst>
              <a:gd name="connsiteX0" fmla="*/ 240502 w 8483600"/>
              <a:gd name="connsiteY0" fmla="*/ 0 h 4902200"/>
              <a:gd name="connsiteX1" fmla="*/ 3708375 w 8483600"/>
              <a:gd name="connsiteY1" fmla="*/ 0 h 4902200"/>
              <a:gd name="connsiteX2" fmla="*/ 3759729 w 8483600"/>
              <a:gd name="connsiteY2" fmla="*/ 56516 h 4902200"/>
              <a:gd name="connsiteX3" fmla="*/ 4723873 w 8483600"/>
              <a:gd name="connsiteY3" fmla="*/ 56516 h 4902200"/>
              <a:gd name="connsiteX4" fmla="*/ 4775228 w 8483600"/>
              <a:gd name="connsiteY4" fmla="*/ 0 h 4902200"/>
              <a:gd name="connsiteX5" fmla="*/ 8243098 w 8483600"/>
              <a:gd name="connsiteY5" fmla="*/ 0 h 4902200"/>
              <a:gd name="connsiteX6" fmla="*/ 8483600 w 8483600"/>
              <a:gd name="connsiteY6" fmla="*/ 240502 h 4902200"/>
              <a:gd name="connsiteX7" fmla="*/ 8483600 w 8483600"/>
              <a:gd name="connsiteY7" fmla="*/ 2864087 h 4902200"/>
              <a:gd name="connsiteX8" fmla="*/ 8370316 w 8483600"/>
              <a:gd name="connsiteY8" fmla="*/ 2890519 h 4902200"/>
              <a:gd name="connsiteX9" fmla="*/ 8370316 w 8483600"/>
              <a:gd name="connsiteY9" fmla="*/ 3660141 h 4902200"/>
              <a:gd name="connsiteX10" fmla="*/ 8483600 w 8483600"/>
              <a:gd name="connsiteY10" fmla="*/ 3686574 h 4902200"/>
              <a:gd name="connsiteX11" fmla="*/ 8483600 w 8483600"/>
              <a:gd name="connsiteY11" fmla="*/ 4902200 h 4902200"/>
              <a:gd name="connsiteX12" fmla="*/ 5032306 w 8483600"/>
              <a:gd name="connsiteY12" fmla="*/ 4902200 h 4902200"/>
              <a:gd name="connsiteX13" fmla="*/ 4789076 w 8483600"/>
              <a:gd name="connsiteY13" fmla="*/ 4658970 h 4902200"/>
              <a:gd name="connsiteX14" fmla="*/ 3694527 w 8483600"/>
              <a:gd name="connsiteY14" fmla="*/ 4658970 h 4902200"/>
              <a:gd name="connsiteX15" fmla="*/ 3451297 w 8483600"/>
              <a:gd name="connsiteY15" fmla="*/ 4902200 h 4902200"/>
              <a:gd name="connsiteX16" fmla="*/ 0 w 8483600"/>
              <a:gd name="connsiteY16" fmla="*/ 4902200 h 4902200"/>
              <a:gd name="connsiteX17" fmla="*/ 0 w 8483600"/>
              <a:gd name="connsiteY17" fmla="*/ 2147334 h 4902200"/>
              <a:gd name="connsiteX18" fmla="*/ 113284 w 8483600"/>
              <a:gd name="connsiteY18" fmla="*/ 2120901 h 4902200"/>
              <a:gd name="connsiteX19" fmla="*/ 113284 w 8483600"/>
              <a:gd name="connsiteY19" fmla="*/ 1351279 h 4902200"/>
              <a:gd name="connsiteX20" fmla="*/ 0 w 8483600"/>
              <a:gd name="connsiteY20" fmla="*/ 1324847 h 4902200"/>
              <a:gd name="connsiteX21" fmla="*/ 0 w 8483600"/>
              <a:gd name="connsiteY21" fmla="*/ 240502 h 49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83600" h="4902200">
                <a:moveTo>
                  <a:pt x="240502" y="0"/>
                </a:moveTo>
                <a:lnTo>
                  <a:pt x="3708375" y="0"/>
                </a:lnTo>
                <a:lnTo>
                  <a:pt x="3759729" y="56516"/>
                </a:lnTo>
                <a:lnTo>
                  <a:pt x="4723873" y="56516"/>
                </a:lnTo>
                <a:lnTo>
                  <a:pt x="4775228" y="0"/>
                </a:lnTo>
                <a:lnTo>
                  <a:pt x="8243098" y="0"/>
                </a:lnTo>
                <a:lnTo>
                  <a:pt x="8483600" y="240502"/>
                </a:lnTo>
                <a:lnTo>
                  <a:pt x="8483600" y="2864087"/>
                </a:lnTo>
                <a:lnTo>
                  <a:pt x="8370316" y="2890519"/>
                </a:lnTo>
                <a:lnTo>
                  <a:pt x="8370316" y="3660141"/>
                </a:lnTo>
                <a:lnTo>
                  <a:pt x="8483600" y="3686574"/>
                </a:lnTo>
                <a:lnTo>
                  <a:pt x="8483600" y="4902200"/>
                </a:lnTo>
                <a:lnTo>
                  <a:pt x="5032306" y="4902200"/>
                </a:lnTo>
                <a:lnTo>
                  <a:pt x="4789076" y="4658970"/>
                </a:lnTo>
                <a:lnTo>
                  <a:pt x="3694527" y="4658970"/>
                </a:lnTo>
                <a:lnTo>
                  <a:pt x="3451297" y="4902200"/>
                </a:lnTo>
                <a:lnTo>
                  <a:pt x="0" y="4902200"/>
                </a:lnTo>
                <a:lnTo>
                  <a:pt x="0" y="2147334"/>
                </a:lnTo>
                <a:lnTo>
                  <a:pt x="113284" y="2120901"/>
                </a:lnTo>
                <a:lnTo>
                  <a:pt x="113284" y="1351279"/>
                </a:lnTo>
                <a:lnTo>
                  <a:pt x="0" y="1324847"/>
                </a:lnTo>
                <a:lnTo>
                  <a:pt x="0" y="24050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0" name="直角三角形 69">
            <a:extLst>
              <a:ext uri="{FF2B5EF4-FFF2-40B4-BE49-F238E27FC236}">
                <a16:creationId xmlns:a16="http://schemas.microsoft.com/office/drawing/2014/main" id="{B1A03376-174D-6CDE-0AD9-FE5FE0B75E4E}"/>
              </a:ext>
            </a:extLst>
          </p:cNvPr>
          <p:cNvSpPr/>
          <p:nvPr/>
        </p:nvSpPr>
        <p:spPr>
          <a:xfrm rot="5400000">
            <a:off x="1186518" y="2121588"/>
            <a:ext cx="118102" cy="48454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1" name="直角三角形 70">
            <a:extLst>
              <a:ext uri="{FF2B5EF4-FFF2-40B4-BE49-F238E27FC236}">
                <a16:creationId xmlns:a16="http://schemas.microsoft.com/office/drawing/2014/main" id="{66C825D2-1D2B-CEF9-EA1E-2AF219679860}"/>
              </a:ext>
            </a:extLst>
          </p:cNvPr>
          <p:cNvSpPr/>
          <p:nvPr/>
        </p:nvSpPr>
        <p:spPr>
          <a:xfrm rot="16200000" flipH="1">
            <a:off x="3977294" y="2121588"/>
            <a:ext cx="118102" cy="48454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2" name="梯形 71">
            <a:extLst>
              <a:ext uri="{FF2B5EF4-FFF2-40B4-BE49-F238E27FC236}">
                <a16:creationId xmlns:a16="http://schemas.microsoft.com/office/drawing/2014/main" id="{F3912CB7-013C-DBFB-452C-5342CC5CAC0E}"/>
              </a:ext>
            </a:extLst>
          </p:cNvPr>
          <p:cNvSpPr/>
          <p:nvPr/>
        </p:nvSpPr>
        <p:spPr>
          <a:xfrm rot="5400000">
            <a:off x="933831" y="3491578"/>
            <a:ext cx="597760" cy="22738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3" name="梯形 72">
            <a:extLst>
              <a:ext uri="{FF2B5EF4-FFF2-40B4-BE49-F238E27FC236}">
                <a16:creationId xmlns:a16="http://schemas.microsoft.com/office/drawing/2014/main" id="{BB796188-0DCD-F576-E39E-755D602B5CA5}"/>
              </a:ext>
            </a:extLst>
          </p:cNvPr>
          <p:cNvSpPr/>
          <p:nvPr/>
        </p:nvSpPr>
        <p:spPr>
          <a:xfrm rot="16200000" flipH="1">
            <a:off x="3750323" y="4745788"/>
            <a:ext cx="597760" cy="22738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254C03BB-7B8F-94D0-0CBC-B159C36D27CE}"/>
              </a:ext>
            </a:extLst>
          </p:cNvPr>
          <p:cNvSpPr/>
          <p:nvPr/>
        </p:nvSpPr>
        <p:spPr>
          <a:xfrm>
            <a:off x="2424531" y="5963574"/>
            <a:ext cx="432854" cy="122069"/>
          </a:xfrm>
          <a:custGeom>
            <a:avLst/>
            <a:gdLst>
              <a:gd name="connsiteX0" fmla="*/ 188346 w 1443988"/>
              <a:gd name="connsiteY0" fmla="*/ 0 h 199390"/>
              <a:gd name="connsiteX1" fmla="*/ 1255642 w 1443988"/>
              <a:gd name="connsiteY1" fmla="*/ 0 h 199390"/>
              <a:gd name="connsiteX2" fmla="*/ 1443988 w 1443988"/>
              <a:gd name="connsiteY2" fmla="*/ 199390 h 199390"/>
              <a:gd name="connsiteX3" fmla="*/ 1397375 w 1443988"/>
              <a:gd name="connsiteY3" fmla="*/ 199390 h 199390"/>
              <a:gd name="connsiteX4" fmla="*/ 1232782 w 1443988"/>
              <a:gd name="connsiteY4" fmla="*/ 25146 h 199390"/>
              <a:gd name="connsiteX5" fmla="*/ 211206 w 1443988"/>
              <a:gd name="connsiteY5" fmla="*/ 25146 h 199390"/>
              <a:gd name="connsiteX6" fmla="*/ 46613 w 1443988"/>
              <a:gd name="connsiteY6" fmla="*/ 199390 h 199390"/>
              <a:gd name="connsiteX7" fmla="*/ 0 w 1443988"/>
              <a:gd name="connsiteY7" fmla="*/ 199390 h 1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988" h="199390">
                <a:moveTo>
                  <a:pt x="188346" y="0"/>
                </a:moveTo>
                <a:lnTo>
                  <a:pt x="1255642" y="0"/>
                </a:lnTo>
                <a:lnTo>
                  <a:pt x="1443988" y="199390"/>
                </a:lnTo>
                <a:lnTo>
                  <a:pt x="1397375" y="199390"/>
                </a:lnTo>
                <a:lnTo>
                  <a:pt x="1232782" y="25146"/>
                </a:lnTo>
                <a:lnTo>
                  <a:pt x="211206" y="25146"/>
                </a:lnTo>
                <a:lnTo>
                  <a:pt x="46613" y="199390"/>
                </a:lnTo>
                <a:lnTo>
                  <a:pt x="0" y="19939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5" name="梯形 74">
            <a:extLst>
              <a:ext uri="{FF2B5EF4-FFF2-40B4-BE49-F238E27FC236}">
                <a16:creationId xmlns:a16="http://schemas.microsoft.com/office/drawing/2014/main" id="{0795F773-4342-CE74-BFDD-B95ED6712053}"/>
              </a:ext>
            </a:extLst>
          </p:cNvPr>
          <p:cNvSpPr/>
          <p:nvPr/>
        </p:nvSpPr>
        <p:spPr>
          <a:xfrm>
            <a:off x="2514043" y="6039922"/>
            <a:ext cx="253830" cy="45719"/>
          </a:xfrm>
          <a:prstGeom prst="trapezoid">
            <a:avLst>
              <a:gd name="adj" fmla="val 28962"/>
            </a:avLst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6" name="半闭框 75">
            <a:extLst>
              <a:ext uri="{FF2B5EF4-FFF2-40B4-BE49-F238E27FC236}">
                <a16:creationId xmlns:a16="http://schemas.microsoft.com/office/drawing/2014/main" id="{DA81ACB1-E4B9-C411-B58C-14C0C8C91E7D}"/>
              </a:ext>
            </a:extLst>
          </p:cNvPr>
          <p:cNvSpPr/>
          <p:nvPr/>
        </p:nvSpPr>
        <p:spPr>
          <a:xfrm rot="16200000">
            <a:off x="1132144" y="5872335"/>
            <a:ext cx="302506" cy="124110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半闭框 76">
            <a:extLst>
              <a:ext uri="{FF2B5EF4-FFF2-40B4-BE49-F238E27FC236}">
                <a16:creationId xmlns:a16="http://schemas.microsoft.com/office/drawing/2014/main" id="{5A66B4E9-E200-F5E9-000B-617617177160}"/>
              </a:ext>
            </a:extLst>
          </p:cNvPr>
          <p:cNvSpPr/>
          <p:nvPr/>
        </p:nvSpPr>
        <p:spPr>
          <a:xfrm rot="5400000" flipH="1">
            <a:off x="3847264" y="5872335"/>
            <a:ext cx="302506" cy="124110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内容占位符 2">
            <a:extLst>
              <a:ext uri="{FF2B5EF4-FFF2-40B4-BE49-F238E27FC236}">
                <a16:creationId xmlns:a16="http://schemas.microsoft.com/office/drawing/2014/main" id="{45D43572-EC71-2D1C-0835-4671488C6B46}"/>
              </a:ext>
            </a:extLst>
          </p:cNvPr>
          <p:cNvSpPr txBox="1">
            <a:spLocks/>
          </p:cNvSpPr>
          <p:nvPr/>
        </p:nvSpPr>
        <p:spPr>
          <a:xfrm>
            <a:off x="1586822" y="2381904"/>
            <a:ext cx="2108269" cy="590931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3600" b="1" i="1" spc="1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第一阶段</a:t>
            </a:r>
            <a:endParaRPr lang="en-US" altLang="zh-CN" sz="3600" b="1" i="1" spc="150" dirty="0">
              <a:gradFill flip="none" rotWithShape="1">
                <a:gsLst>
                  <a:gs pos="0">
                    <a:schemeClr val="bg1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pic>
        <p:nvPicPr>
          <p:cNvPr id="81" name="图片 80">
            <a:extLst>
              <a:ext uri="{FF2B5EF4-FFF2-40B4-BE49-F238E27FC236}">
                <a16:creationId xmlns:a16="http://schemas.microsoft.com/office/drawing/2014/main" id="{B05C1EE3-04DD-2FB5-02CE-89D2CA64AB1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1330361" y="3045607"/>
            <a:ext cx="2621190" cy="173296"/>
          </a:xfrm>
          <a:prstGeom prst="rect">
            <a:avLst/>
          </a:prstGeom>
          <a:ln>
            <a:noFill/>
          </a:ln>
        </p:spPr>
      </p:pic>
      <p:sp>
        <p:nvSpPr>
          <p:cNvPr id="91" name="文本框 90">
            <a:extLst>
              <a:ext uri="{FF2B5EF4-FFF2-40B4-BE49-F238E27FC236}">
                <a16:creationId xmlns:a16="http://schemas.microsoft.com/office/drawing/2014/main" id="{037CAFE7-56BB-511C-996D-B145D7A0F7CC}"/>
              </a:ext>
            </a:extLst>
          </p:cNvPr>
          <p:cNvSpPr txBox="1"/>
          <p:nvPr/>
        </p:nvSpPr>
        <p:spPr>
          <a:xfrm>
            <a:off x="1403144" y="3396222"/>
            <a:ext cx="2475625" cy="198631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>
                <a:solidFill>
                  <a:schemeClr val="bg2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请填入您的内容，或复制内容后点击右键选择只保留文本来粘贴您的内容。请填入您的内容，或复制内容后点击右键选择只保留文本来粘贴您的内容。</a:t>
            </a:r>
            <a:endParaRPr lang="zh-CN" altLang="en-US" sz="1600" dirty="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55B5E085-C4F7-6BD6-B7E0-95371F3FDCD4}"/>
              </a:ext>
            </a:extLst>
          </p:cNvPr>
          <p:cNvSpPr/>
          <p:nvPr/>
        </p:nvSpPr>
        <p:spPr>
          <a:xfrm rot="10800000" flipV="1">
            <a:off x="4102745" y="5881798"/>
            <a:ext cx="3986510" cy="407686"/>
          </a:xfrm>
          <a:prstGeom prst="rect">
            <a:avLst/>
          </a:prstGeom>
          <a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534" r="2552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17" name="任意多边形: 形状 116">
            <a:extLst>
              <a:ext uri="{FF2B5EF4-FFF2-40B4-BE49-F238E27FC236}">
                <a16:creationId xmlns:a16="http://schemas.microsoft.com/office/drawing/2014/main" id="{4695980F-F28F-BCB2-B510-3B350EC0010A}"/>
              </a:ext>
            </a:extLst>
          </p:cNvPr>
          <p:cNvSpPr/>
          <p:nvPr/>
        </p:nvSpPr>
        <p:spPr>
          <a:xfrm>
            <a:off x="4676385" y="2086766"/>
            <a:ext cx="2839230" cy="3998878"/>
          </a:xfrm>
          <a:custGeom>
            <a:avLst/>
            <a:gdLst>
              <a:gd name="connsiteX0" fmla="*/ 240502 w 8483600"/>
              <a:gd name="connsiteY0" fmla="*/ 0 h 4902200"/>
              <a:gd name="connsiteX1" fmla="*/ 3708375 w 8483600"/>
              <a:gd name="connsiteY1" fmla="*/ 0 h 4902200"/>
              <a:gd name="connsiteX2" fmla="*/ 3759729 w 8483600"/>
              <a:gd name="connsiteY2" fmla="*/ 56516 h 4902200"/>
              <a:gd name="connsiteX3" fmla="*/ 4723873 w 8483600"/>
              <a:gd name="connsiteY3" fmla="*/ 56516 h 4902200"/>
              <a:gd name="connsiteX4" fmla="*/ 4775228 w 8483600"/>
              <a:gd name="connsiteY4" fmla="*/ 0 h 4902200"/>
              <a:gd name="connsiteX5" fmla="*/ 8243098 w 8483600"/>
              <a:gd name="connsiteY5" fmla="*/ 0 h 4902200"/>
              <a:gd name="connsiteX6" fmla="*/ 8483600 w 8483600"/>
              <a:gd name="connsiteY6" fmla="*/ 240502 h 4902200"/>
              <a:gd name="connsiteX7" fmla="*/ 8483600 w 8483600"/>
              <a:gd name="connsiteY7" fmla="*/ 2864087 h 4902200"/>
              <a:gd name="connsiteX8" fmla="*/ 8370316 w 8483600"/>
              <a:gd name="connsiteY8" fmla="*/ 2890519 h 4902200"/>
              <a:gd name="connsiteX9" fmla="*/ 8370316 w 8483600"/>
              <a:gd name="connsiteY9" fmla="*/ 3660141 h 4902200"/>
              <a:gd name="connsiteX10" fmla="*/ 8483600 w 8483600"/>
              <a:gd name="connsiteY10" fmla="*/ 3686574 h 4902200"/>
              <a:gd name="connsiteX11" fmla="*/ 8483600 w 8483600"/>
              <a:gd name="connsiteY11" fmla="*/ 4902200 h 4902200"/>
              <a:gd name="connsiteX12" fmla="*/ 5032306 w 8483600"/>
              <a:gd name="connsiteY12" fmla="*/ 4902200 h 4902200"/>
              <a:gd name="connsiteX13" fmla="*/ 4789076 w 8483600"/>
              <a:gd name="connsiteY13" fmla="*/ 4658970 h 4902200"/>
              <a:gd name="connsiteX14" fmla="*/ 3694527 w 8483600"/>
              <a:gd name="connsiteY14" fmla="*/ 4658970 h 4902200"/>
              <a:gd name="connsiteX15" fmla="*/ 3451297 w 8483600"/>
              <a:gd name="connsiteY15" fmla="*/ 4902200 h 4902200"/>
              <a:gd name="connsiteX16" fmla="*/ 0 w 8483600"/>
              <a:gd name="connsiteY16" fmla="*/ 4902200 h 4902200"/>
              <a:gd name="connsiteX17" fmla="*/ 0 w 8483600"/>
              <a:gd name="connsiteY17" fmla="*/ 2147334 h 4902200"/>
              <a:gd name="connsiteX18" fmla="*/ 113284 w 8483600"/>
              <a:gd name="connsiteY18" fmla="*/ 2120901 h 4902200"/>
              <a:gd name="connsiteX19" fmla="*/ 113284 w 8483600"/>
              <a:gd name="connsiteY19" fmla="*/ 1351279 h 4902200"/>
              <a:gd name="connsiteX20" fmla="*/ 0 w 8483600"/>
              <a:gd name="connsiteY20" fmla="*/ 1324847 h 4902200"/>
              <a:gd name="connsiteX21" fmla="*/ 0 w 8483600"/>
              <a:gd name="connsiteY21" fmla="*/ 240502 h 49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83600" h="4902200">
                <a:moveTo>
                  <a:pt x="240502" y="0"/>
                </a:moveTo>
                <a:lnTo>
                  <a:pt x="3708375" y="0"/>
                </a:lnTo>
                <a:lnTo>
                  <a:pt x="3759729" y="56516"/>
                </a:lnTo>
                <a:lnTo>
                  <a:pt x="4723873" y="56516"/>
                </a:lnTo>
                <a:lnTo>
                  <a:pt x="4775228" y="0"/>
                </a:lnTo>
                <a:lnTo>
                  <a:pt x="8243098" y="0"/>
                </a:lnTo>
                <a:lnTo>
                  <a:pt x="8483600" y="240502"/>
                </a:lnTo>
                <a:lnTo>
                  <a:pt x="8483600" y="2864087"/>
                </a:lnTo>
                <a:lnTo>
                  <a:pt x="8370316" y="2890519"/>
                </a:lnTo>
                <a:lnTo>
                  <a:pt x="8370316" y="3660141"/>
                </a:lnTo>
                <a:lnTo>
                  <a:pt x="8483600" y="3686574"/>
                </a:lnTo>
                <a:lnTo>
                  <a:pt x="8483600" y="4902200"/>
                </a:lnTo>
                <a:lnTo>
                  <a:pt x="5032306" y="4902200"/>
                </a:lnTo>
                <a:lnTo>
                  <a:pt x="4789076" y="4658970"/>
                </a:lnTo>
                <a:lnTo>
                  <a:pt x="3694527" y="4658970"/>
                </a:lnTo>
                <a:lnTo>
                  <a:pt x="3451297" y="4902200"/>
                </a:lnTo>
                <a:lnTo>
                  <a:pt x="0" y="4902200"/>
                </a:lnTo>
                <a:lnTo>
                  <a:pt x="0" y="2147334"/>
                </a:lnTo>
                <a:lnTo>
                  <a:pt x="113284" y="2120901"/>
                </a:lnTo>
                <a:lnTo>
                  <a:pt x="113284" y="1351279"/>
                </a:lnTo>
                <a:lnTo>
                  <a:pt x="0" y="1324847"/>
                </a:lnTo>
                <a:lnTo>
                  <a:pt x="0" y="24050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8" name="直角三角形 117">
            <a:extLst>
              <a:ext uri="{FF2B5EF4-FFF2-40B4-BE49-F238E27FC236}">
                <a16:creationId xmlns:a16="http://schemas.microsoft.com/office/drawing/2014/main" id="{D74CC81F-6735-D235-60A3-0C3A4EACFCCB}"/>
              </a:ext>
            </a:extLst>
          </p:cNvPr>
          <p:cNvSpPr/>
          <p:nvPr/>
        </p:nvSpPr>
        <p:spPr>
          <a:xfrm rot="5400000">
            <a:off x="4641562" y="2121588"/>
            <a:ext cx="118102" cy="48454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9" name="直角三角形 118">
            <a:extLst>
              <a:ext uri="{FF2B5EF4-FFF2-40B4-BE49-F238E27FC236}">
                <a16:creationId xmlns:a16="http://schemas.microsoft.com/office/drawing/2014/main" id="{56AC7F83-AE24-F9DB-6B6A-20711A6439A4}"/>
              </a:ext>
            </a:extLst>
          </p:cNvPr>
          <p:cNvSpPr/>
          <p:nvPr/>
        </p:nvSpPr>
        <p:spPr>
          <a:xfrm rot="16200000" flipH="1">
            <a:off x="7432338" y="2121588"/>
            <a:ext cx="118102" cy="48454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0" name="梯形 119">
            <a:extLst>
              <a:ext uri="{FF2B5EF4-FFF2-40B4-BE49-F238E27FC236}">
                <a16:creationId xmlns:a16="http://schemas.microsoft.com/office/drawing/2014/main" id="{8EB66D7D-0C12-1543-574F-C0E43306B9F1}"/>
              </a:ext>
            </a:extLst>
          </p:cNvPr>
          <p:cNvSpPr/>
          <p:nvPr/>
        </p:nvSpPr>
        <p:spPr>
          <a:xfrm rot="5400000">
            <a:off x="4388875" y="3491578"/>
            <a:ext cx="597760" cy="22738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1" name="梯形 120">
            <a:extLst>
              <a:ext uri="{FF2B5EF4-FFF2-40B4-BE49-F238E27FC236}">
                <a16:creationId xmlns:a16="http://schemas.microsoft.com/office/drawing/2014/main" id="{FEF876A1-E924-1139-CE9B-3D1AE8BC0E05}"/>
              </a:ext>
            </a:extLst>
          </p:cNvPr>
          <p:cNvSpPr/>
          <p:nvPr/>
        </p:nvSpPr>
        <p:spPr>
          <a:xfrm rot="16200000" flipH="1">
            <a:off x="7205367" y="4745788"/>
            <a:ext cx="597760" cy="22738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2" name="任意多边形: 形状 121">
            <a:extLst>
              <a:ext uri="{FF2B5EF4-FFF2-40B4-BE49-F238E27FC236}">
                <a16:creationId xmlns:a16="http://schemas.microsoft.com/office/drawing/2014/main" id="{4D383185-B9AB-45FD-04A0-92D4777E4601}"/>
              </a:ext>
            </a:extLst>
          </p:cNvPr>
          <p:cNvSpPr/>
          <p:nvPr/>
        </p:nvSpPr>
        <p:spPr>
          <a:xfrm>
            <a:off x="5879575" y="5963574"/>
            <a:ext cx="432854" cy="122069"/>
          </a:xfrm>
          <a:custGeom>
            <a:avLst/>
            <a:gdLst>
              <a:gd name="connsiteX0" fmla="*/ 188346 w 1443988"/>
              <a:gd name="connsiteY0" fmla="*/ 0 h 199390"/>
              <a:gd name="connsiteX1" fmla="*/ 1255642 w 1443988"/>
              <a:gd name="connsiteY1" fmla="*/ 0 h 199390"/>
              <a:gd name="connsiteX2" fmla="*/ 1443988 w 1443988"/>
              <a:gd name="connsiteY2" fmla="*/ 199390 h 199390"/>
              <a:gd name="connsiteX3" fmla="*/ 1397375 w 1443988"/>
              <a:gd name="connsiteY3" fmla="*/ 199390 h 199390"/>
              <a:gd name="connsiteX4" fmla="*/ 1232782 w 1443988"/>
              <a:gd name="connsiteY4" fmla="*/ 25146 h 199390"/>
              <a:gd name="connsiteX5" fmla="*/ 211206 w 1443988"/>
              <a:gd name="connsiteY5" fmla="*/ 25146 h 199390"/>
              <a:gd name="connsiteX6" fmla="*/ 46613 w 1443988"/>
              <a:gd name="connsiteY6" fmla="*/ 199390 h 199390"/>
              <a:gd name="connsiteX7" fmla="*/ 0 w 1443988"/>
              <a:gd name="connsiteY7" fmla="*/ 199390 h 1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988" h="199390">
                <a:moveTo>
                  <a:pt x="188346" y="0"/>
                </a:moveTo>
                <a:lnTo>
                  <a:pt x="1255642" y="0"/>
                </a:lnTo>
                <a:lnTo>
                  <a:pt x="1443988" y="199390"/>
                </a:lnTo>
                <a:lnTo>
                  <a:pt x="1397375" y="199390"/>
                </a:lnTo>
                <a:lnTo>
                  <a:pt x="1232782" y="25146"/>
                </a:lnTo>
                <a:lnTo>
                  <a:pt x="211206" y="25146"/>
                </a:lnTo>
                <a:lnTo>
                  <a:pt x="46613" y="199390"/>
                </a:lnTo>
                <a:lnTo>
                  <a:pt x="0" y="19939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6" name="梯形 135">
            <a:extLst>
              <a:ext uri="{FF2B5EF4-FFF2-40B4-BE49-F238E27FC236}">
                <a16:creationId xmlns:a16="http://schemas.microsoft.com/office/drawing/2014/main" id="{6643CCE0-5C58-CD05-7EB7-67CC49DD7EC1}"/>
              </a:ext>
            </a:extLst>
          </p:cNvPr>
          <p:cNvSpPr/>
          <p:nvPr/>
        </p:nvSpPr>
        <p:spPr>
          <a:xfrm>
            <a:off x="5969087" y="6039922"/>
            <a:ext cx="253830" cy="45719"/>
          </a:xfrm>
          <a:prstGeom prst="trapezoid">
            <a:avLst>
              <a:gd name="adj" fmla="val 28962"/>
            </a:avLst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0" name="半闭框 149">
            <a:extLst>
              <a:ext uri="{FF2B5EF4-FFF2-40B4-BE49-F238E27FC236}">
                <a16:creationId xmlns:a16="http://schemas.microsoft.com/office/drawing/2014/main" id="{9002E27E-EBD1-5AAF-693C-4EBC4323189B}"/>
              </a:ext>
            </a:extLst>
          </p:cNvPr>
          <p:cNvSpPr/>
          <p:nvPr/>
        </p:nvSpPr>
        <p:spPr>
          <a:xfrm rot="16200000">
            <a:off x="4587188" y="5872335"/>
            <a:ext cx="302506" cy="124110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6" name="半闭框 165">
            <a:extLst>
              <a:ext uri="{FF2B5EF4-FFF2-40B4-BE49-F238E27FC236}">
                <a16:creationId xmlns:a16="http://schemas.microsoft.com/office/drawing/2014/main" id="{E45F3FBF-4685-1AE9-2992-3D33DCCA15DD}"/>
              </a:ext>
            </a:extLst>
          </p:cNvPr>
          <p:cNvSpPr/>
          <p:nvPr/>
        </p:nvSpPr>
        <p:spPr>
          <a:xfrm rot="5400000" flipH="1">
            <a:off x="7302308" y="5872335"/>
            <a:ext cx="302506" cy="124110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4" name="内容占位符 2">
            <a:extLst>
              <a:ext uri="{FF2B5EF4-FFF2-40B4-BE49-F238E27FC236}">
                <a16:creationId xmlns:a16="http://schemas.microsoft.com/office/drawing/2014/main" id="{E3826E3C-54A9-AC62-B2E0-F500B31131B3}"/>
              </a:ext>
            </a:extLst>
          </p:cNvPr>
          <p:cNvSpPr txBox="1">
            <a:spLocks/>
          </p:cNvSpPr>
          <p:nvPr/>
        </p:nvSpPr>
        <p:spPr>
          <a:xfrm>
            <a:off x="5028238" y="2381904"/>
            <a:ext cx="2135521" cy="590931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3600" b="1" i="1" spc="1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第二阶段</a:t>
            </a:r>
            <a:endParaRPr lang="en-US" altLang="zh-CN" sz="3600" b="1" i="1" spc="150" dirty="0">
              <a:gradFill flip="none" rotWithShape="1">
                <a:gsLst>
                  <a:gs pos="0">
                    <a:schemeClr val="bg1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pic>
        <p:nvPicPr>
          <p:cNvPr id="115" name="图片 114">
            <a:extLst>
              <a:ext uri="{FF2B5EF4-FFF2-40B4-BE49-F238E27FC236}">
                <a16:creationId xmlns:a16="http://schemas.microsoft.com/office/drawing/2014/main" id="{3ECDA7AB-3577-28BE-398E-4882DD9323D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4785405" y="3045607"/>
            <a:ext cx="2621190" cy="173296"/>
          </a:xfrm>
          <a:prstGeom prst="rect">
            <a:avLst/>
          </a:prstGeom>
          <a:ln>
            <a:noFill/>
          </a:ln>
        </p:spPr>
      </p:pic>
      <p:sp>
        <p:nvSpPr>
          <p:cNvPr id="116" name="文本框 115">
            <a:extLst>
              <a:ext uri="{FF2B5EF4-FFF2-40B4-BE49-F238E27FC236}">
                <a16:creationId xmlns:a16="http://schemas.microsoft.com/office/drawing/2014/main" id="{4D8289F2-C12D-68B1-6643-9F6C0B94FE3D}"/>
              </a:ext>
            </a:extLst>
          </p:cNvPr>
          <p:cNvSpPr txBox="1"/>
          <p:nvPr/>
        </p:nvSpPr>
        <p:spPr>
          <a:xfrm>
            <a:off x="4858188" y="3396222"/>
            <a:ext cx="2475625" cy="198631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>
                <a:solidFill>
                  <a:schemeClr val="bg2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请填入您的内容，或复制内容后点击右键选择只保留文本来粘贴您的内容。请填入您的内容，或复制内容后点击右键选择只保留文本来粘贴您的内容。</a:t>
            </a:r>
            <a:endParaRPr lang="zh-CN" altLang="en-US" sz="1600" dirty="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89" name="矩形 188">
            <a:extLst>
              <a:ext uri="{FF2B5EF4-FFF2-40B4-BE49-F238E27FC236}">
                <a16:creationId xmlns:a16="http://schemas.microsoft.com/office/drawing/2014/main" id="{FCA89679-F75C-CC30-1A7F-2F2DCF27EC91}"/>
              </a:ext>
            </a:extLst>
          </p:cNvPr>
          <p:cNvSpPr/>
          <p:nvPr/>
        </p:nvSpPr>
        <p:spPr>
          <a:xfrm rot="10800000" flipV="1">
            <a:off x="7557789" y="5881798"/>
            <a:ext cx="3986510" cy="407686"/>
          </a:xfrm>
          <a:prstGeom prst="rect">
            <a:avLst/>
          </a:prstGeom>
          <a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534" r="2552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95" name="任意多边形: 形状 194">
            <a:extLst>
              <a:ext uri="{FF2B5EF4-FFF2-40B4-BE49-F238E27FC236}">
                <a16:creationId xmlns:a16="http://schemas.microsoft.com/office/drawing/2014/main" id="{82156079-B8F7-3CA2-E7E4-FA81378790FD}"/>
              </a:ext>
            </a:extLst>
          </p:cNvPr>
          <p:cNvSpPr/>
          <p:nvPr/>
        </p:nvSpPr>
        <p:spPr>
          <a:xfrm>
            <a:off x="8131429" y="2086766"/>
            <a:ext cx="2839230" cy="3998878"/>
          </a:xfrm>
          <a:custGeom>
            <a:avLst/>
            <a:gdLst>
              <a:gd name="connsiteX0" fmla="*/ 240502 w 8483600"/>
              <a:gd name="connsiteY0" fmla="*/ 0 h 4902200"/>
              <a:gd name="connsiteX1" fmla="*/ 3708375 w 8483600"/>
              <a:gd name="connsiteY1" fmla="*/ 0 h 4902200"/>
              <a:gd name="connsiteX2" fmla="*/ 3759729 w 8483600"/>
              <a:gd name="connsiteY2" fmla="*/ 56516 h 4902200"/>
              <a:gd name="connsiteX3" fmla="*/ 4723873 w 8483600"/>
              <a:gd name="connsiteY3" fmla="*/ 56516 h 4902200"/>
              <a:gd name="connsiteX4" fmla="*/ 4775228 w 8483600"/>
              <a:gd name="connsiteY4" fmla="*/ 0 h 4902200"/>
              <a:gd name="connsiteX5" fmla="*/ 8243098 w 8483600"/>
              <a:gd name="connsiteY5" fmla="*/ 0 h 4902200"/>
              <a:gd name="connsiteX6" fmla="*/ 8483600 w 8483600"/>
              <a:gd name="connsiteY6" fmla="*/ 240502 h 4902200"/>
              <a:gd name="connsiteX7" fmla="*/ 8483600 w 8483600"/>
              <a:gd name="connsiteY7" fmla="*/ 2864087 h 4902200"/>
              <a:gd name="connsiteX8" fmla="*/ 8370316 w 8483600"/>
              <a:gd name="connsiteY8" fmla="*/ 2890519 h 4902200"/>
              <a:gd name="connsiteX9" fmla="*/ 8370316 w 8483600"/>
              <a:gd name="connsiteY9" fmla="*/ 3660141 h 4902200"/>
              <a:gd name="connsiteX10" fmla="*/ 8483600 w 8483600"/>
              <a:gd name="connsiteY10" fmla="*/ 3686574 h 4902200"/>
              <a:gd name="connsiteX11" fmla="*/ 8483600 w 8483600"/>
              <a:gd name="connsiteY11" fmla="*/ 4902200 h 4902200"/>
              <a:gd name="connsiteX12" fmla="*/ 5032306 w 8483600"/>
              <a:gd name="connsiteY12" fmla="*/ 4902200 h 4902200"/>
              <a:gd name="connsiteX13" fmla="*/ 4789076 w 8483600"/>
              <a:gd name="connsiteY13" fmla="*/ 4658970 h 4902200"/>
              <a:gd name="connsiteX14" fmla="*/ 3694527 w 8483600"/>
              <a:gd name="connsiteY14" fmla="*/ 4658970 h 4902200"/>
              <a:gd name="connsiteX15" fmla="*/ 3451297 w 8483600"/>
              <a:gd name="connsiteY15" fmla="*/ 4902200 h 4902200"/>
              <a:gd name="connsiteX16" fmla="*/ 0 w 8483600"/>
              <a:gd name="connsiteY16" fmla="*/ 4902200 h 4902200"/>
              <a:gd name="connsiteX17" fmla="*/ 0 w 8483600"/>
              <a:gd name="connsiteY17" fmla="*/ 2147334 h 4902200"/>
              <a:gd name="connsiteX18" fmla="*/ 113284 w 8483600"/>
              <a:gd name="connsiteY18" fmla="*/ 2120901 h 4902200"/>
              <a:gd name="connsiteX19" fmla="*/ 113284 w 8483600"/>
              <a:gd name="connsiteY19" fmla="*/ 1351279 h 4902200"/>
              <a:gd name="connsiteX20" fmla="*/ 0 w 8483600"/>
              <a:gd name="connsiteY20" fmla="*/ 1324847 h 4902200"/>
              <a:gd name="connsiteX21" fmla="*/ 0 w 8483600"/>
              <a:gd name="connsiteY21" fmla="*/ 240502 h 49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83600" h="4902200">
                <a:moveTo>
                  <a:pt x="240502" y="0"/>
                </a:moveTo>
                <a:lnTo>
                  <a:pt x="3708375" y="0"/>
                </a:lnTo>
                <a:lnTo>
                  <a:pt x="3759729" y="56516"/>
                </a:lnTo>
                <a:lnTo>
                  <a:pt x="4723873" y="56516"/>
                </a:lnTo>
                <a:lnTo>
                  <a:pt x="4775228" y="0"/>
                </a:lnTo>
                <a:lnTo>
                  <a:pt x="8243098" y="0"/>
                </a:lnTo>
                <a:lnTo>
                  <a:pt x="8483600" y="240502"/>
                </a:lnTo>
                <a:lnTo>
                  <a:pt x="8483600" y="2864087"/>
                </a:lnTo>
                <a:lnTo>
                  <a:pt x="8370316" y="2890519"/>
                </a:lnTo>
                <a:lnTo>
                  <a:pt x="8370316" y="3660141"/>
                </a:lnTo>
                <a:lnTo>
                  <a:pt x="8483600" y="3686574"/>
                </a:lnTo>
                <a:lnTo>
                  <a:pt x="8483600" y="4902200"/>
                </a:lnTo>
                <a:lnTo>
                  <a:pt x="5032306" y="4902200"/>
                </a:lnTo>
                <a:lnTo>
                  <a:pt x="4789076" y="4658970"/>
                </a:lnTo>
                <a:lnTo>
                  <a:pt x="3694527" y="4658970"/>
                </a:lnTo>
                <a:lnTo>
                  <a:pt x="3451297" y="4902200"/>
                </a:lnTo>
                <a:lnTo>
                  <a:pt x="0" y="4902200"/>
                </a:lnTo>
                <a:lnTo>
                  <a:pt x="0" y="2147334"/>
                </a:lnTo>
                <a:lnTo>
                  <a:pt x="113284" y="2120901"/>
                </a:lnTo>
                <a:lnTo>
                  <a:pt x="113284" y="1351279"/>
                </a:lnTo>
                <a:lnTo>
                  <a:pt x="0" y="1324847"/>
                </a:lnTo>
                <a:lnTo>
                  <a:pt x="0" y="24050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6" name="直角三角形 195">
            <a:extLst>
              <a:ext uri="{FF2B5EF4-FFF2-40B4-BE49-F238E27FC236}">
                <a16:creationId xmlns:a16="http://schemas.microsoft.com/office/drawing/2014/main" id="{963AEFA8-7CE6-F546-8E02-0FACA4AEEF9F}"/>
              </a:ext>
            </a:extLst>
          </p:cNvPr>
          <p:cNvSpPr/>
          <p:nvPr/>
        </p:nvSpPr>
        <p:spPr>
          <a:xfrm rot="5400000">
            <a:off x="8096606" y="2121588"/>
            <a:ext cx="118102" cy="48454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7" name="直角三角形 196">
            <a:extLst>
              <a:ext uri="{FF2B5EF4-FFF2-40B4-BE49-F238E27FC236}">
                <a16:creationId xmlns:a16="http://schemas.microsoft.com/office/drawing/2014/main" id="{9AD25CDB-D038-AA97-7E90-2FA4B8743439}"/>
              </a:ext>
            </a:extLst>
          </p:cNvPr>
          <p:cNvSpPr/>
          <p:nvPr/>
        </p:nvSpPr>
        <p:spPr>
          <a:xfrm rot="16200000" flipH="1">
            <a:off x="10887382" y="2121588"/>
            <a:ext cx="118102" cy="48454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8" name="梯形 197">
            <a:extLst>
              <a:ext uri="{FF2B5EF4-FFF2-40B4-BE49-F238E27FC236}">
                <a16:creationId xmlns:a16="http://schemas.microsoft.com/office/drawing/2014/main" id="{4EC0BA24-C4C1-2D08-6344-FF8222B5B466}"/>
              </a:ext>
            </a:extLst>
          </p:cNvPr>
          <p:cNvSpPr/>
          <p:nvPr/>
        </p:nvSpPr>
        <p:spPr>
          <a:xfrm rot="5400000">
            <a:off x="7843919" y="3491578"/>
            <a:ext cx="597760" cy="22738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9" name="梯形 198">
            <a:extLst>
              <a:ext uri="{FF2B5EF4-FFF2-40B4-BE49-F238E27FC236}">
                <a16:creationId xmlns:a16="http://schemas.microsoft.com/office/drawing/2014/main" id="{358BBC90-7FAF-B5BC-2BA6-7EE2AEEF945C}"/>
              </a:ext>
            </a:extLst>
          </p:cNvPr>
          <p:cNvSpPr/>
          <p:nvPr/>
        </p:nvSpPr>
        <p:spPr>
          <a:xfrm rot="16200000" flipH="1">
            <a:off x="10660411" y="4745788"/>
            <a:ext cx="597760" cy="22738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0" name="任意多边形: 形状 199">
            <a:extLst>
              <a:ext uri="{FF2B5EF4-FFF2-40B4-BE49-F238E27FC236}">
                <a16:creationId xmlns:a16="http://schemas.microsoft.com/office/drawing/2014/main" id="{C276B398-3CC2-B38B-9417-FA1B7F31CE96}"/>
              </a:ext>
            </a:extLst>
          </p:cNvPr>
          <p:cNvSpPr/>
          <p:nvPr/>
        </p:nvSpPr>
        <p:spPr>
          <a:xfrm>
            <a:off x="9334619" y="5963574"/>
            <a:ext cx="432854" cy="122069"/>
          </a:xfrm>
          <a:custGeom>
            <a:avLst/>
            <a:gdLst>
              <a:gd name="connsiteX0" fmla="*/ 188346 w 1443988"/>
              <a:gd name="connsiteY0" fmla="*/ 0 h 199390"/>
              <a:gd name="connsiteX1" fmla="*/ 1255642 w 1443988"/>
              <a:gd name="connsiteY1" fmla="*/ 0 h 199390"/>
              <a:gd name="connsiteX2" fmla="*/ 1443988 w 1443988"/>
              <a:gd name="connsiteY2" fmla="*/ 199390 h 199390"/>
              <a:gd name="connsiteX3" fmla="*/ 1397375 w 1443988"/>
              <a:gd name="connsiteY3" fmla="*/ 199390 h 199390"/>
              <a:gd name="connsiteX4" fmla="*/ 1232782 w 1443988"/>
              <a:gd name="connsiteY4" fmla="*/ 25146 h 199390"/>
              <a:gd name="connsiteX5" fmla="*/ 211206 w 1443988"/>
              <a:gd name="connsiteY5" fmla="*/ 25146 h 199390"/>
              <a:gd name="connsiteX6" fmla="*/ 46613 w 1443988"/>
              <a:gd name="connsiteY6" fmla="*/ 199390 h 199390"/>
              <a:gd name="connsiteX7" fmla="*/ 0 w 1443988"/>
              <a:gd name="connsiteY7" fmla="*/ 199390 h 1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988" h="199390">
                <a:moveTo>
                  <a:pt x="188346" y="0"/>
                </a:moveTo>
                <a:lnTo>
                  <a:pt x="1255642" y="0"/>
                </a:lnTo>
                <a:lnTo>
                  <a:pt x="1443988" y="199390"/>
                </a:lnTo>
                <a:lnTo>
                  <a:pt x="1397375" y="199390"/>
                </a:lnTo>
                <a:lnTo>
                  <a:pt x="1232782" y="25146"/>
                </a:lnTo>
                <a:lnTo>
                  <a:pt x="211206" y="25146"/>
                </a:lnTo>
                <a:lnTo>
                  <a:pt x="46613" y="199390"/>
                </a:lnTo>
                <a:lnTo>
                  <a:pt x="0" y="19939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1" name="梯形 200">
            <a:extLst>
              <a:ext uri="{FF2B5EF4-FFF2-40B4-BE49-F238E27FC236}">
                <a16:creationId xmlns:a16="http://schemas.microsoft.com/office/drawing/2014/main" id="{D9EB4DDE-9D0B-807B-2D55-A342D65EC0E9}"/>
              </a:ext>
            </a:extLst>
          </p:cNvPr>
          <p:cNvSpPr/>
          <p:nvPr/>
        </p:nvSpPr>
        <p:spPr>
          <a:xfrm>
            <a:off x="9424131" y="6039922"/>
            <a:ext cx="253830" cy="45719"/>
          </a:xfrm>
          <a:prstGeom prst="trapezoid">
            <a:avLst>
              <a:gd name="adj" fmla="val 28962"/>
            </a:avLst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02" name="半闭框 201">
            <a:extLst>
              <a:ext uri="{FF2B5EF4-FFF2-40B4-BE49-F238E27FC236}">
                <a16:creationId xmlns:a16="http://schemas.microsoft.com/office/drawing/2014/main" id="{C897E2F6-5ED8-F7BB-9AB4-CBDD0F9558FB}"/>
              </a:ext>
            </a:extLst>
          </p:cNvPr>
          <p:cNvSpPr/>
          <p:nvPr/>
        </p:nvSpPr>
        <p:spPr>
          <a:xfrm rot="16200000">
            <a:off x="8042232" y="5872335"/>
            <a:ext cx="302506" cy="124110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3" name="半闭框 202">
            <a:extLst>
              <a:ext uri="{FF2B5EF4-FFF2-40B4-BE49-F238E27FC236}">
                <a16:creationId xmlns:a16="http://schemas.microsoft.com/office/drawing/2014/main" id="{88229CD9-D5D0-7F34-C92D-11444A6251F7}"/>
              </a:ext>
            </a:extLst>
          </p:cNvPr>
          <p:cNvSpPr/>
          <p:nvPr/>
        </p:nvSpPr>
        <p:spPr>
          <a:xfrm rot="5400000" flipH="1">
            <a:off x="10757352" y="5872335"/>
            <a:ext cx="302506" cy="124110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2" name="内容占位符 2">
            <a:extLst>
              <a:ext uri="{FF2B5EF4-FFF2-40B4-BE49-F238E27FC236}">
                <a16:creationId xmlns:a16="http://schemas.microsoft.com/office/drawing/2014/main" id="{8C0A0CBA-BDD2-D95C-76F9-7B81174609B6}"/>
              </a:ext>
            </a:extLst>
          </p:cNvPr>
          <p:cNvSpPr txBox="1">
            <a:spLocks/>
          </p:cNvSpPr>
          <p:nvPr/>
        </p:nvSpPr>
        <p:spPr>
          <a:xfrm>
            <a:off x="8496910" y="2381904"/>
            <a:ext cx="2108269" cy="590931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3600" b="1" i="1" spc="1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第三阶段</a:t>
            </a:r>
            <a:endParaRPr lang="en-US" altLang="zh-CN" sz="3600" b="1" i="1" spc="150" dirty="0">
              <a:gradFill flip="none" rotWithShape="1">
                <a:gsLst>
                  <a:gs pos="0">
                    <a:schemeClr val="bg1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pic>
        <p:nvPicPr>
          <p:cNvPr id="193" name="图片 192">
            <a:extLst>
              <a:ext uri="{FF2B5EF4-FFF2-40B4-BE49-F238E27FC236}">
                <a16:creationId xmlns:a16="http://schemas.microsoft.com/office/drawing/2014/main" id="{C02E02BA-DAE0-E233-34E7-E7F875FFF89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8240449" y="3045607"/>
            <a:ext cx="2621190" cy="173296"/>
          </a:xfrm>
          <a:prstGeom prst="rect">
            <a:avLst/>
          </a:prstGeom>
          <a:ln>
            <a:noFill/>
          </a:ln>
        </p:spPr>
      </p:pic>
      <p:sp>
        <p:nvSpPr>
          <p:cNvPr id="194" name="文本框 193">
            <a:extLst>
              <a:ext uri="{FF2B5EF4-FFF2-40B4-BE49-F238E27FC236}">
                <a16:creationId xmlns:a16="http://schemas.microsoft.com/office/drawing/2014/main" id="{AF69DD6B-1495-259C-9510-1518911AD1D5}"/>
              </a:ext>
            </a:extLst>
          </p:cNvPr>
          <p:cNvSpPr txBox="1"/>
          <p:nvPr/>
        </p:nvSpPr>
        <p:spPr>
          <a:xfrm>
            <a:off x="8313232" y="3396222"/>
            <a:ext cx="2475625" cy="198631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>
                <a:solidFill>
                  <a:schemeClr val="bg2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请填入您的内容，或复制内容后点击右键选择只保留文本来粘贴您的内容。请填入您的内容，或复制内容后点击右键选择只保留文本来粘贴您的内容。</a:t>
            </a:r>
            <a:endParaRPr lang="zh-CN" altLang="en-US" sz="1600" dirty="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5F859FEB-B43A-4488-D438-DF72D61D828C}"/>
              </a:ext>
            </a:extLst>
          </p:cNvPr>
          <p:cNvCxnSpPr>
            <a:cxnSpLocks/>
          </p:cNvCxnSpPr>
          <p:nvPr/>
        </p:nvCxnSpPr>
        <p:spPr>
          <a:xfrm>
            <a:off x="4383145" y="1675003"/>
            <a:ext cx="342571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>
            <a:extLst>
              <a:ext uri="{FF2B5EF4-FFF2-40B4-BE49-F238E27FC236}">
                <a16:creationId xmlns:a16="http://schemas.microsoft.com/office/drawing/2014/main" id="{0876BB59-1FA3-8B25-2792-6EF877E8DE5B}"/>
              </a:ext>
            </a:extLst>
          </p:cNvPr>
          <p:cNvSpPr txBox="1"/>
          <p:nvPr/>
        </p:nvSpPr>
        <p:spPr>
          <a:xfrm>
            <a:off x="4643120" y="1246210"/>
            <a:ext cx="2905760" cy="42473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zh-CN" altLang="en-US" sz="2400" b="1" cap="all" spc="0">
                <a:ln>
                  <a:noFill/>
                </a:ln>
                <a:gradFill>
                  <a:gsLst>
                    <a:gs pos="100000">
                      <a:schemeClr val="accent2">
                        <a:lumMod val="20000"/>
                        <a:lumOff val="80000"/>
                      </a:schemeClr>
                    </a:gs>
                    <a:gs pos="0">
                      <a:schemeClr val="accent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chemeClr val="accent2">
                      <a:lumMod val="75000"/>
                      <a:alpha val="43000"/>
                    </a:scheme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j-cs"/>
              </a:rPr>
              <a:t>常见手术阶段</a:t>
            </a:r>
            <a:endParaRPr lang="zh-CN" altLang="en-US" sz="2400" b="1" cap="all" spc="0" dirty="0">
              <a:ln>
                <a:noFill/>
              </a:ln>
              <a:gradFill>
                <a:gsLst>
                  <a:gs pos="100000">
                    <a:schemeClr val="accent2">
                      <a:lumMod val="20000"/>
                      <a:lumOff val="80000"/>
                    </a:schemeClr>
                  </a:gs>
                  <a:gs pos="0">
                    <a:schemeClr val="accent2"/>
                  </a:gs>
                </a:gsLst>
                <a:lin ang="5400000" scaled="1"/>
              </a:gradFill>
              <a:effectLst>
                <a:outerShdw blurRad="38100" dist="38100" dir="2700000" algn="tl">
                  <a:schemeClr val="accent2">
                    <a:lumMod val="75000"/>
                    <a:alpha val="43000"/>
                  </a:scheme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j-cs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6A7B5ADC-AF2C-9690-5E7C-98C5D866BF03}"/>
              </a:ext>
            </a:extLst>
          </p:cNvPr>
          <p:cNvSpPr/>
          <p:nvPr/>
        </p:nvSpPr>
        <p:spPr>
          <a:xfrm flipV="1">
            <a:off x="4819092" y="1429389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62B91558-BD99-C32A-1F09-0B8513B6751E}"/>
              </a:ext>
            </a:extLst>
          </p:cNvPr>
          <p:cNvSpPr/>
          <p:nvPr/>
        </p:nvSpPr>
        <p:spPr>
          <a:xfrm flipV="1">
            <a:off x="4673776" y="1429389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3FBD175D-9510-B57F-0BB8-B8CE34ECF936}"/>
              </a:ext>
            </a:extLst>
          </p:cNvPr>
          <p:cNvSpPr/>
          <p:nvPr/>
        </p:nvSpPr>
        <p:spPr>
          <a:xfrm flipV="1">
            <a:off x="4528461" y="1429389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CB6D09F0-C9EB-CE02-FD13-6799B8718117}"/>
              </a:ext>
            </a:extLst>
          </p:cNvPr>
          <p:cNvSpPr/>
          <p:nvPr/>
        </p:nvSpPr>
        <p:spPr>
          <a:xfrm flipV="1">
            <a:off x="4383145" y="1429389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7F4EBED1-66EF-F9A8-5716-5694777F49E8}"/>
              </a:ext>
            </a:extLst>
          </p:cNvPr>
          <p:cNvSpPr/>
          <p:nvPr/>
        </p:nvSpPr>
        <p:spPr>
          <a:xfrm flipH="1" flipV="1">
            <a:off x="7289871" y="1429389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CAA1C090-6FDE-6A19-B927-0581C1589C17}"/>
              </a:ext>
            </a:extLst>
          </p:cNvPr>
          <p:cNvSpPr/>
          <p:nvPr/>
        </p:nvSpPr>
        <p:spPr>
          <a:xfrm flipH="1" flipV="1">
            <a:off x="7435187" y="1429389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F4E44075-5D78-3632-BABA-98D26C6C60A0}"/>
              </a:ext>
            </a:extLst>
          </p:cNvPr>
          <p:cNvSpPr/>
          <p:nvPr/>
        </p:nvSpPr>
        <p:spPr>
          <a:xfrm flipH="1" flipV="1">
            <a:off x="7580502" y="1429389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E9517512-63BB-B121-F646-A727F9715815}"/>
              </a:ext>
            </a:extLst>
          </p:cNvPr>
          <p:cNvSpPr/>
          <p:nvPr/>
        </p:nvSpPr>
        <p:spPr>
          <a:xfrm flipH="1" flipV="1">
            <a:off x="7725818" y="1429389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6677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şḷïḓ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图片 215">
            <a:extLst>
              <a:ext uri="{FF2B5EF4-FFF2-40B4-BE49-F238E27FC236}">
                <a16:creationId xmlns:a16="http://schemas.microsoft.com/office/drawing/2014/main" id="{28B760BC-7F53-1F83-4919-5E22FEC0B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6" name="文本占位符 5">
            <a:extLst>
              <a:ext uri="{FF2B5EF4-FFF2-40B4-BE49-F238E27FC236}">
                <a16:creationId xmlns:a16="http://schemas.microsoft.com/office/drawing/2014/main" id="{E8ED5C06-5AE2-9576-D72C-728C27A106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产品介绍 </a:t>
            </a:r>
            <a:r>
              <a:rPr lang="en-US" altLang="zh-CN"/>
              <a:t>— </a:t>
            </a:r>
            <a:r>
              <a:rPr lang="zh-CN" altLang="en-US"/>
              <a:t>疾病现状</a:t>
            </a:r>
          </a:p>
        </p:txBody>
      </p:sp>
      <p:sp>
        <p:nvSpPr>
          <p:cNvPr id="72" name="矩形: 剪去左右顶角 71">
            <a:extLst>
              <a:ext uri="{FF2B5EF4-FFF2-40B4-BE49-F238E27FC236}">
                <a16:creationId xmlns:a16="http://schemas.microsoft.com/office/drawing/2014/main" id="{1140B1EB-7615-56B2-DD48-5205033D670D}"/>
              </a:ext>
            </a:extLst>
          </p:cNvPr>
          <p:cNvSpPr/>
          <p:nvPr/>
        </p:nvSpPr>
        <p:spPr>
          <a:xfrm>
            <a:off x="1756727" y="2016124"/>
            <a:ext cx="8700446" cy="4118559"/>
          </a:xfrm>
          <a:prstGeom prst="snip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3" name="任意多边形: 形状 92">
            <a:extLst>
              <a:ext uri="{FF2B5EF4-FFF2-40B4-BE49-F238E27FC236}">
                <a16:creationId xmlns:a16="http://schemas.microsoft.com/office/drawing/2014/main" id="{B87FE888-4B94-99AF-0B8D-78A406A1F227}"/>
              </a:ext>
            </a:extLst>
          </p:cNvPr>
          <p:cNvSpPr>
            <a:spLocks/>
          </p:cNvSpPr>
          <p:nvPr/>
        </p:nvSpPr>
        <p:spPr bwMode="auto">
          <a:xfrm>
            <a:off x="1619233" y="1911061"/>
            <a:ext cx="8953535" cy="4274221"/>
          </a:xfrm>
          <a:custGeom>
            <a:avLst/>
            <a:gdLst>
              <a:gd name="connsiteX0" fmla="*/ 68262 w 4894263"/>
              <a:gd name="connsiteY0" fmla="*/ 66675 h 2816225"/>
              <a:gd name="connsiteX1" fmla="*/ 68262 w 4894263"/>
              <a:gd name="connsiteY1" fmla="*/ 2747963 h 2816225"/>
              <a:gd name="connsiteX2" fmla="*/ 4826000 w 4894263"/>
              <a:gd name="connsiteY2" fmla="*/ 2747963 h 2816225"/>
              <a:gd name="connsiteX3" fmla="*/ 4826000 w 4894263"/>
              <a:gd name="connsiteY3" fmla="*/ 66675 h 2816225"/>
              <a:gd name="connsiteX4" fmla="*/ 0 w 4894263"/>
              <a:gd name="connsiteY4" fmla="*/ 0 h 2816225"/>
              <a:gd name="connsiteX5" fmla="*/ 530225 w 4894263"/>
              <a:gd name="connsiteY5" fmla="*/ 0 h 2816225"/>
              <a:gd name="connsiteX6" fmla="*/ 576263 w 4894263"/>
              <a:gd name="connsiteY6" fmla="*/ 46038 h 2816225"/>
              <a:gd name="connsiteX7" fmla="*/ 1157288 w 4894263"/>
              <a:gd name="connsiteY7" fmla="*/ 46038 h 2816225"/>
              <a:gd name="connsiteX8" fmla="*/ 1204913 w 4894263"/>
              <a:gd name="connsiteY8" fmla="*/ 0 h 2816225"/>
              <a:gd name="connsiteX9" fmla="*/ 2255838 w 4894263"/>
              <a:gd name="connsiteY9" fmla="*/ 0 h 2816225"/>
              <a:gd name="connsiteX10" fmla="*/ 2306638 w 4894263"/>
              <a:gd name="connsiteY10" fmla="*/ 46038 h 2816225"/>
              <a:gd name="connsiteX11" fmla="*/ 3671888 w 4894263"/>
              <a:gd name="connsiteY11" fmla="*/ 46038 h 2816225"/>
              <a:gd name="connsiteX12" fmla="*/ 3722688 w 4894263"/>
              <a:gd name="connsiteY12" fmla="*/ 0 h 2816225"/>
              <a:gd name="connsiteX13" fmla="*/ 4894263 w 4894263"/>
              <a:gd name="connsiteY13" fmla="*/ 0 h 2816225"/>
              <a:gd name="connsiteX14" fmla="*/ 4894263 w 4894263"/>
              <a:gd name="connsiteY14" fmla="*/ 228600 h 2816225"/>
              <a:gd name="connsiteX15" fmla="*/ 4846638 w 4894263"/>
              <a:gd name="connsiteY15" fmla="*/ 276225 h 2816225"/>
              <a:gd name="connsiteX16" fmla="*/ 4846638 w 4894263"/>
              <a:gd name="connsiteY16" fmla="*/ 776288 h 2816225"/>
              <a:gd name="connsiteX17" fmla="*/ 4894263 w 4894263"/>
              <a:gd name="connsiteY17" fmla="*/ 823913 h 2816225"/>
              <a:gd name="connsiteX18" fmla="*/ 4894263 w 4894263"/>
              <a:gd name="connsiteY18" fmla="*/ 1333500 h 2816225"/>
              <a:gd name="connsiteX19" fmla="*/ 4846638 w 4894263"/>
              <a:gd name="connsiteY19" fmla="*/ 1384300 h 2816225"/>
              <a:gd name="connsiteX20" fmla="*/ 4846638 w 4894263"/>
              <a:gd name="connsiteY20" fmla="*/ 2336800 h 2816225"/>
              <a:gd name="connsiteX21" fmla="*/ 4894263 w 4894263"/>
              <a:gd name="connsiteY21" fmla="*/ 2382838 h 2816225"/>
              <a:gd name="connsiteX22" fmla="*/ 4894263 w 4894263"/>
              <a:gd name="connsiteY22" fmla="*/ 2816225 h 2816225"/>
              <a:gd name="connsiteX23" fmla="*/ 3998913 w 4894263"/>
              <a:gd name="connsiteY23" fmla="*/ 2816225 h 2816225"/>
              <a:gd name="connsiteX24" fmla="*/ 3948113 w 4894263"/>
              <a:gd name="connsiteY24" fmla="*/ 2770188 h 2816225"/>
              <a:gd name="connsiteX25" fmla="*/ 3451225 w 4894263"/>
              <a:gd name="connsiteY25" fmla="*/ 2770188 h 2816225"/>
              <a:gd name="connsiteX26" fmla="*/ 3400425 w 4894263"/>
              <a:gd name="connsiteY26" fmla="*/ 2816225 h 2816225"/>
              <a:gd name="connsiteX27" fmla="*/ 2705100 w 4894263"/>
              <a:gd name="connsiteY27" fmla="*/ 2816225 h 2816225"/>
              <a:gd name="connsiteX28" fmla="*/ 2654300 w 4894263"/>
              <a:gd name="connsiteY28" fmla="*/ 2770188 h 2816225"/>
              <a:gd name="connsiteX29" fmla="*/ 1289050 w 4894263"/>
              <a:gd name="connsiteY29" fmla="*/ 2770188 h 2816225"/>
              <a:gd name="connsiteX30" fmla="*/ 1238250 w 4894263"/>
              <a:gd name="connsiteY30" fmla="*/ 2816225 h 2816225"/>
              <a:gd name="connsiteX31" fmla="*/ 0 w 4894263"/>
              <a:gd name="connsiteY31" fmla="*/ 2816225 h 2816225"/>
              <a:gd name="connsiteX32" fmla="*/ 0 w 4894263"/>
              <a:gd name="connsiteY32" fmla="*/ 2509838 h 2816225"/>
              <a:gd name="connsiteX33" fmla="*/ 46038 w 4894263"/>
              <a:gd name="connsiteY33" fmla="*/ 2463800 h 2816225"/>
              <a:gd name="connsiteX34" fmla="*/ 46038 w 4894263"/>
              <a:gd name="connsiteY34" fmla="*/ 2012950 h 2816225"/>
              <a:gd name="connsiteX35" fmla="*/ 0 w 4894263"/>
              <a:gd name="connsiteY35" fmla="*/ 1962150 h 2816225"/>
              <a:gd name="connsiteX36" fmla="*/ 0 w 4894263"/>
              <a:gd name="connsiteY36" fmla="*/ 1558925 h 2816225"/>
              <a:gd name="connsiteX37" fmla="*/ 46038 w 4894263"/>
              <a:gd name="connsiteY37" fmla="*/ 1511300 h 2816225"/>
              <a:gd name="connsiteX38" fmla="*/ 46038 w 4894263"/>
              <a:gd name="connsiteY38" fmla="*/ 139700 h 2816225"/>
              <a:gd name="connsiteX39" fmla="*/ 0 w 4894263"/>
              <a:gd name="connsiteY39" fmla="*/ 93663 h 281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894263" h="2816225">
                <a:moveTo>
                  <a:pt x="68262" y="66675"/>
                </a:moveTo>
                <a:lnTo>
                  <a:pt x="68262" y="2747963"/>
                </a:lnTo>
                <a:lnTo>
                  <a:pt x="4826000" y="2747963"/>
                </a:lnTo>
                <a:lnTo>
                  <a:pt x="4826000" y="66675"/>
                </a:lnTo>
                <a:close/>
                <a:moveTo>
                  <a:pt x="0" y="0"/>
                </a:moveTo>
                <a:lnTo>
                  <a:pt x="530225" y="0"/>
                </a:lnTo>
                <a:lnTo>
                  <a:pt x="576263" y="46038"/>
                </a:lnTo>
                <a:lnTo>
                  <a:pt x="1157288" y="46038"/>
                </a:lnTo>
                <a:lnTo>
                  <a:pt x="1204913" y="0"/>
                </a:lnTo>
                <a:lnTo>
                  <a:pt x="2255838" y="0"/>
                </a:lnTo>
                <a:lnTo>
                  <a:pt x="2306638" y="46038"/>
                </a:lnTo>
                <a:lnTo>
                  <a:pt x="3671888" y="46038"/>
                </a:lnTo>
                <a:lnTo>
                  <a:pt x="3722688" y="0"/>
                </a:lnTo>
                <a:lnTo>
                  <a:pt x="4894263" y="0"/>
                </a:lnTo>
                <a:lnTo>
                  <a:pt x="4894263" y="228600"/>
                </a:lnTo>
                <a:lnTo>
                  <a:pt x="4846638" y="276225"/>
                </a:lnTo>
                <a:lnTo>
                  <a:pt x="4846638" y="776288"/>
                </a:lnTo>
                <a:lnTo>
                  <a:pt x="4894263" y="823913"/>
                </a:lnTo>
                <a:lnTo>
                  <a:pt x="4894263" y="1333500"/>
                </a:lnTo>
                <a:lnTo>
                  <a:pt x="4846638" y="1384300"/>
                </a:lnTo>
                <a:lnTo>
                  <a:pt x="4846638" y="2336800"/>
                </a:lnTo>
                <a:lnTo>
                  <a:pt x="4894263" y="2382838"/>
                </a:lnTo>
                <a:lnTo>
                  <a:pt x="4894263" y="2816225"/>
                </a:lnTo>
                <a:lnTo>
                  <a:pt x="3998913" y="2816225"/>
                </a:lnTo>
                <a:lnTo>
                  <a:pt x="3948113" y="2770188"/>
                </a:lnTo>
                <a:lnTo>
                  <a:pt x="3451225" y="2770188"/>
                </a:lnTo>
                <a:lnTo>
                  <a:pt x="3400425" y="2816225"/>
                </a:lnTo>
                <a:lnTo>
                  <a:pt x="2705100" y="2816225"/>
                </a:lnTo>
                <a:lnTo>
                  <a:pt x="2654300" y="2770188"/>
                </a:lnTo>
                <a:lnTo>
                  <a:pt x="1289050" y="2770188"/>
                </a:lnTo>
                <a:lnTo>
                  <a:pt x="1238250" y="2816225"/>
                </a:lnTo>
                <a:lnTo>
                  <a:pt x="0" y="2816225"/>
                </a:lnTo>
                <a:lnTo>
                  <a:pt x="0" y="2509838"/>
                </a:lnTo>
                <a:lnTo>
                  <a:pt x="46038" y="2463800"/>
                </a:lnTo>
                <a:lnTo>
                  <a:pt x="46038" y="2012950"/>
                </a:lnTo>
                <a:lnTo>
                  <a:pt x="0" y="1962150"/>
                </a:lnTo>
                <a:lnTo>
                  <a:pt x="0" y="1558925"/>
                </a:lnTo>
                <a:lnTo>
                  <a:pt x="46038" y="1511300"/>
                </a:lnTo>
                <a:lnTo>
                  <a:pt x="46038" y="139700"/>
                </a:lnTo>
                <a:lnTo>
                  <a:pt x="0" y="93663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0" name="Freeform 8">
            <a:extLst>
              <a:ext uri="{FF2B5EF4-FFF2-40B4-BE49-F238E27FC236}">
                <a16:creationId xmlns:a16="http://schemas.microsoft.com/office/drawing/2014/main" id="{92762E09-04BB-724F-5C70-DE1080319A98}"/>
              </a:ext>
            </a:extLst>
          </p:cNvPr>
          <p:cNvSpPr>
            <a:spLocks/>
          </p:cNvSpPr>
          <p:nvPr/>
        </p:nvSpPr>
        <p:spPr bwMode="auto">
          <a:xfrm>
            <a:off x="10532108" y="4424032"/>
            <a:ext cx="63892" cy="580659"/>
          </a:xfrm>
          <a:custGeom>
            <a:avLst/>
            <a:gdLst>
              <a:gd name="T0" fmla="*/ 0 w 22"/>
              <a:gd name="T1" fmla="*/ 0 h 241"/>
              <a:gd name="T2" fmla="*/ 22 w 22"/>
              <a:gd name="T3" fmla="*/ 22 h 241"/>
              <a:gd name="T4" fmla="*/ 22 w 22"/>
              <a:gd name="T5" fmla="*/ 241 h 241"/>
              <a:gd name="T6" fmla="*/ 0 w 22"/>
              <a:gd name="T7" fmla="*/ 220 h 241"/>
              <a:gd name="T8" fmla="*/ 0 w 22"/>
              <a:gd name="T9" fmla="*/ 0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41">
                <a:moveTo>
                  <a:pt x="0" y="0"/>
                </a:moveTo>
                <a:lnTo>
                  <a:pt x="22" y="22"/>
                </a:lnTo>
                <a:lnTo>
                  <a:pt x="22" y="241"/>
                </a:lnTo>
                <a:lnTo>
                  <a:pt x="0" y="22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2" name="Freeform 9">
            <a:extLst>
              <a:ext uri="{FF2B5EF4-FFF2-40B4-BE49-F238E27FC236}">
                <a16:creationId xmlns:a16="http://schemas.microsoft.com/office/drawing/2014/main" id="{5490D937-2B56-E393-0159-A3932ACD7EB1}"/>
              </a:ext>
            </a:extLst>
          </p:cNvPr>
          <p:cNvSpPr>
            <a:spLocks/>
          </p:cNvSpPr>
          <p:nvPr/>
        </p:nvSpPr>
        <p:spPr bwMode="auto">
          <a:xfrm>
            <a:off x="10532108" y="5004691"/>
            <a:ext cx="63892" cy="110831"/>
          </a:xfrm>
          <a:custGeom>
            <a:avLst/>
            <a:gdLst>
              <a:gd name="T0" fmla="*/ 0 w 22"/>
              <a:gd name="T1" fmla="*/ 0 h 46"/>
              <a:gd name="T2" fmla="*/ 22 w 22"/>
              <a:gd name="T3" fmla="*/ 22 h 46"/>
              <a:gd name="T4" fmla="*/ 22 w 22"/>
              <a:gd name="T5" fmla="*/ 46 h 46"/>
              <a:gd name="T6" fmla="*/ 0 w 22"/>
              <a:gd name="T7" fmla="*/ 24 h 46"/>
              <a:gd name="T8" fmla="*/ 0 w 22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46">
                <a:moveTo>
                  <a:pt x="0" y="0"/>
                </a:moveTo>
                <a:lnTo>
                  <a:pt x="22" y="22"/>
                </a:lnTo>
                <a:lnTo>
                  <a:pt x="22" y="46"/>
                </a:lnTo>
                <a:lnTo>
                  <a:pt x="0" y="2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4" name="Freeform 10">
            <a:extLst>
              <a:ext uri="{FF2B5EF4-FFF2-40B4-BE49-F238E27FC236}">
                <a16:creationId xmlns:a16="http://schemas.microsoft.com/office/drawing/2014/main" id="{22B74068-01B3-8F1A-E024-121FFB54532C}"/>
              </a:ext>
            </a:extLst>
          </p:cNvPr>
          <p:cNvSpPr>
            <a:spLocks/>
          </p:cNvSpPr>
          <p:nvPr/>
        </p:nvSpPr>
        <p:spPr bwMode="auto">
          <a:xfrm>
            <a:off x="10532108" y="5115522"/>
            <a:ext cx="63892" cy="115650"/>
          </a:xfrm>
          <a:custGeom>
            <a:avLst/>
            <a:gdLst>
              <a:gd name="T0" fmla="*/ 0 w 22"/>
              <a:gd name="T1" fmla="*/ 0 h 48"/>
              <a:gd name="T2" fmla="*/ 22 w 22"/>
              <a:gd name="T3" fmla="*/ 21 h 48"/>
              <a:gd name="T4" fmla="*/ 22 w 22"/>
              <a:gd name="T5" fmla="*/ 48 h 48"/>
              <a:gd name="T6" fmla="*/ 0 w 22"/>
              <a:gd name="T7" fmla="*/ 24 h 48"/>
              <a:gd name="T8" fmla="*/ 0 w 22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48">
                <a:moveTo>
                  <a:pt x="0" y="0"/>
                </a:moveTo>
                <a:lnTo>
                  <a:pt x="22" y="21"/>
                </a:lnTo>
                <a:lnTo>
                  <a:pt x="22" y="48"/>
                </a:lnTo>
                <a:lnTo>
                  <a:pt x="0" y="2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6" name="Freeform 11">
            <a:extLst>
              <a:ext uri="{FF2B5EF4-FFF2-40B4-BE49-F238E27FC236}">
                <a16:creationId xmlns:a16="http://schemas.microsoft.com/office/drawing/2014/main" id="{35E74751-E738-E2E5-E243-4C6CDABF7BF4}"/>
              </a:ext>
            </a:extLst>
          </p:cNvPr>
          <p:cNvSpPr>
            <a:spLocks/>
          </p:cNvSpPr>
          <p:nvPr/>
        </p:nvSpPr>
        <p:spPr bwMode="auto">
          <a:xfrm>
            <a:off x="10532108" y="5231172"/>
            <a:ext cx="63892" cy="108422"/>
          </a:xfrm>
          <a:custGeom>
            <a:avLst/>
            <a:gdLst>
              <a:gd name="T0" fmla="*/ 0 w 22"/>
              <a:gd name="T1" fmla="*/ 0 h 45"/>
              <a:gd name="T2" fmla="*/ 22 w 22"/>
              <a:gd name="T3" fmla="*/ 21 h 45"/>
              <a:gd name="T4" fmla="*/ 22 w 22"/>
              <a:gd name="T5" fmla="*/ 45 h 45"/>
              <a:gd name="T6" fmla="*/ 0 w 22"/>
              <a:gd name="T7" fmla="*/ 24 h 45"/>
              <a:gd name="T8" fmla="*/ 0 w 22"/>
              <a:gd name="T9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45">
                <a:moveTo>
                  <a:pt x="0" y="0"/>
                </a:moveTo>
                <a:lnTo>
                  <a:pt x="22" y="21"/>
                </a:lnTo>
                <a:lnTo>
                  <a:pt x="22" y="45"/>
                </a:lnTo>
                <a:lnTo>
                  <a:pt x="0" y="2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7" name="Freeform 12">
            <a:extLst>
              <a:ext uri="{FF2B5EF4-FFF2-40B4-BE49-F238E27FC236}">
                <a16:creationId xmlns:a16="http://schemas.microsoft.com/office/drawing/2014/main" id="{4C607A7C-8711-9094-6C63-419045AF1D3E}"/>
              </a:ext>
            </a:extLst>
          </p:cNvPr>
          <p:cNvSpPr>
            <a:spLocks/>
          </p:cNvSpPr>
          <p:nvPr/>
        </p:nvSpPr>
        <p:spPr bwMode="auto">
          <a:xfrm>
            <a:off x="10532108" y="5339593"/>
            <a:ext cx="63892" cy="110831"/>
          </a:xfrm>
          <a:custGeom>
            <a:avLst/>
            <a:gdLst>
              <a:gd name="T0" fmla="*/ 0 w 22"/>
              <a:gd name="T1" fmla="*/ 0 h 46"/>
              <a:gd name="T2" fmla="*/ 22 w 22"/>
              <a:gd name="T3" fmla="*/ 22 h 46"/>
              <a:gd name="T4" fmla="*/ 22 w 22"/>
              <a:gd name="T5" fmla="*/ 46 h 46"/>
              <a:gd name="T6" fmla="*/ 0 w 22"/>
              <a:gd name="T7" fmla="*/ 25 h 46"/>
              <a:gd name="T8" fmla="*/ 0 w 22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46">
                <a:moveTo>
                  <a:pt x="0" y="0"/>
                </a:moveTo>
                <a:lnTo>
                  <a:pt x="22" y="22"/>
                </a:lnTo>
                <a:lnTo>
                  <a:pt x="22" y="46"/>
                </a:lnTo>
                <a:lnTo>
                  <a:pt x="0" y="2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8" name="Freeform 13">
            <a:extLst>
              <a:ext uri="{FF2B5EF4-FFF2-40B4-BE49-F238E27FC236}">
                <a16:creationId xmlns:a16="http://schemas.microsoft.com/office/drawing/2014/main" id="{E34FE24C-45F0-B49D-1735-A66C99734793}"/>
              </a:ext>
            </a:extLst>
          </p:cNvPr>
          <p:cNvSpPr>
            <a:spLocks/>
          </p:cNvSpPr>
          <p:nvPr/>
        </p:nvSpPr>
        <p:spPr bwMode="auto">
          <a:xfrm>
            <a:off x="7903842" y="6153959"/>
            <a:ext cx="130688" cy="50598"/>
          </a:xfrm>
          <a:custGeom>
            <a:avLst/>
            <a:gdLst>
              <a:gd name="T0" fmla="*/ 0 w 45"/>
              <a:gd name="T1" fmla="*/ 21 h 21"/>
              <a:gd name="T2" fmla="*/ 21 w 45"/>
              <a:gd name="T3" fmla="*/ 0 h 21"/>
              <a:gd name="T4" fmla="*/ 45 w 45"/>
              <a:gd name="T5" fmla="*/ 0 h 21"/>
              <a:gd name="T6" fmla="*/ 24 w 45"/>
              <a:gd name="T7" fmla="*/ 21 h 21"/>
              <a:gd name="T8" fmla="*/ 0 w 45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21">
                <a:moveTo>
                  <a:pt x="0" y="21"/>
                </a:moveTo>
                <a:lnTo>
                  <a:pt x="21" y="0"/>
                </a:lnTo>
                <a:lnTo>
                  <a:pt x="45" y="0"/>
                </a:lnTo>
                <a:lnTo>
                  <a:pt x="24" y="21"/>
                </a:lnTo>
                <a:lnTo>
                  <a:pt x="0" y="21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2" name="Freeform 14">
            <a:extLst>
              <a:ext uri="{FF2B5EF4-FFF2-40B4-BE49-F238E27FC236}">
                <a16:creationId xmlns:a16="http://schemas.microsoft.com/office/drawing/2014/main" id="{3CE3A029-A3C5-C9A1-CF1D-33D480569763}"/>
              </a:ext>
            </a:extLst>
          </p:cNvPr>
          <p:cNvSpPr>
            <a:spLocks/>
          </p:cNvSpPr>
          <p:nvPr/>
        </p:nvSpPr>
        <p:spPr bwMode="auto">
          <a:xfrm>
            <a:off x="8034528" y="6153959"/>
            <a:ext cx="133591" cy="50598"/>
          </a:xfrm>
          <a:custGeom>
            <a:avLst/>
            <a:gdLst>
              <a:gd name="T0" fmla="*/ 0 w 46"/>
              <a:gd name="T1" fmla="*/ 21 h 21"/>
              <a:gd name="T2" fmla="*/ 21 w 46"/>
              <a:gd name="T3" fmla="*/ 0 h 21"/>
              <a:gd name="T4" fmla="*/ 46 w 46"/>
              <a:gd name="T5" fmla="*/ 0 h 21"/>
              <a:gd name="T6" fmla="*/ 24 w 46"/>
              <a:gd name="T7" fmla="*/ 21 h 21"/>
              <a:gd name="T8" fmla="*/ 0 w 46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21">
                <a:moveTo>
                  <a:pt x="0" y="21"/>
                </a:moveTo>
                <a:lnTo>
                  <a:pt x="21" y="0"/>
                </a:lnTo>
                <a:lnTo>
                  <a:pt x="46" y="0"/>
                </a:lnTo>
                <a:lnTo>
                  <a:pt x="24" y="21"/>
                </a:lnTo>
                <a:lnTo>
                  <a:pt x="0" y="21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3" name="Freeform 15">
            <a:extLst>
              <a:ext uri="{FF2B5EF4-FFF2-40B4-BE49-F238E27FC236}">
                <a16:creationId xmlns:a16="http://schemas.microsoft.com/office/drawing/2014/main" id="{E3997F14-6041-5499-1628-9153FFE3DFDC}"/>
              </a:ext>
            </a:extLst>
          </p:cNvPr>
          <p:cNvSpPr>
            <a:spLocks/>
          </p:cNvSpPr>
          <p:nvPr/>
        </p:nvSpPr>
        <p:spPr bwMode="auto">
          <a:xfrm>
            <a:off x="8168120" y="6153959"/>
            <a:ext cx="139400" cy="50598"/>
          </a:xfrm>
          <a:custGeom>
            <a:avLst/>
            <a:gdLst>
              <a:gd name="T0" fmla="*/ 0 w 48"/>
              <a:gd name="T1" fmla="*/ 21 h 21"/>
              <a:gd name="T2" fmla="*/ 24 w 48"/>
              <a:gd name="T3" fmla="*/ 0 h 21"/>
              <a:gd name="T4" fmla="*/ 48 w 48"/>
              <a:gd name="T5" fmla="*/ 0 h 21"/>
              <a:gd name="T6" fmla="*/ 26 w 48"/>
              <a:gd name="T7" fmla="*/ 21 h 21"/>
              <a:gd name="T8" fmla="*/ 0 w 48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21">
                <a:moveTo>
                  <a:pt x="0" y="21"/>
                </a:moveTo>
                <a:lnTo>
                  <a:pt x="24" y="0"/>
                </a:lnTo>
                <a:lnTo>
                  <a:pt x="48" y="0"/>
                </a:lnTo>
                <a:lnTo>
                  <a:pt x="26" y="21"/>
                </a:lnTo>
                <a:lnTo>
                  <a:pt x="0" y="21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4" name="Freeform 16">
            <a:extLst>
              <a:ext uri="{FF2B5EF4-FFF2-40B4-BE49-F238E27FC236}">
                <a16:creationId xmlns:a16="http://schemas.microsoft.com/office/drawing/2014/main" id="{72898604-C281-E19B-5D4D-B87158EA6ABC}"/>
              </a:ext>
            </a:extLst>
          </p:cNvPr>
          <p:cNvSpPr>
            <a:spLocks/>
          </p:cNvSpPr>
          <p:nvPr/>
        </p:nvSpPr>
        <p:spPr bwMode="auto">
          <a:xfrm>
            <a:off x="8307520" y="6153959"/>
            <a:ext cx="130688" cy="50598"/>
          </a:xfrm>
          <a:custGeom>
            <a:avLst/>
            <a:gdLst>
              <a:gd name="T0" fmla="*/ 0 w 45"/>
              <a:gd name="T1" fmla="*/ 21 h 21"/>
              <a:gd name="T2" fmla="*/ 21 w 45"/>
              <a:gd name="T3" fmla="*/ 0 h 21"/>
              <a:gd name="T4" fmla="*/ 45 w 45"/>
              <a:gd name="T5" fmla="*/ 0 h 21"/>
              <a:gd name="T6" fmla="*/ 24 w 45"/>
              <a:gd name="T7" fmla="*/ 21 h 21"/>
              <a:gd name="T8" fmla="*/ 0 w 45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21">
                <a:moveTo>
                  <a:pt x="0" y="21"/>
                </a:moveTo>
                <a:lnTo>
                  <a:pt x="21" y="0"/>
                </a:lnTo>
                <a:lnTo>
                  <a:pt x="45" y="0"/>
                </a:lnTo>
                <a:lnTo>
                  <a:pt x="24" y="21"/>
                </a:lnTo>
                <a:lnTo>
                  <a:pt x="0" y="21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5" name="Freeform 17">
            <a:extLst>
              <a:ext uri="{FF2B5EF4-FFF2-40B4-BE49-F238E27FC236}">
                <a16:creationId xmlns:a16="http://schemas.microsoft.com/office/drawing/2014/main" id="{401D148A-A743-ECB5-6F70-A2AC4B9C8D3D}"/>
              </a:ext>
            </a:extLst>
          </p:cNvPr>
          <p:cNvSpPr>
            <a:spLocks/>
          </p:cNvSpPr>
          <p:nvPr/>
        </p:nvSpPr>
        <p:spPr bwMode="auto">
          <a:xfrm>
            <a:off x="8438208" y="6153959"/>
            <a:ext cx="130688" cy="50598"/>
          </a:xfrm>
          <a:custGeom>
            <a:avLst/>
            <a:gdLst>
              <a:gd name="T0" fmla="*/ 0 w 45"/>
              <a:gd name="T1" fmla="*/ 21 h 21"/>
              <a:gd name="T2" fmla="*/ 21 w 45"/>
              <a:gd name="T3" fmla="*/ 0 h 21"/>
              <a:gd name="T4" fmla="*/ 45 w 45"/>
              <a:gd name="T5" fmla="*/ 0 h 21"/>
              <a:gd name="T6" fmla="*/ 24 w 45"/>
              <a:gd name="T7" fmla="*/ 21 h 21"/>
              <a:gd name="T8" fmla="*/ 0 w 45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21">
                <a:moveTo>
                  <a:pt x="0" y="21"/>
                </a:moveTo>
                <a:lnTo>
                  <a:pt x="21" y="0"/>
                </a:lnTo>
                <a:lnTo>
                  <a:pt x="45" y="0"/>
                </a:lnTo>
                <a:lnTo>
                  <a:pt x="24" y="21"/>
                </a:lnTo>
                <a:lnTo>
                  <a:pt x="0" y="21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6" name="Freeform 18">
            <a:extLst>
              <a:ext uri="{FF2B5EF4-FFF2-40B4-BE49-F238E27FC236}">
                <a16:creationId xmlns:a16="http://schemas.microsoft.com/office/drawing/2014/main" id="{681238E8-C60D-4B75-4BB8-C956910EC2EB}"/>
              </a:ext>
            </a:extLst>
          </p:cNvPr>
          <p:cNvSpPr>
            <a:spLocks/>
          </p:cNvSpPr>
          <p:nvPr/>
        </p:nvSpPr>
        <p:spPr bwMode="auto">
          <a:xfrm>
            <a:off x="3945467" y="6153959"/>
            <a:ext cx="142305" cy="50598"/>
          </a:xfrm>
          <a:custGeom>
            <a:avLst/>
            <a:gdLst>
              <a:gd name="T0" fmla="*/ 0 w 49"/>
              <a:gd name="T1" fmla="*/ 21 h 21"/>
              <a:gd name="T2" fmla="*/ 24 w 49"/>
              <a:gd name="T3" fmla="*/ 0 h 21"/>
              <a:gd name="T4" fmla="*/ 49 w 49"/>
              <a:gd name="T5" fmla="*/ 0 h 21"/>
              <a:gd name="T6" fmla="*/ 27 w 49"/>
              <a:gd name="T7" fmla="*/ 21 h 21"/>
              <a:gd name="T8" fmla="*/ 0 w 49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" h="21">
                <a:moveTo>
                  <a:pt x="0" y="21"/>
                </a:moveTo>
                <a:lnTo>
                  <a:pt x="24" y="0"/>
                </a:lnTo>
                <a:lnTo>
                  <a:pt x="49" y="0"/>
                </a:lnTo>
                <a:lnTo>
                  <a:pt x="27" y="21"/>
                </a:lnTo>
                <a:lnTo>
                  <a:pt x="0" y="21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7" name="Freeform 19">
            <a:extLst>
              <a:ext uri="{FF2B5EF4-FFF2-40B4-BE49-F238E27FC236}">
                <a16:creationId xmlns:a16="http://schemas.microsoft.com/office/drawing/2014/main" id="{B04DA222-0203-F497-35A0-AD2DD05EE961}"/>
              </a:ext>
            </a:extLst>
          </p:cNvPr>
          <p:cNvSpPr>
            <a:spLocks/>
          </p:cNvSpPr>
          <p:nvPr/>
        </p:nvSpPr>
        <p:spPr bwMode="auto">
          <a:xfrm>
            <a:off x="4087772" y="6153959"/>
            <a:ext cx="130688" cy="50598"/>
          </a:xfrm>
          <a:custGeom>
            <a:avLst/>
            <a:gdLst>
              <a:gd name="T0" fmla="*/ 0 w 45"/>
              <a:gd name="T1" fmla="*/ 21 h 21"/>
              <a:gd name="T2" fmla="*/ 21 w 45"/>
              <a:gd name="T3" fmla="*/ 0 h 21"/>
              <a:gd name="T4" fmla="*/ 45 w 45"/>
              <a:gd name="T5" fmla="*/ 0 h 21"/>
              <a:gd name="T6" fmla="*/ 24 w 45"/>
              <a:gd name="T7" fmla="*/ 21 h 21"/>
              <a:gd name="T8" fmla="*/ 0 w 45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21">
                <a:moveTo>
                  <a:pt x="0" y="21"/>
                </a:moveTo>
                <a:lnTo>
                  <a:pt x="21" y="0"/>
                </a:lnTo>
                <a:lnTo>
                  <a:pt x="45" y="0"/>
                </a:lnTo>
                <a:lnTo>
                  <a:pt x="24" y="21"/>
                </a:lnTo>
                <a:lnTo>
                  <a:pt x="0" y="21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8" name="Freeform 20">
            <a:extLst>
              <a:ext uri="{FF2B5EF4-FFF2-40B4-BE49-F238E27FC236}">
                <a16:creationId xmlns:a16="http://schemas.microsoft.com/office/drawing/2014/main" id="{20291858-A110-9E16-F96C-FFB1AEFD8502}"/>
              </a:ext>
            </a:extLst>
          </p:cNvPr>
          <p:cNvSpPr>
            <a:spLocks/>
          </p:cNvSpPr>
          <p:nvPr/>
        </p:nvSpPr>
        <p:spPr bwMode="auto">
          <a:xfrm>
            <a:off x="4218458" y="6153959"/>
            <a:ext cx="130688" cy="50598"/>
          </a:xfrm>
          <a:custGeom>
            <a:avLst/>
            <a:gdLst>
              <a:gd name="T0" fmla="*/ 0 w 45"/>
              <a:gd name="T1" fmla="*/ 21 h 21"/>
              <a:gd name="T2" fmla="*/ 21 w 45"/>
              <a:gd name="T3" fmla="*/ 0 h 21"/>
              <a:gd name="T4" fmla="*/ 45 w 45"/>
              <a:gd name="T5" fmla="*/ 0 h 21"/>
              <a:gd name="T6" fmla="*/ 24 w 45"/>
              <a:gd name="T7" fmla="*/ 21 h 21"/>
              <a:gd name="T8" fmla="*/ 0 w 45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21">
                <a:moveTo>
                  <a:pt x="0" y="21"/>
                </a:moveTo>
                <a:lnTo>
                  <a:pt x="21" y="0"/>
                </a:lnTo>
                <a:lnTo>
                  <a:pt x="45" y="0"/>
                </a:lnTo>
                <a:lnTo>
                  <a:pt x="24" y="21"/>
                </a:lnTo>
                <a:lnTo>
                  <a:pt x="0" y="21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9" name="Freeform 21">
            <a:extLst>
              <a:ext uri="{FF2B5EF4-FFF2-40B4-BE49-F238E27FC236}">
                <a16:creationId xmlns:a16="http://schemas.microsoft.com/office/drawing/2014/main" id="{FF3CA501-0063-E084-1487-009E6EC4BA81}"/>
              </a:ext>
            </a:extLst>
          </p:cNvPr>
          <p:cNvSpPr>
            <a:spLocks/>
          </p:cNvSpPr>
          <p:nvPr/>
        </p:nvSpPr>
        <p:spPr bwMode="auto">
          <a:xfrm>
            <a:off x="4349146" y="6153959"/>
            <a:ext cx="133591" cy="50598"/>
          </a:xfrm>
          <a:custGeom>
            <a:avLst/>
            <a:gdLst>
              <a:gd name="T0" fmla="*/ 0 w 46"/>
              <a:gd name="T1" fmla="*/ 21 h 21"/>
              <a:gd name="T2" fmla="*/ 22 w 46"/>
              <a:gd name="T3" fmla="*/ 0 h 21"/>
              <a:gd name="T4" fmla="*/ 46 w 46"/>
              <a:gd name="T5" fmla="*/ 0 h 21"/>
              <a:gd name="T6" fmla="*/ 24 w 46"/>
              <a:gd name="T7" fmla="*/ 21 h 21"/>
              <a:gd name="T8" fmla="*/ 0 w 46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21">
                <a:moveTo>
                  <a:pt x="0" y="21"/>
                </a:moveTo>
                <a:lnTo>
                  <a:pt x="22" y="0"/>
                </a:lnTo>
                <a:lnTo>
                  <a:pt x="46" y="0"/>
                </a:lnTo>
                <a:lnTo>
                  <a:pt x="24" y="21"/>
                </a:lnTo>
                <a:lnTo>
                  <a:pt x="0" y="21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0" name="Freeform 22">
            <a:extLst>
              <a:ext uri="{FF2B5EF4-FFF2-40B4-BE49-F238E27FC236}">
                <a16:creationId xmlns:a16="http://schemas.microsoft.com/office/drawing/2014/main" id="{94E897B3-F610-43B6-A8B3-D5554B99E566}"/>
              </a:ext>
            </a:extLst>
          </p:cNvPr>
          <p:cNvSpPr>
            <a:spLocks/>
          </p:cNvSpPr>
          <p:nvPr/>
        </p:nvSpPr>
        <p:spPr bwMode="auto">
          <a:xfrm>
            <a:off x="4482738" y="6153959"/>
            <a:ext cx="371733" cy="50598"/>
          </a:xfrm>
          <a:custGeom>
            <a:avLst/>
            <a:gdLst>
              <a:gd name="T0" fmla="*/ 0 w 128"/>
              <a:gd name="T1" fmla="*/ 21 h 21"/>
              <a:gd name="T2" fmla="*/ 24 w 128"/>
              <a:gd name="T3" fmla="*/ 0 h 21"/>
              <a:gd name="T4" fmla="*/ 128 w 128"/>
              <a:gd name="T5" fmla="*/ 0 h 21"/>
              <a:gd name="T6" fmla="*/ 107 w 128"/>
              <a:gd name="T7" fmla="*/ 21 h 21"/>
              <a:gd name="T8" fmla="*/ 0 w 128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" h="21">
                <a:moveTo>
                  <a:pt x="0" y="21"/>
                </a:moveTo>
                <a:lnTo>
                  <a:pt x="24" y="0"/>
                </a:lnTo>
                <a:lnTo>
                  <a:pt x="128" y="0"/>
                </a:lnTo>
                <a:lnTo>
                  <a:pt x="107" y="21"/>
                </a:lnTo>
                <a:lnTo>
                  <a:pt x="0" y="21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1" name="Freeform 23">
            <a:extLst>
              <a:ext uri="{FF2B5EF4-FFF2-40B4-BE49-F238E27FC236}">
                <a16:creationId xmlns:a16="http://schemas.microsoft.com/office/drawing/2014/main" id="{0BBB295F-D387-2112-7222-455DF3FDAA62}"/>
              </a:ext>
            </a:extLst>
          </p:cNvPr>
          <p:cNvSpPr>
            <a:spLocks/>
          </p:cNvSpPr>
          <p:nvPr/>
        </p:nvSpPr>
        <p:spPr bwMode="auto">
          <a:xfrm>
            <a:off x="1596000" y="3669900"/>
            <a:ext cx="60988" cy="110831"/>
          </a:xfrm>
          <a:custGeom>
            <a:avLst/>
            <a:gdLst>
              <a:gd name="T0" fmla="*/ 21 w 21"/>
              <a:gd name="T1" fmla="*/ 0 h 46"/>
              <a:gd name="T2" fmla="*/ 0 w 21"/>
              <a:gd name="T3" fmla="*/ 22 h 46"/>
              <a:gd name="T4" fmla="*/ 0 w 21"/>
              <a:gd name="T5" fmla="*/ 46 h 46"/>
              <a:gd name="T6" fmla="*/ 21 w 21"/>
              <a:gd name="T7" fmla="*/ 24 h 46"/>
              <a:gd name="T8" fmla="*/ 21 w 21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46">
                <a:moveTo>
                  <a:pt x="21" y="0"/>
                </a:moveTo>
                <a:lnTo>
                  <a:pt x="0" y="22"/>
                </a:lnTo>
                <a:lnTo>
                  <a:pt x="0" y="46"/>
                </a:lnTo>
                <a:lnTo>
                  <a:pt x="21" y="24"/>
                </a:lnTo>
                <a:lnTo>
                  <a:pt x="21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42" name="Freeform 24">
            <a:extLst>
              <a:ext uri="{FF2B5EF4-FFF2-40B4-BE49-F238E27FC236}">
                <a16:creationId xmlns:a16="http://schemas.microsoft.com/office/drawing/2014/main" id="{76C13528-3355-ADBC-0FDF-0660A61EB565}"/>
              </a:ext>
            </a:extLst>
          </p:cNvPr>
          <p:cNvSpPr>
            <a:spLocks/>
          </p:cNvSpPr>
          <p:nvPr/>
        </p:nvSpPr>
        <p:spPr bwMode="auto">
          <a:xfrm>
            <a:off x="1596000" y="3780731"/>
            <a:ext cx="60988" cy="115650"/>
          </a:xfrm>
          <a:custGeom>
            <a:avLst/>
            <a:gdLst>
              <a:gd name="T0" fmla="*/ 21 w 21"/>
              <a:gd name="T1" fmla="*/ 0 h 48"/>
              <a:gd name="T2" fmla="*/ 0 w 21"/>
              <a:gd name="T3" fmla="*/ 24 h 48"/>
              <a:gd name="T4" fmla="*/ 0 w 21"/>
              <a:gd name="T5" fmla="*/ 48 h 48"/>
              <a:gd name="T6" fmla="*/ 21 w 21"/>
              <a:gd name="T7" fmla="*/ 27 h 48"/>
              <a:gd name="T8" fmla="*/ 21 w 21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48">
                <a:moveTo>
                  <a:pt x="21" y="0"/>
                </a:moveTo>
                <a:lnTo>
                  <a:pt x="0" y="24"/>
                </a:lnTo>
                <a:lnTo>
                  <a:pt x="0" y="48"/>
                </a:lnTo>
                <a:lnTo>
                  <a:pt x="21" y="27"/>
                </a:lnTo>
                <a:lnTo>
                  <a:pt x="21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43" name="Freeform 25">
            <a:extLst>
              <a:ext uri="{FF2B5EF4-FFF2-40B4-BE49-F238E27FC236}">
                <a16:creationId xmlns:a16="http://schemas.microsoft.com/office/drawing/2014/main" id="{ED68B651-E0AC-78BF-4EC2-2B080640FB58}"/>
              </a:ext>
            </a:extLst>
          </p:cNvPr>
          <p:cNvSpPr>
            <a:spLocks/>
          </p:cNvSpPr>
          <p:nvPr/>
        </p:nvSpPr>
        <p:spPr bwMode="auto">
          <a:xfrm>
            <a:off x="1596000" y="3896381"/>
            <a:ext cx="60988" cy="108422"/>
          </a:xfrm>
          <a:custGeom>
            <a:avLst/>
            <a:gdLst>
              <a:gd name="T0" fmla="*/ 21 w 21"/>
              <a:gd name="T1" fmla="*/ 0 h 45"/>
              <a:gd name="T2" fmla="*/ 0 w 21"/>
              <a:gd name="T3" fmla="*/ 21 h 45"/>
              <a:gd name="T4" fmla="*/ 0 w 21"/>
              <a:gd name="T5" fmla="*/ 45 h 45"/>
              <a:gd name="T6" fmla="*/ 21 w 21"/>
              <a:gd name="T7" fmla="*/ 24 h 45"/>
              <a:gd name="T8" fmla="*/ 21 w 21"/>
              <a:gd name="T9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45">
                <a:moveTo>
                  <a:pt x="21" y="0"/>
                </a:moveTo>
                <a:lnTo>
                  <a:pt x="0" y="21"/>
                </a:lnTo>
                <a:lnTo>
                  <a:pt x="0" y="45"/>
                </a:lnTo>
                <a:lnTo>
                  <a:pt x="21" y="24"/>
                </a:lnTo>
                <a:lnTo>
                  <a:pt x="21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44" name="Freeform 26">
            <a:extLst>
              <a:ext uri="{FF2B5EF4-FFF2-40B4-BE49-F238E27FC236}">
                <a16:creationId xmlns:a16="http://schemas.microsoft.com/office/drawing/2014/main" id="{6A9EFF53-1338-70ED-29E7-01F2F64AA1D3}"/>
              </a:ext>
            </a:extLst>
          </p:cNvPr>
          <p:cNvSpPr>
            <a:spLocks/>
          </p:cNvSpPr>
          <p:nvPr/>
        </p:nvSpPr>
        <p:spPr bwMode="auto">
          <a:xfrm>
            <a:off x="1596000" y="4004802"/>
            <a:ext cx="60988" cy="110831"/>
          </a:xfrm>
          <a:custGeom>
            <a:avLst/>
            <a:gdLst>
              <a:gd name="T0" fmla="*/ 21 w 21"/>
              <a:gd name="T1" fmla="*/ 0 h 46"/>
              <a:gd name="T2" fmla="*/ 0 w 21"/>
              <a:gd name="T3" fmla="*/ 22 h 46"/>
              <a:gd name="T4" fmla="*/ 0 w 21"/>
              <a:gd name="T5" fmla="*/ 46 h 46"/>
              <a:gd name="T6" fmla="*/ 21 w 21"/>
              <a:gd name="T7" fmla="*/ 25 h 46"/>
              <a:gd name="T8" fmla="*/ 21 w 21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46">
                <a:moveTo>
                  <a:pt x="21" y="0"/>
                </a:moveTo>
                <a:lnTo>
                  <a:pt x="0" y="22"/>
                </a:lnTo>
                <a:lnTo>
                  <a:pt x="0" y="46"/>
                </a:lnTo>
                <a:lnTo>
                  <a:pt x="21" y="25"/>
                </a:lnTo>
                <a:lnTo>
                  <a:pt x="21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45" name="Freeform 27">
            <a:extLst>
              <a:ext uri="{FF2B5EF4-FFF2-40B4-BE49-F238E27FC236}">
                <a16:creationId xmlns:a16="http://schemas.microsoft.com/office/drawing/2014/main" id="{C224E26A-5190-AE6E-FADB-2C09BAE038F7}"/>
              </a:ext>
            </a:extLst>
          </p:cNvPr>
          <p:cNvSpPr>
            <a:spLocks/>
          </p:cNvSpPr>
          <p:nvPr/>
        </p:nvSpPr>
        <p:spPr bwMode="auto">
          <a:xfrm>
            <a:off x="1596000" y="4115633"/>
            <a:ext cx="60988" cy="108422"/>
          </a:xfrm>
          <a:custGeom>
            <a:avLst/>
            <a:gdLst>
              <a:gd name="T0" fmla="*/ 21 w 21"/>
              <a:gd name="T1" fmla="*/ 0 h 45"/>
              <a:gd name="T2" fmla="*/ 0 w 21"/>
              <a:gd name="T3" fmla="*/ 21 h 45"/>
              <a:gd name="T4" fmla="*/ 0 w 21"/>
              <a:gd name="T5" fmla="*/ 45 h 45"/>
              <a:gd name="T6" fmla="*/ 21 w 21"/>
              <a:gd name="T7" fmla="*/ 24 h 45"/>
              <a:gd name="T8" fmla="*/ 21 w 21"/>
              <a:gd name="T9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45">
                <a:moveTo>
                  <a:pt x="21" y="0"/>
                </a:moveTo>
                <a:lnTo>
                  <a:pt x="0" y="21"/>
                </a:lnTo>
                <a:lnTo>
                  <a:pt x="0" y="45"/>
                </a:lnTo>
                <a:lnTo>
                  <a:pt x="21" y="24"/>
                </a:lnTo>
                <a:lnTo>
                  <a:pt x="21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46" name="Freeform 28">
            <a:extLst>
              <a:ext uri="{FF2B5EF4-FFF2-40B4-BE49-F238E27FC236}">
                <a16:creationId xmlns:a16="http://schemas.microsoft.com/office/drawing/2014/main" id="{31D38CE0-BFFD-2CA5-603B-FEAB05279703}"/>
              </a:ext>
            </a:extLst>
          </p:cNvPr>
          <p:cNvSpPr>
            <a:spLocks/>
          </p:cNvSpPr>
          <p:nvPr/>
        </p:nvSpPr>
        <p:spPr bwMode="auto">
          <a:xfrm>
            <a:off x="1596000" y="2684468"/>
            <a:ext cx="60988" cy="985433"/>
          </a:xfrm>
          <a:custGeom>
            <a:avLst/>
            <a:gdLst>
              <a:gd name="T0" fmla="*/ 21 w 21"/>
              <a:gd name="T1" fmla="*/ 0 h 409"/>
              <a:gd name="T2" fmla="*/ 0 w 21"/>
              <a:gd name="T3" fmla="*/ 21 h 409"/>
              <a:gd name="T4" fmla="*/ 0 w 21"/>
              <a:gd name="T5" fmla="*/ 409 h 409"/>
              <a:gd name="T6" fmla="*/ 21 w 21"/>
              <a:gd name="T7" fmla="*/ 388 h 409"/>
              <a:gd name="T8" fmla="*/ 21 w 21"/>
              <a:gd name="T9" fmla="*/ 0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409">
                <a:moveTo>
                  <a:pt x="21" y="0"/>
                </a:moveTo>
                <a:lnTo>
                  <a:pt x="0" y="21"/>
                </a:lnTo>
                <a:lnTo>
                  <a:pt x="0" y="409"/>
                </a:lnTo>
                <a:lnTo>
                  <a:pt x="21" y="388"/>
                </a:lnTo>
                <a:lnTo>
                  <a:pt x="21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47" name="Freeform 29">
            <a:extLst>
              <a:ext uri="{FF2B5EF4-FFF2-40B4-BE49-F238E27FC236}">
                <a16:creationId xmlns:a16="http://schemas.microsoft.com/office/drawing/2014/main" id="{A540B901-3B73-E022-9A4C-15737DAFA6C8}"/>
              </a:ext>
            </a:extLst>
          </p:cNvPr>
          <p:cNvSpPr>
            <a:spLocks/>
          </p:cNvSpPr>
          <p:nvPr/>
        </p:nvSpPr>
        <p:spPr bwMode="auto">
          <a:xfrm>
            <a:off x="8168120" y="1884557"/>
            <a:ext cx="130688" cy="50598"/>
          </a:xfrm>
          <a:custGeom>
            <a:avLst/>
            <a:gdLst>
              <a:gd name="T0" fmla="*/ 45 w 45"/>
              <a:gd name="T1" fmla="*/ 0 h 21"/>
              <a:gd name="T2" fmla="*/ 24 w 45"/>
              <a:gd name="T3" fmla="*/ 21 h 21"/>
              <a:gd name="T4" fmla="*/ 0 w 45"/>
              <a:gd name="T5" fmla="*/ 21 h 21"/>
              <a:gd name="T6" fmla="*/ 21 w 45"/>
              <a:gd name="T7" fmla="*/ 0 h 21"/>
              <a:gd name="T8" fmla="*/ 45 w 45"/>
              <a:gd name="T9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21">
                <a:moveTo>
                  <a:pt x="45" y="0"/>
                </a:moveTo>
                <a:lnTo>
                  <a:pt x="24" y="21"/>
                </a:lnTo>
                <a:lnTo>
                  <a:pt x="0" y="21"/>
                </a:lnTo>
                <a:lnTo>
                  <a:pt x="21" y="0"/>
                </a:lnTo>
                <a:lnTo>
                  <a:pt x="4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8" name="Freeform 30">
            <a:extLst>
              <a:ext uri="{FF2B5EF4-FFF2-40B4-BE49-F238E27FC236}">
                <a16:creationId xmlns:a16="http://schemas.microsoft.com/office/drawing/2014/main" id="{CC92BD54-AD1B-5311-9E4E-0154FA873E27}"/>
              </a:ext>
            </a:extLst>
          </p:cNvPr>
          <p:cNvSpPr>
            <a:spLocks/>
          </p:cNvSpPr>
          <p:nvPr/>
        </p:nvSpPr>
        <p:spPr bwMode="auto">
          <a:xfrm>
            <a:off x="8034528" y="1884557"/>
            <a:ext cx="133591" cy="50598"/>
          </a:xfrm>
          <a:custGeom>
            <a:avLst/>
            <a:gdLst>
              <a:gd name="T0" fmla="*/ 46 w 46"/>
              <a:gd name="T1" fmla="*/ 0 h 21"/>
              <a:gd name="T2" fmla="*/ 24 w 46"/>
              <a:gd name="T3" fmla="*/ 21 h 21"/>
              <a:gd name="T4" fmla="*/ 0 w 46"/>
              <a:gd name="T5" fmla="*/ 21 h 21"/>
              <a:gd name="T6" fmla="*/ 21 w 46"/>
              <a:gd name="T7" fmla="*/ 0 h 21"/>
              <a:gd name="T8" fmla="*/ 46 w 46"/>
              <a:gd name="T9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21">
                <a:moveTo>
                  <a:pt x="46" y="0"/>
                </a:moveTo>
                <a:lnTo>
                  <a:pt x="24" y="21"/>
                </a:lnTo>
                <a:lnTo>
                  <a:pt x="0" y="21"/>
                </a:lnTo>
                <a:lnTo>
                  <a:pt x="21" y="0"/>
                </a:lnTo>
                <a:lnTo>
                  <a:pt x="46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9" name="Freeform 31">
            <a:extLst>
              <a:ext uri="{FF2B5EF4-FFF2-40B4-BE49-F238E27FC236}">
                <a16:creationId xmlns:a16="http://schemas.microsoft.com/office/drawing/2014/main" id="{E6AD2F02-2082-4972-4CEA-84A6E80659B9}"/>
              </a:ext>
            </a:extLst>
          </p:cNvPr>
          <p:cNvSpPr>
            <a:spLocks/>
          </p:cNvSpPr>
          <p:nvPr/>
        </p:nvSpPr>
        <p:spPr bwMode="auto">
          <a:xfrm>
            <a:off x="7903842" y="1884557"/>
            <a:ext cx="130688" cy="50598"/>
          </a:xfrm>
          <a:custGeom>
            <a:avLst/>
            <a:gdLst>
              <a:gd name="T0" fmla="*/ 45 w 45"/>
              <a:gd name="T1" fmla="*/ 0 h 21"/>
              <a:gd name="T2" fmla="*/ 24 w 45"/>
              <a:gd name="T3" fmla="*/ 21 h 21"/>
              <a:gd name="T4" fmla="*/ 0 w 45"/>
              <a:gd name="T5" fmla="*/ 21 h 21"/>
              <a:gd name="T6" fmla="*/ 21 w 45"/>
              <a:gd name="T7" fmla="*/ 0 h 21"/>
              <a:gd name="T8" fmla="*/ 45 w 45"/>
              <a:gd name="T9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21">
                <a:moveTo>
                  <a:pt x="45" y="0"/>
                </a:moveTo>
                <a:lnTo>
                  <a:pt x="24" y="21"/>
                </a:lnTo>
                <a:lnTo>
                  <a:pt x="0" y="21"/>
                </a:lnTo>
                <a:lnTo>
                  <a:pt x="21" y="0"/>
                </a:lnTo>
                <a:lnTo>
                  <a:pt x="4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0" name="Freeform 32">
            <a:extLst>
              <a:ext uri="{FF2B5EF4-FFF2-40B4-BE49-F238E27FC236}">
                <a16:creationId xmlns:a16="http://schemas.microsoft.com/office/drawing/2014/main" id="{B361F0F3-1B28-83A1-95B2-430AB0FB0943}"/>
              </a:ext>
            </a:extLst>
          </p:cNvPr>
          <p:cNvSpPr>
            <a:spLocks/>
          </p:cNvSpPr>
          <p:nvPr/>
        </p:nvSpPr>
        <p:spPr bwMode="auto">
          <a:xfrm>
            <a:off x="7764442" y="1884557"/>
            <a:ext cx="139400" cy="50598"/>
          </a:xfrm>
          <a:custGeom>
            <a:avLst/>
            <a:gdLst>
              <a:gd name="T0" fmla="*/ 48 w 48"/>
              <a:gd name="T1" fmla="*/ 0 h 21"/>
              <a:gd name="T2" fmla="*/ 26 w 48"/>
              <a:gd name="T3" fmla="*/ 21 h 21"/>
              <a:gd name="T4" fmla="*/ 0 w 48"/>
              <a:gd name="T5" fmla="*/ 21 h 21"/>
              <a:gd name="T6" fmla="*/ 24 w 48"/>
              <a:gd name="T7" fmla="*/ 0 h 21"/>
              <a:gd name="T8" fmla="*/ 48 w 48"/>
              <a:gd name="T9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21">
                <a:moveTo>
                  <a:pt x="48" y="0"/>
                </a:moveTo>
                <a:lnTo>
                  <a:pt x="26" y="21"/>
                </a:lnTo>
                <a:lnTo>
                  <a:pt x="0" y="21"/>
                </a:lnTo>
                <a:lnTo>
                  <a:pt x="24" y="0"/>
                </a:lnTo>
                <a:lnTo>
                  <a:pt x="48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1" name="Freeform 33">
            <a:extLst>
              <a:ext uri="{FF2B5EF4-FFF2-40B4-BE49-F238E27FC236}">
                <a16:creationId xmlns:a16="http://schemas.microsoft.com/office/drawing/2014/main" id="{FDADE748-F2BD-77FC-31A6-C913826A8B1B}"/>
              </a:ext>
            </a:extLst>
          </p:cNvPr>
          <p:cNvSpPr>
            <a:spLocks/>
          </p:cNvSpPr>
          <p:nvPr/>
        </p:nvSpPr>
        <p:spPr bwMode="auto">
          <a:xfrm>
            <a:off x="7630851" y="1884557"/>
            <a:ext cx="133591" cy="50598"/>
          </a:xfrm>
          <a:custGeom>
            <a:avLst/>
            <a:gdLst>
              <a:gd name="T0" fmla="*/ 46 w 46"/>
              <a:gd name="T1" fmla="*/ 0 h 21"/>
              <a:gd name="T2" fmla="*/ 24 w 46"/>
              <a:gd name="T3" fmla="*/ 21 h 21"/>
              <a:gd name="T4" fmla="*/ 0 w 46"/>
              <a:gd name="T5" fmla="*/ 21 h 21"/>
              <a:gd name="T6" fmla="*/ 22 w 46"/>
              <a:gd name="T7" fmla="*/ 0 h 21"/>
              <a:gd name="T8" fmla="*/ 46 w 46"/>
              <a:gd name="T9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21">
                <a:moveTo>
                  <a:pt x="46" y="0"/>
                </a:moveTo>
                <a:lnTo>
                  <a:pt x="24" y="21"/>
                </a:lnTo>
                <a:lnTo>
                  <a:pt x="0" y="21"/>
                </a:lnTo>
                <a:lnTo>
                  <a:pt x="22" y="0"/>
                </a:lnTo>
                <a:lnTo>
                  <a:pt x="46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2" name="Freeform 34">
            <a:extLst>
              <a:ext uri="{FF2B5EF4-FFF2-40B4-BE49-F238E27FC236}">
                <a16:creationId xmlns:a16="http://schemas.microsoft.com/office/drawing/2014/main" id="{1FCA3C95-CA54-A4E4-3AD4-57EE0524E1EC}"/>
              </a:ext>
            </a:extLst>
          </p:cNvPr>
          <p:cNvSpPr>
            <a:spLocks noEditPoints="1"/>
          </p:cNvSpPr>
          <p:nvPr/>
        </p:nvSpPr>
        <p:spPr bwMode="auto">
          <a:xfrm>
            <a:off x="5017104" y="6166007"/>
            <a:ext cx="1333012" cy="26504"/>
          </a:xfrm>
          <a:custGeom>
            <a:avLst/>
            <a:gdLst>
              <a:gd name="T0" fmla="*/ 170 w 172"/>
              <a:gd name="T1" fmla="*/ 0 h 4"/>
              <a:gd name="T2" fmla="*/ 170 w 172"/>
              <a:gd name="T3" fmla="*/ 4 h 4"/>
              <a:gd name="T4" fmla="*/ 156 w 172"/>
              <a:gd name="T5" fmla="*/ 2 h 4"/>
              <a:gd name="T6" fmla="*/ 160 w 172"/>
              <a:gd name="T7" fmla="*/ 2 h 4"/>
              <a:gd name="T8" fmla="*/ 156 w 172"/>
              <a:gd name="T9" fmla="*/ 2 h 4"/>
              <a:gd name="T10" fmla="*/ 146 w 172"/>
              <a:gd name="T11" fmla="*/ 0 h 4"/>
              <a:gd name="T12" fmla="*/ 146 w 172"/>
              <a:gd name="T13" fmla="*/ 4 h 4"/>
              <a:gd name="T14" fmla="*/ 132 w 172"/>
              <a:gd name="T15" fmla="*/ 2 h 4"/>
              <a:gd name="T16" fmla="*/ 136 w 172"/>
              <a:gd name="T17" fmla="*/ 2 h 4"/>
              <a:gd name="T18" fmla="*/ 132 w 172"/>
              <a:gd name="T19" fmla="*/ 2 h 4"/>
              <a:gd name="T20" fmla="*/ 122 w 172"/>
              <a:gd name="T21" fmla="*/ 0 h 4"/>
              <a:gd name="T22" fmla="*/ 122 w 172"/>
              <a:gd name="T23" fmla="*/ 4 h 4"/>
              <a:gd name="T24" fmla="*/ 108 w 172"/>
              <a:gd name="T25" fmla="*/ 2 h 4"/>
              <a:gd name="T26" fmla="*/ 112 w 172"/>
              <a:gd name="T27" fmla="*/ 2 h 4"/>
              <a:gd name="T28" fmla="*/ 108 w 172"/>
              <a:gd name="T29" fmla="*/ 2 h 4"/>
              <a:gd name="T30" fmla="*/ 98 w 172"/>
              <a:gd name="T31" fmla="*/ 0 h 4"/>
              <a:gd name="T32" fmla="*/ 98 w 172"/>
              <a:gd name="T33" fmla="*/ 4 h 4"/>
              <a:gd name="T34" fmla="*/ 84 w 172"/>
              <a:gd name="T35" fmla="*/ 2 h 4"/>
              <a:gd name="T36" fmla="*/ 88 w 172"/>
              <a:gd name="T37" fmla="*/ 2 h 4"/>
              <a:gd name="T38" fmla="*/ 84 w 172"/>
              <a:gd name="T39" fmla="*/ 2 h 4"/>
              <a:gd name="T40" fmla="*/ 74 w 172"/>
              <a:gd name="T41" fmla="*/ 0 h 4"/>
              <a:gd name="T42" fmla="*/ 74 w 172"/>
              <a:gd name="T43" fmla="*/ 4 h 4"/>
              <a:gd name="T44" fmla="*/ 60 w 172"/>
              <a:gd name="T45" fmla="*/ 2 h 4"/>
              <a:gd name="T46" fmla="*/ 64 w 172"/>
              <a:gd name="T47" fmla="*/ 2 h 4"/>
              <a:gd name="T48" fmla="*/ 60 w 172"/>
              <a:gd name="T49" fmla="*/ 2 h 4"/>
              <a:gd name="T50" fmla="*/ 50 w 172"/>
              <a:gd name="T51" fmla="*/ 0 h 4"/>
              <a:gd name="T52" fmla="*/ 50 w 172"/>
              <a:gd name="T53" fmla="*/ 4 h 4"/>
              <a:gd name="T54" fmla="*/ 36 w 172"/>
              <a:gd name="T55" fmla="*/ 2 h 4"/>
              <a:gd name="T56" fmla="*/ 40 w 172"/>
              <a:gd name="T57" fmla="*/ 2 h 4"/>
              <a:gd name="T58" fmla="*/ 36 w 172"/>
              <a:gd name="T59" fmla="*/ 2 h 4"/>
              <a:gd name="T60" fmla="*/ 26 w 172"/>
              <a:gd name="T61" fmla="*/ 0 h 4"/>
              <a:gd name="T62" fmla="*/ 26 w 172"/>
              <a:gd name="T63" fmla="*/ 4 h 4"/>
              <a:gd name="T64" fmla="*/ 12 w 172"/>
              <a:gd name="T65" fmla="*/ 2 h 4"/>
              <a:gd name="T66" fmla="*/ 16 w 172"/>
              <a:gd name="T67" fmla="*/ 2 h 4"/>
              <a:gd name="T68" fmla="*/ 12 w 172"/>
              <a:gd name="T69" fmla="*/ 2 h 4"/>
              <a:gd name="T70" fmla="*/ 2 w 172"/>
              <a:gd name="T71" fmla="*/ 0 h 4"/>
              <a:gd name="T72" fmla="*/ 2 w 172"/>
              <a:gd name="T7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72" h="4">
                <a:moveTo>
                  <a:pt x="168" y="2"/>
                </a:moveTo>
                <a:cubicBezTo>
                  <a:pt x="168" y="1"/>
                  <a:pt x="169" y="0"/>
                  <a:pt x="170" y="0"/>
                </a:cubicBezTo>
                <a:cubicBezTo>
                  <a:pt x="171" y="0"/>
                  <a:pt x="172" y="1"/>
                  <a:pt x="172" y="2"/>
                </a:cubicBezTo>
                <a:cubicBezTo>
                  <a:pt x="172" y="3"/>
                  <a:pt x="171" y="4"/>
                  <a:pt x="170" y="4"/>
                </a:cubicBezTo>
                <a:cubicBezTo>
                  <a:pt x="169" y="4"/>
                  <a:pt x="168" y="3"/>
                  <a:pt x="168" y="2"/>
                </a:cubicBezTo>
                <a:close/>
                <a:moveTo>
                  <a:pt x="156" y="2"/>
                </a:moveTo>
                <a:cubicBezTo>
                  <a:pt x="156" y="1"/>
                  <a:pt x="157" y="0"/>
                  <a:pt x="158" y="0"/>
                </a:cubicBezTo>
                <a:cubicBezTo>
                  <a:pt x="159" y="0"/>
                  <a:pt x="160" y="1"/>
                  <a:pt x="160" y="2"/>
                </a:cubicBezTo>
                <a:cubicBezTo>
                  <a:pt x="160" y="3"/>
                  <a:pt x="159" y="4"/>
                  <a:pt x="158" y="4"/>
                </a:cubicBezTo>
                <a:cubicBezTo>
                  <a:pt x="157" y="4"/>
                  <a:pt x="156" y="3"/>
                  <a:pt x="156" y="2"/>
                </a:cubicBezTo>
                <a:close/>
                <a:moveTo>
                  <a:pt x="144" y="2"/>
                </a:moveTo>
                <a:cubicBezTo>
                  <a:pt x="144" y="1"/>
                  <a:pt x="145" y="0"/>
                  <a:pt x="146" y="0"/>
                </a:cubicBezTo>
                <a:cubicBezTo>
                  <a:pt x="147" y="0"/>
                  <a:pt x="148" y="1"/>
                  <a:pt x="148" y="2"/>
                </a:cubicBezTo>
                <a:cubicBezTo>
                  <a:pt x="148" y="3"/>
                  <a:pt x="147" y="4"/>
                  <a:pt x="146" y="4"/>
                </a:cubicBezTo>
                <a:cubicBezTo>
                  <a:pt x="145" y="4"/>
                  <a:pt x="144" y="3"/>
                  <a:pt x="144" y="2"/>
                </a:cubicBezTo>
                <a:close/>
                <a:moveTo>
                  <a:pt x="132" y="2"/>
                </a:moveTo>
                <a:cubicBezTo>
                  <a:pt x="132" y="1"/>
                  <a:pt x="133" y="0"/>
                  <a:pt x="134" y="0"/>
                </a:cubicBezTo>
                <a:cubicBezTo>
                  <a:pt x="135" y="0"/>
                  <a:pt x="136" y="1"/>
                  <a:pt x="136" y="2"/>
                </a:cubicBezTo>
                <a:cubicBezTo>
                  <a:pt x="136" y="3"/>
                  <a:pt x="135" y="4"/>
                  <a:pt x="134" y="4"/>
                </a:cubicBezTo>
                <a:cubicBezTo>
                  <a:pt x="133" y="4"/>
                  <a:pt x="132" y="3"/>
                  <a:pt x="132" y="2"/>
                </a:cubicBezTo>
                <a:close/>
                <a:moveTo>
                  <a:pt x="120" y="2"/>
                </a:moveTo>
                <a:cubicBezTo>
                  <a:pt x="120" y="1"/>
                  <a:pt x="121" y="0"/>
                  <a:pt x="122" y="0"/>
                </a:cubicBezTo>
                <a:cubicBezTo>
                  <a:pt x="123" y="0"/>
                  <a:pt x="124" y="1"/>
                  <a:pt x="124" y="2"/>
                </a:cubicBezTo>
                <a:cubicBezTo>
                  <a:pt x="124" y="3"/>
                  <a:pt x="123" y="4"/>
                  <a:pt x="122" y="4"/>
                </a:cubicBezTo>
                <a:cubicBezTo>
                  <a:pt x="121" y="4"/>
                  <a:pt x="120" y="3"/>
                  <a:pt x="120" y="2"/>
                </a:cubicBezTo>
                <a:close/>
                <a:moveTo>
                  <a:pt x="108" y="2"/>
                </a:moveTo>
                <a:cubicBezTo>
                  <a:pt x="108" y="1"/>
                  <a:pt x="109" y="0"/>
                  <a:pt x="110" y="0"/>
                </a:cubicBezTo>
                <a:cubicBezTo>
                  <a:pt x="111" y="0"/>
                  <a:pt x="112" y="1"/>
                  <a:pt x="112" y="2"/>
                </a:cubicBezTo>
                <a:cubicBezTo>
                  <a:pt x="112" y="3"/>
                  <a:pt x="111" y="4"/>
                  <a:pt x="110" y="4"/>
                </a:cubicBezTo>
                <a:cubicBezTo>
                  <a:pt x="109" y="4"/>
                  <a:pt x="108" y="3"/>
                  <a:pt x="108" y="2"/>
                </a:cubicBezTo>
                <a:close/>
                <a:moveTo>
                  <a:pt x="96" y="2"/>
                </a:moveTo>
                <a:cubicBezTo>
                  <a:pt x="96" y="1"/>
                  <a:pt x="97" y="0"/>
                  <a:pt x="98" y="0"/>
                </a:cubicBezTo>
                <a:cubicBezTo>
                  <a:pt x="99" y="0"/>
                  <a:pt x="100" y="1"/>
                  <a:pt x="100" y="2"/>
                </a:cubicBezTo>
                <a:cubicBezTo>
                  <a:pt x="100" y="3"/>
                  <a:pt x="99" y="4"/>
                  <a:pt x="98" y="4"/>
                </a:cubicBezTo>
                <a:cubicBezTo>
                  <a:pt x="97" y="4"/>
                  <a:pt x="96" y="3"/>
                  <a:pt x="96" y="2"/>
                </a:cubicBezTo>
                <a:close/>
                <a:moveTo>
                  <a:pt x="84" y="2"/>
                </a:moveTo>
                <a:cubicBezTo>
                  <a:pt x="84" y="1"/>
                  <a:pt x="85" y="0"/>
                  <a:pt x="86" y="0"/>
                </a:cubicBezTo>
                <a:cubicBezTo>
                  <a:pt x="87" y="0"/>
                  <a:pt x="88" y="1"/>
                  <a:pt x="88" y="2"/>
                </a:cubicBezTo>
                <a:cubicBezTo>
                  <a:pt x="88" y="3"/>
                  <a:pt x="87" y="4"/>
                  <a:pt x="86" y="4"/>
                </a:cubicBezTo>
                <a:cubicBezTo>
                  <a:pt x="85" y="4"/>
                  <a:pt x="84" y="3"/>
                  <a:pt x="84" y="2"/>
                </a:cubicBezTo>
                <a:close/>
                <a:moveTo>
                  <a:pt x="72" y="2"/>
                </a:moveTo>
                <a:cubicBezTo>
                  <a:pt x="72" y="1"/>
                  <a:pt x="73" y="0"/>
                  <a:pt x="74" y="0"/>
                </a:cubicBezTo>
                <a:cubicBezTo>
                  <a:pt x="75" y="0"/>
                  <a:pt x="76" y="1"/>
                  <a:pt x="76" y="2"/>
                </a:cubicBezTo>
                <a:cubicBezTo>
                  <a:pt x="76" y="3"/>
                  <a:pt x="75" y="4"/>
                  <a:pt x="74" y="4"/>
                </a:cubicBezTo>
                <a:cubicBezTo>
                  <a:pt x="73" y="4"/>
                  <a:pt x="72" y="3"/>
                  <a:pt x="72" y="2"/>
                </a:cubicBezTo>
                <a:close/>
                <a:moveTo>
                  <a:pt x="60" y="2"/>
                </a:moveTo>
                <a:cubicBezTo>
                  <a:pt x="60" y="1"/>
                  <a:pt x="61" y="0"/>
                  <a:pt x="62" y="0"/>
                </a:cubicBezTo>
                <a:cubicBezTo>
                  <a:pt x="63" y="0"/>
                  <a:pt x="64" y="1"/>
                  <a:pt x="64" y="2"/>
                </a:cubicBezTo>
                <a:cubicBezTo>
                  <a:pt x="64" y="3"/>
                  <a:pt x="63" y="4"/>
                  <a:pt x="62" y="4"/>
                </a:cubicBezTo>
                <a:cubicBezTo>
                  <a:pt x="61" y="4"/>
                  <a:pt x="60" y="3"/>
                  <a:pt x="60" y="2"/>
                </a:cubicBezTo>
                <a:close/>
                <a:moveTo>
                  <a:pt x="48" y="2"/>
                </a:move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2" y="2"/>
                </a:cubicBezTo>
                <a:cubicBezTo>
                  <a:pt x="52" y="3"/>
                  <a:pt x="51" y="4"/>
                  <a:pt x="50" y="4"/>
                </a:cubicBezTo>
                <a:cubicBezTo>
                  <a:pt x="49" y="4"/>
                  <a:pt x="48" y="3"/>
                  <a:pt x="48" y="2"/>
                </a:cubicBezTo>
                <a:close/>
                <a:moveTo>
                  <a:pt x="36" y="2"/>
                </a:moveTo>
                <a:cubicBezTo>
                  <a:pt x="36" y="1"/>
                  <a:pt x="37" y="0"/>
                  <a:pt x="38" y="0"/>
                </a:cubicBezTo>
                <a:cubicBezTo>
                  <a:pt x="39" y="0"/>
                  <a:pt x="40" y="1"/>
                  <a:pt x="40" y="2"/>
                </a:cubicBezTo>
                <a:cubicBezTo>
                  <a:pt x="40" y="3"/>
                  <a:pt x="39" y="4"/>
                  <a:pt x="38" y="4"/>
                </a:cubicBezTo>
                <a:cubicBezTo>
                  <a:pt x="37" y="4"/>
                  <a:pt x="36" y="3"/>
                  <a:pt x="36" y="2"/>
                </a:cubicBezTo>
                <a:close/>
                <a:moveTo>
                  <a:pt x="24" y="2"/>
                </a:moveTo>
                <a:cubicBezTo>
                  <a:pt x="24" y="1"/>
                  <a:pt x="25" y="0"/>
                  <a:pt x="26" y="0"/>
                </a:cubicBezTo>
                <a:cubicBezTo>
                  <a:pt x="27" y="0"/>
                  <a:pt x="28" y="1"/>
                  <a:pt x="28" y="2"/>
                </a:cubicBezTo>
                <a:cubicBezTo>
                  <a:pt x="28" y="3"/>
                  <a:pt x="27" y="4"/>
                  <a:pt x="26" y="4"/>
                </a:cubicBezTo>
                <a:cubicBezTo>
                  <a:pt x="25" y="4"/>
                  <a:pt x="24" y="3"/>
                  <a:pt x="24" y="2"/>
                </a:cubicBezTo>
                <a:close/>
                <a:moveTo>
                  <a:pt x="12" y="2"/>
                </a:moveTo>
                <a:cubicBezTo>
                  <a:pt x="12" y="1"/>
                  <a:pt x="13" y="0"/>
                  <a:pt x="14" y="0"/>
                </a:cubicBezTo>
                <a:cubicBezTo>
                  <a:pt x="15" y="0"/>
                  <a:pt x="16" y="1"/>
                  <a:pt x="16" y="2"/>
                </a:cubicBezTo>
                <a:cubicBezTo>
                  <a:pt x="16" y="3"/>
                  <a:pt x="15" y="4"/>
                  <a:pt x="14" y="4"/>
                </a:cubicBezTo>
                <a:cubicBezTo>
                  <a:pt x="13" y="4"/>
                  <a:pt x="12" y="3"/>
                  <a:pt x="12" y="2"/>
                </a:cubicBezTo>
                <a:close/>
                <a:moveTo>
                  <a:pt x="0" y="2"/>
                </a:moveTo>
                <a:cubicBezTo>
                  <a:pt x="0" y="1"/>
                  <a:pt x="1" y="0"/>
                  <a:pt x="2" y="0"/>
                </a:cubicBez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3" name="Freeform 35">
            <a:extLst>
              <a:ext uri="{FF2B5EF4-FFF2-40B4-BE49-F238E27FC236}">
                <a16:creationId xmlns:a16="http://schemas.microsoft.com/office/drawing/2014/main" id="{C996A476-81DF-7207-7260-A77212D25369}"/>
              </a:ext>
            </a:extLst>
          </p:cNvPr>
          <p:cNvSpPr>
            <a:spLocks noEditPoints="1"/>
          </p:cNvSpPr>
          <p:nvPr/>
        </p:nvSpPr>
        <p:spPr bwMode="auto">
          <a:xfrm>
            <a:off x="5908681" y="1896605"/>
            <a:ext cx="1335915" cy="26504"/>
          </a:xfrm>
          <a:custGeom>
            <a:avLst/>
            <a:gdLst>
              <a:gd name="T0" fmla="*/ 170 w 172"/>
              <a:gd name="T1" fmla="*/ 0 h 4"/>
              <a:gd name="T2" fmla="*/ 170 w 172"/>
              <a:gd name="T3" fmla="*/ 4 h 4"/>
              <a:gd name="T4" fmla="*/ 156 w 172"/>
              <a:gd name="T5" fmla="*/ 2 h 4"/>
              <a:gd name="T6" fmla="*/ 160 w 172"/>
              <a:gd name="T7" fmla="*/ 2 h 4"/>
              <a:gd name="T8" fmla="*/ 156 w 172"/>
              <a:gd name="T9" fmla="*/ 2 h 4"/>
              <a:gd name="T10" fmla="*/ 146 w 172"/>
              <a:gd name="T11" fmla="*/ 0 h 4"/>
              <a:gd name="T12" fmla="*/ 146 w 172"/>
              <a:gd name="T13" fmla="*/ 4 h 4"/>
              <a:gd name="T14" fmla="*/ 132 w 172"/>
              <a:gd name="T15" fmla="*/ 2 h 4"/>
              <a:gd name="T16" fmla="*/ 136 w 172"/>
              <a:gd name="T17" fmla="*/ 2 h 4"/>
              <a:gd name="T18" fmla="*/ 132 w 172"/>
              <a:gd name="T19" fmla="*/ 2 h 4"/>
              <a:gd name="T20" fmla="*/ 122 w 172"/>
              <a:gd name="T21" fmla="*/ 0 h 4"/>
              <a:gd name="T22" fmla="*/ 122 w 172"/>
              <a:gd name="T23" fmla="*/ 4 h 4"/>
              <a:gd name="T24" fmla="*/ 108 w 172"/>
              <a:gd name="T25" fmla="*/ 2 h 4"/>
              <a:gd name="T26" fmla="*/ 112 w 172"/>
              <a:gd name="T27" fmla="*/ 2 h 4"/>
              <a:gd name="T28" fmla="*/ 108 w 172"/>
              <a:gd name="T29" fmla="*/ 2 h 4"/>
              <a:gd name="T30" fmla="*/ 98 w 172"/>
              <a:gd name="T31" fmla="*/ 0 h 4"/>
              <a:gd name="T32" fmla="*/ 98 w 172"/>
              <a:gd name="T33" fmla="*/ 4 h 4"/>
              <a:gd name="T34" fmla="*/ 84 w 172"/>
              <a:gd name="T35" fmla="*/ 2 h 4"/>
              <a:gd name="T36" fmla="*/ 88 w 172"/>
              <a:gd name="T37" fmla="*/ 2 h 4"/>
              <a:gd name="T38" fmla="*/ 84 w 172"/>
              <a:gd name="T39" fmla="*/ 2 h 4"/>
              <a:gd name="T40" fmla="*/ 74 w 172"/>
              <a:gd name="T41" fmla="*/ 0 h 4"/>
              <a:gd name="T42" fmla="*/ 74 w 172"/>
              <a:gd name="T43" fmla="*/ 4 h 4"/>
              <a:gd name="T44" fmla="*/ 60 w 172"/>
              <a:gd name="T45" fmla="*/ 2 h 4"/>
              <a:gd name="T46" fmla="*/ 64 w 172"/>
              <a:gd name="T47" fmla="*/ 2 h 4"/>
              <a:gd name="T48" fmla="*/ 60 w 172"/>
              <a:gd name="T49" fmla="*/ 2 h 4"/>
              <a:gd name="T50" fmla="*/ 50 w 172"/>
              <a:gd name="T51" fmla="*/ 0 h 4"/>
              <a:gd name="T52" fmla="*/ 50 w 172"/>
              <a:gd name="T53" fmla="*/ 4 h 4"/>
              <a:gd name="T54" fmla="*/ 36 w 172"/>
              <a:gd name="T55" fmla="*/ 2 h 4"/>
              <a:gd name="T56" fmla="*/ 40 w 172"/>
              <a:gd name="T57" fmla="*/ 2 h 4"/>
              <a:gd name="T58" fmla="*/ 36 w 172"/>
              <a:gd name="T59" fmla="*/ 2 h 4"/>
              <a:gd name="T60" fmla="*/ 26 w 172"/>
              <a:gd name="T61" fmla="*/ 0 h 4"/>
              <a:gd name="T62" fmla="*/ 26 w 172"/>
              <a:gd name="T63" fmla="*/ 4 h 4"/>
              <a:gd name="T64" fmla="*/ 12 w 172"/>
              <a:gd name="T65" fmla="*/ 2 h 4"/>
              <a:gd name="T66" fmla="*/ 16 w 172"/>
              <a:gd name="T67" fmla="*/ 2 h 4"/>
              <a:gd name="T68" fmla="*/ 12 w 172"/>
              <a:gd name="T69" fmla="*/ 2 h 4"/>
              <a:gd name="T70" fmla="*/ 2 w 172"/>
              <a:gd name="T71" fmla="*/ 0 h 4"/>
              <a:gd name="T72" fmla="*/ 2 w 172"/>
              <a:gd name="T7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72" h="4">
                <a:moveTo>
                  <a:pt x="168" y="2"/>
                </a:moveTo>
                <a:cubicBezTo>
                  <a:pt x="168" y="1"/>
                  <a:pt x="169" y="0"/>
                  <a:pt x="170" y="0"/>
                </a:cubicBezTo>
                <a:cubicBezTo>
                  <a:pt x="171" y="0"/>
                  <a:pt x="172" y="1"/>
                  <a:pt x="172" y="2"/>
                </a:cubicBezTo>
                <a:cubicBezTo>
                  <a:pt x="172" y="3"/>
                  <a:pt x="171" y="4"/>
                  <a:pt x="170" y="4"/>
                </a:cubicBezTo>
                <a:cubicBezTo>
                  <a:pt x="169" y="4"/>
                  <a:pt x="168" y="3"/>
                  <a:pt x="168" y="2"/>
                </a:cubicBezTo>
                <a:close/>
                <a:moveTo>
                  <a:pt x="156" y="2"/>
                </a:moveTo>
                <a:cubicBezTo>
                  <a:pt x="156" y="1"/>
                  <a:pt x="157" y="0"/>
                  <a:pt x="158" y="0"/>
                </a:cubicBezTo>
                <a:cubicBezTo>
                  <a:pt x="159" y="0"/>
                  <a:pt x="160" y="1"/>
                  <a:pt x="160" y="2"/>
                </a:cubicBezTo>
                <a:cubicBezTo>
                  <a:pt x="160" y="3"/>
                  <a:pt x="159" y="4"/>
                  <a:pt x="158" y="4"/>
                </a:cubicBezTo>
                <a:cubicBezTo>
                  <a:pt x="157" y="4"/>
                  <a:pt x="156" y="3"/>
                  <a:pt x="156" y="2"/>
                </a:cubicBezTo>
                <a:close/>
                <a:moveTo>
                  <a:pt x="144" y="2"/>
                </a:moveTo>
                <a:cubicBezTo>
                  <a:pt x="144" y="1"/>
                  <a:pt x="145" y="0"/>
                  <a:pt x="146" y="0"/>
                </a:cubicBezTo>
                <a:cubicBezTo>
                  <a:pt x="147" y="0"/>
                  <a:pt x="148" y="1"/>
                  <a:pt x="148" y="2"/>
                </a:cubicBezTo>
                <a:cubicBezTo>
                  <a:pt x="148" y="3"/>
                  <a:pt x="147" y="4"/>
                  <a:pt x="146" y="4"/>
                </a:cubicBezTo>
                <a:cubicBezTo>
                  <a:pt x="145" y="4"/>
                  <a:pt x="144" y="3"/>
                  <a:pt x="144" y="2"/>
                </a:cubicBezTo>
                <a:close/>
                <a:moveTo>
                  <a:pt x="132" y="2"/>
                </a:moveTo>
                <a:cubicBezTo>
                  <a:pt x="132" y="1"/>
                  <a:pt x="133" y="0"/>
                  <a:pt x="134" y="0"/>
                </a:cubicBezTo>
                <a:cubicBezTo>
                  <a:pt x="135" y="0"/>
                  <a:pt x="136" y="1"/>
                  <a:pt x="136" y="2"/>
                </a:cubicBezTo>
                <a:cubicBezTo>
                  <a:pt x="136" y="3"/>
                  <a:pt x="135" y="4"/>
                  <a:pt x="134" y="4"/>
                </a:cubicBezTo>
                <a:cubicBezTo>
                  <a:pt x="133" y="4"/>
                  <a:pt x="132" y="3"/>
                  <a:pt x="132" y="2"/>
                </a:cubicBezTo>
                <a:close/>
                <a:moveTo>
                  <a:pt x="120" y="2"/>
                </a:moveTo>
                <a:cubicBezTo>
                  <a:pt x="120" y="1"/>
                  <a:pt x="121" y="0"/>
                  <a:pt x="122" y="0"/>
                </a:cubicBezTo>
                <a:cubicBezTo>
                  <a:pt x="123" y="0"/>
                  <a:pt x="124" y="1"/>
                  <a:pt x="124" y="2"/>
                </a:cubicBezTo>
                <a:cubicBezTo>
                  <a:pt x="124" y="3"/>
                  <a:pt x="123" y="4"/>
                  <a:pt x="122" y="4"/>
                </a:cubicBezTo>
                <a:cubicBezTo>
                  <a:pt x="121" y="4"/>
                  <a:pt x="120" y="3"/>
                  <a:pt x="120" y="2"/>
                </a:cubicBezTo>
                <a:close/>
                <a:moveTo>
                  <a:pt x="108" y="2"/>
                </a:moveTo>
                <a:cubicBezTo>
                  <a:pt x="108" y="1"/>
                  <a:pt x="109" y="0"/>
                  <a:pt x="110" y="0"/>
                </a:cubicBezTo>
                <a:cubicBezTo>
                  <a:pt x="111" y="0"/>
                  <a:pt x="112" y="1"/>
                  <a:pt x="112" y="2"/>
                </a:cubicBezTo>
                <a:cubicBezTo>
                  <a:pt x="112" y="3"/>
                  <a:pt x="111" y="4"/>
                  <a:pt x="110" y="4"/>
                </a:cubicBezTo>
                <a:cubicBezTo>
                  <a:pt x="109" y="4"/>
                  <a:pt x="108" y="3"/>
                  <a:pt x="108" y="2"/>
                </a:cubicBezTo>
                <a:close/>
                <a:moveTo>
                  <a:pt x="96" y="2"/>
                </a:moveTo>
                <a:cubicBezTo>
                  <a:pt x="96" y="1"/>
                  <a:pt x="97" y="0"/>
                  <a:pt x="98" y="0"/>
                </a:cubicBezTo>
                <a:cubicBezTo>
                  <a:pt x="99" y="0"/>
                  <a:pt x="100" y="1"/>
                  <a:pt x="100" y="2"/>
                </a:cubicBezTo>
                <a:cubicBezTo>
                  <a:pt x="100" y="3"/>
                  <a:pt x="99" y="4"/>
                  <a:pt x="98" y="4"/>
                </a:cubicBezTo>
                <a:cubicBezTo>
                  <a:pt x="97" y="4"/>
                  <a:pt x="96" y="3"/>
                  <a:pt x="96" y="2"/>
                </a:cubicBezTo>
                <a:close/>
                <a:moveTo>
                  <a:pt x="84" y="2"/>
                </a:moveTo>
                <a:cubicBezTo>
                  <a:pt x="84" y="1"/>
                  <a:pt x="85" y="0"/>
                  <a:pt x="86" y="0"/>
                </a:cubicBezTo>
                <a:cubicBezTo>
                  <a:pt x="87" y="0"/>
                  <a:pt x="88" y="1"/>
                  <a:pt x="88" y="2"/>
                </a:cubicBezTo>
                <a:cubicBezTo>
                  <a:pt x="88" y="3"/>
                  <a:pt x="87" y="4"/>
                  <a:pt x="86" y="4"/>
                </a:cubicBezTo>
                <a:cubicBezTo>
                  <a:pt x="85" y="4"/>
                  <a:pt x="84" y="3"/>
                  <a:pt x="84" y="2"/>
                </a:cubicBezTo>
                <a:close/>
                <a:moveTo>
                  <a:pt x="72" y="2"/>
                </a:moveTo>
                <a:cubicBezTo>
                  <a:pt x="72" y="1"/>
                  <a:pt x="73" y="0"/>
                  <a:pt x="74" y="0"/>
                </a:cubicBezTo>
                <a:cubicBezTo>
                  <a:pt x="75" y="0"/>
                  <a:pt x="76" y="1"/>
                  <a:pt x="76" y="2"/>
                </a:cubicBezTo>
                <a:cubicBezTo>
                  <a:pt x="76" y="3"/>
                  <a:pt x="75" y="4"/>
                  <a:pt x="74" y="4"/>
                </a:cubicBezTo>
                <a:cubicBezTo>
                  <a:pt x="73" y="4"/>
                  <a:pt x="72" y="3"/>
                  <a:pt x="72" y="2"/>
                </a:cubicBezTo>
                <a:close/>
                <a:moveTo>
                  <a:pt x="60" y="2"/>
                </a:moveTo>
                <a:cubicBezTo>
                  <a:pt x="60" y="1"/>
                  <a:pt x="61" y="0"/>
                  <a:pt x="62" y="0"/>
                </a:cubicBezTo>
                <a:cubicBezTo>
                  <a:pt x="63" y="0"/>
                  <a:pt x="64" y="1"/>
                  <a:pt x="64" y="2"/>
                </a:cubicBezTo>
                <a:cubicBezTo>
                  <a:pt x="64" y="3"/>
                  <a:pt x="63" y="4"/>
                  <a:pt x="62" y="4"/>
                </a:cubicBezTo>
                <a:cubicBezTo>
                  <a:pt x="61" y="4"/>
                  <a:pt x="60" y="3"/>
                  <a:pt x="60" y="2"/>
                </a:cubicBezTo>
                <a:close/>
                <a:moveTo>
                  <a:pt x="48" y="2"/>
                </a:move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2" y="2"/>
                </a:cubicBezTo>
                <a:cubicBezTo>
                  <a:pt x="52" y="3"/>
                  <a:pt x="51" y="4"/>
                  <a:pt x="50" y="4"/>
                </a:cubicBezTo>
                <a:cubicBezTo>
                  <a:pt x="49" y="4"/>
                  <a:pt x="48" y="3"/>
                  <a:pt x="48" y="2"/>
                </a:cubicBezTo>
                <a:close/>
                <a:moveTo>
                  <a:pt x="36" y="2"/>
                </a:moveTo>
                <a:cubicBezTo>
                  <a:pt x="36" y="1"/>
                  <a:pt x="37" y="0"/>
                  <a:pt x="38" y="0"/>
                </a:cubicBezTo>
                <a:cubicBezTo>
                  <a:pt x="39" y="0"/>
                  <a:pt x="40" y="1"/>
                  <a:pt x="40" y="2"/>
                </a:cubicBezTo>
                <a:cubicBezTo>
                  <a:pt x="40" y="3"/>
                  <a:pt x="39" y="4"/>
                  <a:pt x="38" y="4"/>
                </a:cubicBezTo>
                <a:cubicBezTo>
                  <a:pt x="37" y="4"/>
                  <a:pt x="36" y="3"/>
                  <a:pt x="36" y="2"/>
                </a:cubicBezTo>
                <a:close/>
                <a:moveTo>
                  <a:pt x="24" y="2"/>
                </a:moveTo>
                <a:cubicBezTo>
                  <a:pt x="24" y="1"/>
                  <a:pt x="25" y="0"/>
                  <a:pt x="26" y="0"/>
                </a:cubicBezTo>
                <a:cubicBezTo>
                  <a:pt x="27" y="0"/>
                  <a:pt x="28" y="1"/>
                  <a:pt x="28" y="2"/>
                </a:cubicBezTo>
                <a:cubicBezTo>
                  <a:pt x="28" y="3"/>
                  <a:pt x="27" y="4"/>
                  <a:pt x="26" y="4"/>
                </a:cubicBezTo>
                <a:cubicBezTo>
                  <a:pt x="25" y="4"/>
                  <a:pt x="24" y="3"/>
                  <a:pt x="24" y="2"/>
                </a:cubicBezTo>
                <a:close/>
                <a:moveTo>
                  <a:pt x="12" y="2"/>
                </a:moveTo>
                <a:cubicBezTo>
                  <a:pt x="12" y="1"/>
                  <a:pt x="13" y="0"/>
                  <a:pt x="14" y="0"/>
                </a:cubicBezTo>
                <a:cubicBezTo>
                  <a:pt x="15" y="0"/>
                  <a:pt x="16" y="1"/>
                  <a:pt x="16" y="2"/>
                </a:cubicBezTo>
                <a:cubicBezTo>
                  <a:pt x="16" y="3"/>
                  <a:pt x="15" y="4"/>
                  <a:pt x="14" y="4"/>
                </a:cubicBezTo>
                <a:cubicBezTo>
                  <a:pt x="13" y="4"/>
                  <a:pt x="12" y="3"/>
                  <a:pt x="12" y="2"/>
                </a:cubicBezTo>
                <a:close/>
                <a:moveTo>
                  <a:pt x="0" y="2"/>
                </a:moveTo>
                <a:cubicBezTo>
                  <a:pt x="0" y="1"/>
                  <a:pt x="1" y="0"/>
                  <a:pt x="2" y="0"/>
                </a:cubicBez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4" name="Freeform 36">
            <a:extLst>
              <a:ext uri="{FF2B5EF4-FFF2-40B4-BE49-F238E27FC236}">
                <a16:creationId xmlns:a16="http://schemas.microsoft.com/office/drawing/2014/main" id="{30DEA64B-33A9-488E-709B-E903B99964F5}"/>
              </a:ext>
            </a:extLst>
          </p:cNvPr>
          <p:cNvSpPr>
            <a:spLocks noEditPoints="1"/>
          </p:cNvSpPr>
          <p:nvPr/>
        </p:nvSpPr>
        <p:spPr bwMode="auto">
          <a:xfrm>
            <a:off x="10532108" y="2412210"/>
            <a:ext cx="31947" cy="568611"/>
          </a:xfrm>
          <a:custGeom>
            <a:avLst/>
            <a:gdLst>
              <a:gd name="T0" fmla="*/ 0 w 4"/>
              <a:gd name="T1" fmla="*/ 86 h 88"/>
              <a:gd name="T2" fmla="*/ 2 w 4"/>
              <a:gd name="T3" fmla="*/ 84 h 88"/>
              <a:gd name="T4" fmla="*/ 4 w 4"/>
              <a:gd name="T5" fmla="*/ 86 h 88"/>
              <a:gd name="T6" fmla="*/ 2 w 4"/>
              <a:gd name="T7" fmla="*/ 88 h 88"/>
              <a:gd name="T8" fmla="*/ 0 w 4"/>
              <a:gd name="T9" fmla="*/ 86 h 88"/>
              <a:gd name="T10" fmla="*/ 0 w 4"/>
              <a:gd name="T11" fmla="*/ 74 h 88"/>
              <a:gd name="T12" fmla="*/ 2 w 4"/>
              <a:gd name="T13" fmla="*/ 72 h 88"/>
              <a:gd name="T14" fmla="*/ 4 w 4"/>
              <a:gd name="T15" fmla="*/ 74 h 88"/>
              <a:gd name="T16" fmla="*/ 2 w 4"/>
              <a:gd name="T17" fmla="*/ 76 h 88"/>
              <a:gd name="T18" fmla="*/ 0 w 4"/>
              <a:gd name="T19" fmla="*/ 74 h 88"/>
              <a:gd name="T20" fmla="*/ 0 w 4"/>
              <a:gd name="T21" fmla="*/ 62 h 88"/>
              <a:gd name="T22" fmla="*/ 2 w 4"/>
              <a:gd name="T23" fmla="*/ 60 h 88"/>
              <a:gd name="T24" fmla="*/ 4 w 4"/>
              <a:gd name="T25" fmla="*/ 62 h 88"/>
              <a:gd name="T26" fmla="*/ 2 w 4"/>
              <a:gd name="T27" fmla="*/ 64 h 88"/>
              <a:gd name="T28" fmla="*/ 0 w 4"/>
              <a:gd name="T29" fmla="*/ 62 h 88"/>
              <a:gd name="T30" fmla="*/ 0 w 4"/>
              <a:gd name="T31" fmla="*/ 50 h 88"/>
              <a:gd name="T32" fmla="*/ 2 w 4"/>
              <a:gd name="T33" fmla="*/ 48 h 88"/>
              <a:gd name="T34" fmla="*/ 4 w 4"/>
              <a:gd name="T35" fmla="*/ 50 h 88"/>
              <a:gd name="T36" fmla="*/ 2 w 4"/>
              <a:gd name="T37" fmla="*/ 52 h 88"/>
              <a:gd name="T38" fmla="*/ 0 w 4"/>
              <a:gd name="T39" fmla="*/ 50 h 88"/>
              <a:gd name="T40" fmla="*/ 0 w 4"/>
              <a:gd name="T41" fmla="*/ 38 h 88"/>
              <a:gd name="T42" fmla="*/ 2 w 4"/>
              <a:gd name="T43" fmla="*/ 36 h 88"/>
              <a:gd name="T44" fmla="*/ 4 w 4"/>
              <a:gd name="T45" fmla="*/ 38 h 88"/>
              <a:gd name="T46" fmla="*/ 2 w 4"/>
              <a:gd name="T47" fmla="*/ 40 h 88"/>
              <a:gd name="T48" fmla="*/ 0 w 4"/>
              <a:gd name="T49" fmla="*/ 38 h 88"/>
              <a:gd name="T50" fmla="*/ 0 w 4"/>
              <a:gd name="T51" fmla="*/ 26 h 88"/>
              <a:gd name="T52" fmla="*/ 2 w 4"/>
              <a:gd name="T53" fmla="*/ 24 h 88"/>
              <a:gd name="T54" fmla="*/ 4 w 4"/>
              <a:gd name="T55" fmla="*/ 26 h 88"/>
              <a:gd name="T56" fmla="*/ 2 w 4"/>
              <a:gd name="T57" fmla="*/ 28 h 88"/>
              <a:gd name="T58" fmla="*/ 0 w 4"/>
              <a:gd name="T59" fmla="*/ 26 h 88"/>
              <a:gd name="T60" fmla="*/ 0 w 4"/>
              <a:gd name="T61" fmla="*/ 14 h 88"/>
              <a:gd name="T62" fmla="*/ 2 w 4"/>
              <a:gd name="T63" fmla="*/ 12 h 88"/>
              <a:gd name="T64" fmla="*/ 4 w 4"/>
              <a:gd name="T65" fmla="*/ 14 h 88"/>
              <a:gd name="T66" fmla="*/ 2 w 4"/>
              <a:gd name="T67" fmla="*/ 16 h 88"/>
              <a:gd name="T68" fmla="*/ 0 w 4"/>
              <a:gd name="T69" fmla="*/ 14 h 88"/>
              <a:gd name="T70" fmla="*/ 0 w 4"/>
              <a:gd name="T71" fmla="*/ 2 h 88"/>
              <a:gd name="T72" fmla="*/ 2 w 4"/>
              <a:gd name="T73" fmla="*/ 0 h 88"/>
              <a:gd name="T74" fmla="*/ 4 w 4"/>
              <a:gd name="T75" fmla="*/ 2 h 88"/>
              <a:gd name="T76" fmla="*/ 2 w 4"/>
              <a:gd name="T77" fmla="*/ 4 h 88"/>
              <a:gd name="T78" fmla="*/ 0 w 4"/>
              <a:gd name="T79" fmla="*/ 2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" h="88">
                <a:moveTo>
                  <a:pt x="0" y="86"/>
                </a:moveTo>
                <a:cubicBezTo>
                  <a:pt x="0" y="85"/>
                  <a:pt x="1" y="84"/>
                  <a:pt x="2" y="84"/>
                </a:cubicBezTo>
                <a:cubicBezTo>
                  <a:pt x="3" y="84"/>
                  <a:pt x="4" y="85"/>
                  <a:pt x="4" y="86"/>
                </a:cubicBezTo>
                <a:cubicBezTo>
                  <a:pt x="4" y="87"/>
                  <a:pt x="3" y="88"/>
                  <a:pt x="2" y="88"/>
                </a:cubicBezTo>
                <a:cubicBezTo>
                  <a:pt x="1" y="88"/>
                  <a:pt x="0" y="87"/>
                  <a:pt x="0" y="86"/>
                </a:cubicBezTo>
                <a:close/>
                <a:moveTo>
                  <a:pt x="0" y="74"/>
                </a:moveTo>
                <a:cubicBezTo>
                  <a:pt x="0" y="73"/>
                  <a:pt x="1" y="72"/>
                  <a:pt x="2" y="72"/>
                </a:cubicBezTo>
                <a:cubicBezTo>
                  <a:pt x="3" y="72"/>
                  <a:pt x="4" y="73"/>
                  <a:pt x="4" y="74"/>
                </a:cubicBezTo>
                <a:cubicBezTo>
                  <a:pt x="4" y="75"/>
                  <a:pt x="3" y="76"/>
                  <a:pt x="2" y="76"/>
                </a:cubicBezTo>
                <a:cubicBezTo>
                  <a:pt x="1" y="76"/>
                  <a:pt x="0" y="75"/>
                  <a:pt x="0" y="74"/>
                </a:cubicBezTo>
                <a:close/>
                <a:moveTo>
                  <a:pt x="0" y="62"/>
                </a:moveTo>
                <a:cubicBezTo>
                  <a:pt x="0" y="61"/>
                  <a:pt x="1" y="60"/>
                  <a:pt x="2" y="60"/>
                </a:cubicBezTo>
                <a:cubicBezTo>
                  <a:pt x="3" y="60"/>
                  <a:pt x="4" y="61"/>
                  <a:pt x="4" y="62"/>
                </a:cubicBezTo>
                <a:cubicBezTo>
                  <a:pt x="4" y="63"/>
                  <a:pt x="3" y="64"/>
                  <a:pt x="2" y="64"/>
                </a:cubicBezTo>
                <a:cubicBezTo>
                  <a:pt x="1" y="64"/>
                  <a:pt x="0" y="63"/>
                  <a:pt x="0" y="62"/>
                </a:cubicBezTo>
                <a:close/>
                <a:moveTo>
                  <a:pt x="0" y="50"/>
                </a:moveTo>
                <a:cubicBezTo>
                  <a:pt x="0" y="49"/>
                  <a:pt x="1" y="48"/>
                  <a:pt x="2" y="48"/>
                </a:cubicBezTo>
                <a:cubicBezTo>
                  <a:pt x="3" y="48"/>
                  <a:pt x="4" y="49"/>
                  <a:pt x="4" y="50"/>
                </a:cubicBezTo>
                <a:cubicBezTo>
                  <a:pt x="4" y="51"/>
                  <a:pt x="3" y="52"/>
                  <a:pt x="2" y="52"/>
                </a:cubicBezTo>
                <a:cubicBezTo>
                  <a:pt x="1" y="52"/>
                  <a:pt x="0" y="51"/>
                  <a:pt x="0" y="50"/>
                </a:cubicBezTo>
                <a:close/>
                <a:moveTo>
                  <a:pt x="0" y="38"/>
                </a:moveTo>
                <a:cubicBezTo>
                  <a:pt x="0" y="37"/>
                  <a:pt x="1" y="36"/>
                  <a:pt x="2" y="36"/>
                </a:cubicBezTo>
                <a:cubicBezTo>
                  <a:pt x="3" y="36"/>
                  <a:pt x="4" y="37"/>
                  <a:pt x="4" y="38"/>
                </a:cubicBezTo>
                <a:cubicBezTo>
                  <a:pt x="4" y="39"/>
                  <a:pt x="3" y="40"/>
                  <a:pt x="2" y="40"/>
                </a:cubicBezTo>
                <a:cubicBezTo>
                  <a:pt x="1" y="40"/>
                  <a:pt x="0" y="39"/>
                  <a:pt x="0" y="38"/>
                </a:cubicBezTo>
                <a:close/>
                <a:moveTo>
                  <a:pt x="0" y="26"/>
                </a:moveTo>
                <a:cubicBezTo>
                  <a:pt x="0" y="25"/>
                  <a:pt x="1" y="24"/>
                  <a:pt x="2" y="24"/>
                </a:cubicBezTo>
                <a:cubicBezTo>
                  <a:pt x="3" y="24"/>
                  <a:pt x="4" y="25"/>
                  <a:pt x="4" y="26"/>
                </a:cubicBezTo>
                <a:cubicBezTo>
                  <a:pt x="4" y="27"/>
                  <a:pt x="3" y="28"/>
                  <a:pt x="2" y="28"/>
                </a:cubicBezTo>
                <a:cubicBezTo>
                  <a:pt x="1" y="28"/>
                  <a:pt x="0" y="27"/>
                  <a:pt x="0" y="26"/>
                </a:cubicBezTo>
                <a:close/>
                <a:moveTo>
                  <a:pt x="0" y="14"/>
                </a:moveTo>
                <a:cubicBezTo>
                  <a:pt x="0" y="13"/>
                  <a:pt x="1" y="12"/>
                  <a:pt x="2" y="12"/>
                </a:cubicBezTo>
                <a:cubicBezTo>
                  <a:pt x="3" y="12"/>
                  <a:pt x="4" y="13"/>
                  <a:pt x="4" y="14"/>
                </a:cubicBezTo>
                <a:cubicBezTo>
                  <a:pt x="4" y="15"/>
                  <a:pt x="3" y="16"/>
                  <a:pt x="2" y="16"/>
                </a:cubicBezTo>
                <a:cubicBezTo>
                  <a:pt x="1" y="16"/>
                  <a:pt x="0" y="15"/>
                  <a:pt x="0" y="14"/>
                </a:cubicBezTo>
                <a:close/>
                <a:moveTo>
                  <a:pt x="0" y="2"/>
                </a:moveTo>
                <a:cubicBezTo>
                  <a:pt x="0" y="1"/>
                  <a:pt x="1" y="0"/>
                  <a:pt x="2" y="0"/>
                </a:cubicBez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5" name="Rectangle 39">
            <a:extLst>
              <a:ext uri="{FF2B5EF4-FFF2-40B4-BE49-F238E27FC236}">
                <a16:creationId xmlns:a16="http://schemas.microsoft.com/office/drawing/2014/main" id="{F9C98A51-BD3F-0990-707D-297CF306D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4665" y="5953983"/>
            <a:ext cx="101647" cy="771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6" name="Rectangle 40">
            <a:extLst>
              <a:ext uri="{FF2B5EF4-FFF2-40B4-BE49-F238E27FC236}">
                <a16:creationId xmlns:a16="http://schemas.microsoft.com/office/drawing/2014/main" id="{D1ABA6B3-DFB6-1A89-28CC-71D3E80D4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051" y="5953983"/>
            <a:ext cx="92933" cy="771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7" name="Rectangle 41">
            <a:extLst>
              <a:ext uri="{FF2B5EF4-FFF2-40B4-BE49-F238E27FC236}">
                <a16:creationId xmlns:a16="http://schemas.microsoft.com/office/drawing/2014/main" id="{BD5CB799-4916-9B19-855A-9204B43ED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9631" y="5953983"/>
            <a:ext cx="92933" cy="771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8" name="Rectangle 42">
            <a:extLst>
              <a:ext uri="{FF2B5EF4-FFF2-40B4-BE49-F238E27FC236}">
                <a16:creationId xmlns:a16="http://schemas.microsoft.com/office/drawing/2014/main" id="{3DFCB976-9CDE-98A2-AA83-C5C4CF610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4209" y="5953983"/>
            <a:ext cx="101647" cy="771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9" name="Rectangle 43">
            <a:extLst>
              <a:ext uri="{FF2B5EF4-FFF2-40B4-BE49-F238E27FC236}">
                <a16:creationId xmlns:a16="http://schemas.microsoft.com/office/drawing/2014/main" id="{F8751C32-2933-38D3-4B8A-CC508EAB2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8789" y="5953983"/>
            <a:ext cx="98742" cy="771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0" name="Rectangle 44">
            <a:extLst>
              <a:ext uri="{FF2B5EF4-FFF2-40B4-BE49-F238E27FC236}">
                <a16:creationId xmlns:a16="http://schemas.microsoft.com/office/drawing/2014/main" id="{027ABD3D-F345-00BA-1221-748DEAA32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1566" y="2065260"/>
            <a:ext cx="101647" cy="8432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1" name="Rectangle 45">
            <a:extLst>
              <a:ext uri="{FF2B5EF4-FFF2-40B4-BE49-F238E27FC236}">
                <a16:creationId xmlns:a16="http://schemas.microsoft.com/office/drawing/2014/main" id="{FBF46118-0D5E-E03E-56A0-F60934569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6144" y="2065260"/>
            <a:ext cx="101647" cy="8432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2" name="Rectangle 46">
            <a:extLst>
              <a:ext uri="{FF2B5EF4-FFF2-40B4-BE49-F238E27FC236}">
                <a16:creationId xmlns:a16="http://schemas.microsoft.com/office/drawing/2014/main" id="{9A0E4FCC-CA7C-1B0E-06DE-3B63AB7E6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532" y="2065260"/>
            <a:ext cx="95838" cy="8432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3" name="Rectangle 47">
            <a:extLst>
              <a:ext uri="{FF2B5EF4-FFF2-40B4-BE49-F238E27FC236}">
                <a16:creationId xmlns:a16="http://schemas.microsoft.com/office/drawing/2014/main" id="{66D63B3B-11F6-23B8-120D-4BF8C73E0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110" y="2065260"/>
            <a:ext cx="92933" cy="8432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4" name="Rectangle 48">
            <a:extLst>
              <a:ext uri="{FF2B5EF4-FFF2-40B4-BE49-F238E27FC236}">
                <a16:creationId xmlns:a16="http://schemas.microsoft.com/office/drawing/2014/main" id="{1795F851-5697-751C-8E00-84DBAD2D6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690" y="2065260"/>
            <a:ext cx="101647" cy="8432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6" name="矩形: 剪去左右顶角 165">
            <a:extLst>
              <a:ext uri="{FF2B5EF4-FFF2-40B4-BE49-F238E27FC236}">
                <a16:creationId xmlns:a16="http://schemas.microsoft.com/office/drawing/2014/main" id="{5931D03E-3B23-65D3-7A46-EED7B233D15E}"/>
              </a:ext>
            </a:extLst>
          </p:cNvPr>
          <p:cNvSpPr/>
          <p:nvPr/>
        </p:nvSpPr>
        <p:spPr>
          <a:xfrm>
            <a:off x="1920000" y="3421253"/>
            <a:ext cx="1440000" cy="1172245"/>
          </a:xfrm>
          <a:prstGeom prst="snip2SameRect">
            <a:avLst>
              <a:gd name="adj1" fmla="val 16667"/>
              <a:gd name="adj2" fmla="val 164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zh-CN" altLang="en-US" b="1" i="1" spc="150" dirty="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摸索阶段</a:t>
            </a:r>
          </a:p>
        </p:txBody>
      </p:sp>
      <p:sp>
        <p:nvSpPr>
          <p:cNvPr id="167" name="矩形 166">
            <a:extLst>
              <a:ext uri="{FF2B5EF4-FFF2-40B4-BE49-F238E27FC236}">
                <a16:creationId xmlns:a16="http://schemas.microsoft.com/office/drawing/2014/main" id="{9F6476CE-2166-9B64-DB5C-A3358043087E}"/>
              </a:ext>
            </a:extLst>
          </p:cNvPr>
          <p:cNvSpPr/>
          <p:nvPr/>
        </p:nvSpPr>
        <p:spPr>
          <a:xfrm>
            <a:off x="3340244" y="3421253"/>
            <a:ext cx="19756" cy="45719"/>
          </a:xfrm>
          <a:prstGeom prst="rect">
            <a:avLst/>
          </a:prstGeom>
          <a:ln>
            <a:noFill/>
          </a:ln>
          <a:effectLst>
            <a:outerShdw blurRad="1905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8" name="矩形 167">
            <a:extLst>
              <a:ext uri="{FF2B5EF4-FFF2-40B4-BE49-F238E27FC236}">
                <a16:creationId xmlns:a16="http://schemas.microsoft.com/office/drawing/2014/main" id="{0A423FEC-1CE0-EE7F-6800-ED53ED063C60}"/>
              </a:ext>
            </a:extLst>
          </p:cNvPr>
          <p:cNvSpPr/>
          <p:nvPr/>
        </p:nvSpPr>
        <p:spPr>
          <a:xfrm>
            <a:off x="3340244" y="4547779"/>
            <a:ext cx="19756" cy="45719"/>
          </a:xfrm>
          <a:prstGeom prst="rect">
            <a:avLst/>
          </a:prstGeom>
          <a:ln>
            <a:noFill/>
          </a:ln>
          <a:effectLst>
            <a:outerShdw blurRad="1905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9" name="矩形 168">
            <a:extLst>
              <a:ext uri="{FF2B5EF4-FFF2-40B4-BE49-F238E27FC236}">
                <a16:creationId xmlns:a16="http://schemas.microsoft.com/office/drawing/2014/main" id="{99A1D3F2-A9DC-8EDF-C4E3-F8D2F424D60D}"/>
              </a:ext>
            </a:extLst>
          </p:cNvPr>
          <p:cNvSpPr/>
          <p:nvPr/>
        </p:nvSpPr>
        <p:spPr>
          <a:xfrm>
            <a:off x="1920000" y="3421253"/>
            <a:ext cx="19756" cy="45719"/>
          </a:xfrm>
          <a:prstGeom prst="rect">
            <a:avLst/>
          </a:prstGeom>
          <a:ln>
            <a:noFill/>
          </a:ln>
          <a:effectLst>
            <a:outerShdw blurRad="1905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0" name="矩形 169">
            <a:extLst>
              <a:ext uri="{FF2B5EF4-FFF2-40B4-BE49-F238E27FC236}">
                <a16:creationId xmlns:a16="http://schemas.microsoft.com/office/drawing/2014/main" id="{4F942B51-C1DD-29B5-3EB6-3858E2F0072D}"/>
              </a:ext>
            </a:extLst>
          </p:cNvPr>
          <p:cNvSpPr/>
          <p:nvPr/>
        </p:nvSpPr>
        <p:spPr>
          <a:xfrm>
            <a:off x="1920000" y="4547779"/>
            <a:ext cx="19756" cy="45719"/>
          </a:xfrm>
          <a:prstGeom prst="rect">
            <a:avLst/>
          </a:prstGeom>
          <a:ln>
            <a:noFill/>
          </a:ln>
          <a:effectLst>
            <a:outerShdw blurRad="1905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2" name="矩形: 剪去左右顶角 171">
            <a:extLst>
              <a:ext uri="{FF2B5EF4-FFF2-40B4-BE49-F238E27FC236}">
                <a16:creationId xmlns:a16="http://schemas.microsoft.com/office/drawing/2014/main" id="{81BA53CA-1CF4-89F8-234F-9F9B753A370E}"/>
              </a:ext>
            </a:extLst>
          </p:cNvPr>
          <p:cNvSpPr/>
          <p:nvPr/>
        </p:nvSpPr>
        <p:spPr>
          <a:xfrm>
            <a:off x="4224000" y="3059898"/>
            <a:ext cx="1440000" cy="1533600"/>
          </a:xfrm>
          <a:prstGeom prst="snip2SameRect">
            <a:avLst>
              <a:gd name="adj1" fmla="val 16667"/>
              <a:gd name="adj2" fmla="val 164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zh-CN" altLang="en-US" b="1" i="1" spc="150" dirty="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成长阶段</a:t>
            </a:r>
          </a:p>
        </p:txBody>
      </p:sp>
      <p:sp>
        <p:nvSpPr>
          <p:cNvPr id="173" name="矩形 172">
            <a:extLst>
              <a:ext uri="{FF2B5EF4-FFF2-40B4-BE49-F238E27FC236}">
                <a16:creationId xmlns:a16="http://schemas.microsoft.com/office/drawing/2014/main" id="{76B466D5-11B5-2042-3C9B-2ADFB65E478D}"/>
              </a:ext>
            </a:extLst>
          </p:cNvPr>
          <p:cNvSpPr/>
          <p:nvPr/>
        </p:nvSpPr>
        <p:spPr>
          <a:xfrm>
            <a:off x="5644244" y="3059898"/>
            <a:ext cx="19756" cy="5981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74" name="矩形 173">
            <a:extLst>
              <a:ext uri="{FF2B5EF4-FFF2-40B4-BE49-F238E27FC236}">
                <a16:creationId xmlns:a16="http://schemas.microsoft.com/office/drawing/2014/main" id="{42D40DD7-4E71-C9DD-065B-07BCD3A8C1BA}"/>
              </a:ext>
            </a:extLst>
          </p:cNvPr>
          <p:cNvSpPr/>
          <p:nvPr/>
        </p:nvSpPr>
        <p:spPr>
          <a:xfrm>
            <a:off x="5644244" y="4533686"/>
            <a:ext cx="19756" cy="59812"/>
          </a:xfrm>
          <a:prstGeom prst="rect">
            <a:avLst/>
          </a:prstGeom>
          <a:ln>
            <a:noFill/>
          </a:ln>
          <a:effectLst>
            <a:outerShdw blurRad="1905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5" name="矩形 174">
            <a:extLst>
              <a:ext uri="{FF2B5EF4-FFF2-40B4-BE49-F238E27FC236}">
                <a16:creationId xmlns:a16="http://schemas.microsoft.com/office/drawing/2014/main" id="{3B54BCCF-2C5A-E0E5-E681-656A016F9BFE}"/>
              </a:ext>
            </a:extLst>
          </p:cNvPr>
          <p:cNvSpPr/>
          <p:nvPr/>
        </p:nvSpPr>
        <p:spPr>
          <a:xfrm>
            <a:off x="4224000" y="3059898"/>
            <a:ext cx="19756" cy="5981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76" name="矩形 175">
            <a:extLst>
              <a:ext uri="{FF2B5EF4-FFF2-40B4-BE49-F238E27FC236}">
                <a16:creationId xmlns:a16="http://schemas.microsoft.com/office/drawing/2014/main" id="{37C223D0-3122-AE2C-FB0A-3F071F344315}"/>
              </a:ext>
            </a:extLst>
          </p:cNvPr>
          <p:cNvSpPr/>
          <p:nvPr/>
        </p:nvSpPr>
        <p:spPr>
          <a:xfrm>
            <a:off x="4224000" y="4533686"/>
            <a:ext cx="19756" cy="59812"/>
          </a:xfrm>
          <a:prstGeom prst="rect">
            <a:avLst/>
          </a:prstGeom>
          <a:ln>
            <a:noFill/>
          </a:ln>
          <a:effectLst>
            <a:outerShdw blurRad="1905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8" name="矩形: 剪去左右顶角 177">
            <a:extLst>
              <a:ext uri="{FF2B5EF4-FFF2-40B4-BE49-F238E27FC236}">
                <a16:creationId xmlns:a16="http://schemas.microsoft.com/office/drawing/2014/main" id="{0403B27C-85BB-DAE6-2C39-280D3668240D}"/>
              </a:ext>
            </a:extLst>
          </p:cNvPr>
          <p:cNvSpPr/>
          <p:nvPr/>
        </p:nvSpPr>
        <p:spPr>
          <a:xfrm>
            <a:off x="6528000" y="2699898"/>
            <a:ext cx="1440000" cy="1893600"/>
          </a:xfrm>
          <a:prstGeom prst="snip2SameRect">
            <a:avLst>
              <a:gd name="adj1" fmla="val 16667"/>
              <a:gd name="adj2" fmla="val 164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zh-CN" altLang="en-US" b="1" i="1" spc="150" dirty="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拓展阶段</a:t>
            </a:r>
          </a:p>
        </p:txBody>
      </p:sp>
      <p:sp>
        <p:nvSpPr>
          <p:cNvPr id="179" name="矩形 178">
            <a:extLst>
              <a:ext uri="{FF2B5EF4-FFF2-40B4-BE49-F238E27FC236}">
                <a16:creationId xmlns:a16="http://schemas.microsoft.com/office/drawing/2014/main" id="{10662F50-44D5-4F7D-8B1A-9C2A0A509E52}"/>
              </a:ext>
            </a:extLst>
          </p:cNvPr>
          <p:cNvSpPr/>
          <p:nvPr/>
        </p:nvSpPr>
        <p:spPr>
          <a:xfrm>
            <a:off x="7948244" y="2699898"/>
            <a:ext cx="19756" cy="7385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0" name="矩形 179">
            <a:extLst>
              <a:ext uri="{FF2B5EF4-FFF2-40B4-BE49-F238E27FC236}">
                <a16:creationId xmlns:a16="http://schemas.microsoft.com/office/drawing/2014/main" id="{AE61BA9F-54CD-C173-617A-FDB7F1D3C3A7}"/>
              </a:ext>
            </a:extLst>
          </p:cNvPr>
          <p:cNvSpPr/>
          <p:nvPr/>
        </p:nvSpPr>
        <p:spPr>
          <a:xfrm>
            <a:off x="7948244" y="4519645"/>
            <a:ext cx="19756" cy="73853"/>
          </a:xfrm>
          <a:prstGeom prst="rect">
            <a:avLst/>
          </a:prstGeom>
          <a:ln>
            <a:noFill/>
          </a:ln>
          <a:effectLst>
            <a:outerShdw blurRad="1905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1" name="矩形 180">
            <a:extLst>
              <a:ext uri="{FF2B5EF4-FFF2-40B4-BE49-F238E27FC236}">
                <a16:creationId xmlns:a16="http://schemas.microsoft.com/office/drawing/2014/main" id="{5D653C42-92AA-4F69-E87E-2A00DB366B68}"/>
              </a:ext>
            </a:extLst>
          </p:cNvPr>
          <p:cNvSpPr/>
          <p:nvPr/>
        </p:nvSpPr>
        <p:spPr>
          <a:xfrm>
            <a:off x="6528000" y="2699898"/>
            <a:ext cx="19756" cy="7385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2" name="矩形 181">
            <a:extLst>
              <a:ext uri="{FF2B5EF4-FFF2-40B4-BE49-F238E27FC236}">
                <a16:creationId xmlns:a16="http://schemas.microsoft.com/office/drawing/2014/main" id="{AB5C677A-F794-8639-2D2B-5330D8C9A745}"/>
              </a:ext>
            </a:extLst>
          </p:cNvPr>
          <p:cNvSpPr/>
          <p:nvPr/>
        </p:nvSpPr>
        <p:spPr>
          <a:xfrm>
            <a:off x="6528000" y="4519645"/>
            <a:ext cx="19756" cy="73853"/>
          </a:xfrm>
          <a:prstGeom prst="rect">
            <a:avLst/>
          </a:prstGeom>
          <a:ln>
            <a:noFill/>
          </a:ln>
          <a:effectLst>
            <a:outerShdw blurRad="1905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4" name="矩形: 剪去左右顶角 183">
            <a:extLst>
              <a:ext uri="{FF2B5EF4-FFF2-40B4-BE49-F238E27FC236}">
                <a16:creationId xmlns:a16="http://schemas.microsoft.com/office/drawing/2014/main" id="{57945152-3E1A-6F07-F661-466AF363A7A3}"/>
              </a:ext>
            </a:extLst>
          </p:cNvPr>
          <p:cNvSpPr/>
          <p:nvPr/>
        </p:nvSpPr>
        <p:spPr>
          <a:xfrm>
            <a:off x="8832000" y="2339898"/>
            <a:ext cx="1440000" cy="2253600"/>
          </a:xfrm>
          <a:prstGeom prst="snip2SameRect">
            <a:avLst>
              <a:gd name="adj1" fmla="val 16667"/>
              <a:gd name="adj2" fmla="val 164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zh-CN" altLang="en-US" b="1" i="1" spc="150" dirty="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稳固阶段</a:t>
            </a:r>
          </a:p>
        </p:txBody>
      </p:sp>
      <p:sp>
        <p:nvSpPr>
          <p:cNvPr id="185" name="矩形 184">
            <a:extLst>
              <a:ext uri="{FF2B5EF4-FFF2-40B4-BE49-F238E27FC236}">
                <a16:creationId xmlns:a16="http://schemas.microsoft.com/office/drawing/2014/main" id="{9B2C6EFD-2A40-6608-212D-1851CFBFB7CC}"/>
              </a:ext>
            </a:extLst>
          </p:cNvPr>
          <p:cNvSpPr/>
          <p:nvPr/>
        </p:nvSpPr>
        <p:spPr>
          <a:xfrm>
            <a:off x="10252244" y="2339898"/>
            <a:ext cx="19756" cy="8789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6" name="矩形 185">
            <a:extLst>
              <a:ext uri="{FF2B5EF4-FFF2-40B4-BE49-F238E27FC236}">
                <a16:creationId xmlns:a16="http://schemas.microsoft.com/office/drawing/2014/main" id="{1326E916-C9F4-8FFD-52B6-B2A1D81080F0}"/>
              </a:ext>
            </a:extLst>
          </p:cNvPr>
          <p:cNvSpPr/>
          <p:nvPr/>
        </p:nvSpPr>
        <p:spPr>
          <a:xfrm>
            <a:off x="10252244" y="4505605"/>
            <a:ext cx="19756" cy="8789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7" name="矩形 186">
            <a:extLst>
              <a:ext uri="{FF2B5EF4-FFF2-40B4-BE49-F238E27FC236}">
                <a16:creationId xmlns:a16="http://schemas.microsoft.com/office/drawing/2014/main" id="{226033FA-86B7-E93A-3099-86F2E6ED89A9}"/>
              </a:ext>
            </a:extLst>
          </p:cNvPr>
          <p:cNvSpPr/>
          <p:nvPr/>
        </p:nvSpPr>
        <p:spPr>
          <a:xfrm>
            <a:off x="8832000" y="2339898"/>
            <a:ext cx="19756" cy="8789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8" name="矩形 187">
            <a:extLst>
              <a:ext uri="{FF2B5EF4-FFF2-40B4-BE49-F238E27FC236}">
                <a16:creationId xmlns:a16="http://schemas.microsoft.com/office/drawing/2014/main" id="{9F7928D9-C7A7-61D0-B2DB-7548DFED3EC3}"/>
              </a:ext>
            </a:extLst>
          </p:cNvPr>
          <p:cNvSpPr/>
          <p:nvPr/>
        </p:nvSpPr>
        <p:spPr>
          <a:xfrm>
            <a:off x="8832000" y="4505605"/>
            <a:ext cx="19756" cy="87893"/>
          </a:xfrm>
          <a:prstGeom prst="rect">
            <a:avLst/>
          </a:prstGeom>
          <a:ln>
            <a:noFill/>
          </a:ln>
          <a:effectLst>
            <a:outerShdw blurRad="1905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9" name="文本框 188">
            <a:extLst>
              <a:ext uri="{FF2B5EF4-FFF2-40B4-BE49-F238E27FC236}">
                <a16:creationId xmlns:a16="http://schemas.microsoft.com/office/drawing/2014/main" id="{3CCB9D5A-ABEB-5FB8-C572-C5EFD0187063}"/>
              </a:ext>
            </a:extLst>
          </p:cNvPr>
          <p:cNvSpPr txBox="1"/>
          <p:nvPr/>
        </p:nvSpPr>
        <p:spPr>
          <a:xfrm>
            <a:off x="1939050" y="4646917"/>
            <a:ext cx="1440000" cy="13671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kumimoji="1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 defTabSz="457200">
              <a:lnSpc>
                <a:spcPct val="120000"/>
              </a:lnSpc>
              <a:defRPr/>
            </a:pPr>
            <a:r>
              <a:rPr lang="zh-CN" altLang="en-US" sz="1400">
                <a:solidFill>
                  <a:schemeClr val="bg2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请填入或复制内容后点击右键选择只保留文本来粘贴您的内容。</a:t>
            </a:r>
            <a:endParaRPr lang="zh-CN" altLang="en-US" sz="1400" dirty="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sp>
        <p:nvSpPr>
          <p:cNvPr id="190" name="文本框 189">
            <a:extLst>
              <a:ext uri="{FF2B5EF4-FFF2-40B4-BE49-F238E27FC236}">
                <a16:creationId xmlns:a16="http://schemas.microsoft.com/office/drawing/2014/main" id="{599F92B8-832A-E5B2-6EAD-19289CB89319}"/>
              </a:ext>
            </a:extLst>
          </p:cNvPr>
          <p:cNvSpPr txBox="1"/>
          <p:nvPr/>
        </p:nvSpPr>
        <p:spPr>
          <a:xfrm>
            <a:off x="4243050" y="4646917"/>
            <a:ext cx="1440000" cy="13630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kumimoji="1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 defTabSz="457200">
              <a:lnSpc>
                <a:spcPct val="120000"/>
              </a:lnSpc>
              <a:defRPr/>
            </a:pPr>
            <a:r>
              <a:rPr lang="zh-CN" altLang="en-US" sz="1400">
                <a:solidFill>
                  <a:schemeClr val="bg2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请填入或复制内容后点击右键选择只保留文本来粘贴您的内容。</a:t>
            </a:r>
            <a:endParaRPr lang="zh-CN" altLang="en-US" sz="1400" dirty="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sp>
        <p:nvSpPr>
          <p:cNvPr id="191" name="文本框 190">
            <a:extLst>
              <a:ext uri="{FF2B5EF4-FFF2-40B4-BE49-F238E27FC236}">
                <a16:creationId xmlns:a16="http://schemas.microsoft.com/office/drawing/2014/main" id="{1701C8F2-D017-BD26-E7D1-59D73990E799}"/>
              </a:ext>
            </a:extLst>
          </p:cNvPr>
          <p:cNvSpPr txBox="1"/>
          <p:nvPr/>
        </p:nvSpPr>
        <p:spPr>
          <a:xfrm>
            <a:off x="6547050" y="4646917"/>
            <a:ext cx="1440000" cy="13630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kumimoji="1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 defTabSz="457200">
              <a:lnSpc>
                <a:spcPct val="120000"/>
              </a:lnSpc>
              <a:defRPr/>
            </a:pPr>
            <a:r>
              <a:rPr lang="zh-CN" altLang="en-US" sz="1400">
                <a:solidFill>
                  <a:schemeClr val="bg2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请填入或复制内容后点击右键选择只保留文本来粘贴您的内容。</a:t>
            </a:r>
            <a:endParaRPr lang="zh-CN" altLang="en-US" sz="1400" dirty="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sp>
        <p:nvSpPr>
          <p:cNvPr id="192" name="文本框 191">
            <a:extLst>
              <a:ext uri="{FF2B5EF4-FFF2-40B4-BE49-F238E27FC236}">
                <a16:creationId xmlns:a16="http://schemas.microsoft.com/office/drawing/2014/main" id="{1FE9FFDF-D3E9-056A-012A-2E2C570EE35E}"/>
              </a:ext>
            </a:extLst>
          </p:cNvPr>
          <p:cNvSpPr txBox="1"/>
          <p:nvPr/>
        </p:nvSpPr>
        <p:spPr>
          <a:xfrm>
            <a:off x="8851050" y="4646917"/>
            <a:ext cx="1440000" cy="13630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kumimoji="1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 defTabSz="457200">
              <a:lnSpc>
                <a:spcPct val="120000"/>
              </a:lnSpc>
              <a:defRPr/>
            </a:pPr>
            <a:r>
              <a:rPr lang="zh-CN" altLang="en-US" sz="1400">
                <a:solidFill>
                  <a:schemeClr val="bg2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请填入或复制内容后点击右键选择只保留文本来粘贴您的内容。</a:t>
            </a:r>
            <a:endParaRPr lang="zh-CN" altLang="en-US" sz="1400" dirty="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sp>
        <p:nvSpPr>
          <p:cNvPr id="194" name="箭头: V 形 193">
            <a:extLst>
              <a:ext uri="{FF2B5EF4-FFF2-40B4-BE49-F238E27FC236}">
                <a16:creationId xmlns:a16="http://schemas.microsoft.com/office/drawing/2014/main" id="{15ED670F-3319-01E2-F775-2FD2BA098CF4}"/>
              </a:ext>
            </a:extLst>
          </p:cNvPr>
          <p:cNvSpPr/>
          <p:nvPr/>
        </p:nvSpPr>
        <p:spPr>
          <a:xfrm>
            <a:off x="3535505" y="3677016"/>
            <a:ext cx="170997" cy="175257"/>
          </a:xfrm>
          <a:prstGeom prst="chevron">
            <a:avLst/>
          </a:prstGeom>
          <a:solidFill>
            <a:srgbClr val="C8F2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5" name="箭头: V 形 194">
            <a:extLst>
              <a:ext uri="{FF2B5EF4-FFF2-40B4-BE49-F238E27FC236}">
                <a16:creationId xmlns:a16="http://schemas.microsoft.com/office/drawing/2014/main" id="{D7E79D7E-EFAD-CAC4-4CAE-33E60E6F4342}"/>
              </a:ext>
            </a:extLst>
          </p:cNvPr>
          <p:cNvSpPr/>
          <p:nvPr/>
        </p:nvSpPr>
        <p:spPr>
          <a:xfrm>
            <a:off x="3706502" y="3677016"/>
            <a:ext cx="170997" cy="175257"/>
          </a:xfrm>
          <a:prstGeom prst="chevron">
            <a:avLst/>
          </a:prstGeom>
          <a:solidFill>
            <a:srgbClr val="C8F2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6" name="箭头: V 形 195">
            <a:extLst>
              <a:ext uri="{FF2B5EF4-FFF2-40B4-BE49-F238E27FC236}">
                <a16:creationId xmlns:a16="http://schemas.microsoft.com/office/drawing/2014/main" id="{CBDBC96D-2C0F-3CB9-297A-19E46E8AA9F6}"/>
              </a:ext>
            </a:extLst>
          </p:cNvPr>
          <p:cNvSpPr/>
          <p:nvPr/>
        </p:nvSpPr>
        <p:spPr>
          <a:xfrm>
            <a:off x="3877499" y="3677016"/>
            <a:ext cx="170997" cy="175257"/>
          </a:xfrm>
          <a:prstGeom prst="chevron">
            <a:avLst/>
          </a:prstGeom>
          <a:solidFill>
            <a:srgbClr val="C8F2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8" name="箭头: V 形 197">
            <a:extLst>
              <a:ext uri="{FF2B5EF4-FFF2-40B4-BE49-F238E27FC236}">
                <a16:creationId xmlns:a16="http://schemas.microsoft.com/office/drawing/2014/main" id="{04D7727C-F936-594F-167E-298909D55E36}"/>
              </a:ext>
            </a:extLst>
          </p:cNvPr>
          <p:cNvSpPr/>
          <p:nvPr/>
        </p:nvSpPr>
        <p:spPr>
          <a:xfrm>
            <a:off x="5839504" y="3677016"/>
            <a:ext cx="170997" cy="175257"/>
          </a:xfrm>
          <a:prstGeom prst="chevron">
            <a:avLst/>
          </a:prstGeom>
          <a:solidFill>
            <a:srgbClr val="C8F2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9" name="箭头: V 形 198">
            <a:extLst>
              <a:ext uri="{FF2B5EF4-FFF2-40B4-BE49-F238E27FC236}">
                <a16:creationId xmlns:a16="http://schemas.microsoft.com/office/drawing/2014/main" id="{921B1354-D995-169E-24FF-88BB8F1E6014}"/>
              </a:ext>
            </a:extLst>
          </p:cNvPr>
          <p:cNvSpPr/>
          <p:nvPr/>
        </p:nvSpPr>
        <p:spPr>
          <a:xfrm>
            <a:off x="6010501" y="3677016"/>
            <a:ext cx="170997" cy="175257"/>
          </a:xfrm>
          <a:prstGeom prst="chevron">
            <a:avLst/>
          </a:prstGeom>
          <a:solidFill>
            <a:srgbClr val="C8F2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0" name="箭头: V 形 199">
            <a:extLst>
              <a:ext uri="{FF2B5EF4-FFF2-40B4-BE49-F238E27FC236}">
                <a16:creationId xmlns:a16="http://schemas.microsoft.com/office/drawing/2014/main" id="{F26D1DAE-FD79-9BF6-677A-1238B58AC70F}"/>
              </a:ext>
            </a:extLst>
          </p:cNvPr>
          <p:cNvSpPr/>
          <p:nvPr/>
        </p:nvSpPr>
        <p:spPr>
          <a:xfrm>
            <a:off x="6181498" y="3677016"/>
            <a:ext cx="170997" cy="175257"/>
          </a:xfrm>
          <a:prstGeom prst="chevron">
            <a:avLst/>
          </a:prstGeom>
          <a:solidFill>
            <a:srgbClr val="C8F2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2" name="箭头: V 形 201">
            <a:extLst>
              <a:ext uri="{FF2B5EF4-FFF2-40B4-BE49-F238E27FC236}">
                <a16:creationId xmlns:a16="http://schemas.microsoft.com/office/drawing/2014/main" id="{0281FC27-62C9-8604-8C80-D249B92F48FF}"/>
              </a:ext>
            </a:extLst>
          </p:cNvPr>
          <p:cNvSpPr/>
          <p:nvPr/>
        </p:nvSpPr>
        <p:spPr>
          <a:xfrm>
            <a:off x="8143504" y="3677016"/>
            <a:ext cx="170997" cy="175257"/>
          </a:xfrm>
          <a:prstGeom prst="chevron">
            <a:avLst/>
          </a:prstGeom>
          <a:solidFill>
            <a:srgbClr val="C8F2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3" name="箭头: V 形 202">
            <a:extLst>
              <a:ext uri="{FF2B5EF4-FFF2-40B4-BE49-F238E27FC236}">
                <a16:creationId xmlns:a16="http://schemas.microsoft.com/office/drawing/2014/main" id="{905C648A-3A7A-756B-7AC2-7621F7A2AD58}"/>
              </a:ext>
            </a:extLst>
          </p:cNvPr>
          <p:cNvSpPr/>
          <p:nvPr/>
        </p:nvSpPr>
        <p:spPr>
          <a:xfrm>
            <a:off x="8314501" y="3677016"/>
            <a:ext cx="170997" cy="175257"/>
          </a:xfrm>
          <a:prstGeom prst="chevron">
            <a:avLst/>
          </a:prstGeom>
          <a:solidFill>
            <a:srgbClr val="C8F2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4" name="箭头: V 形 203">
            <a:extLst>
              <a:ext uri="{FF2B5EF4-FFF2-40B4-BE49-F238E27FC236}">
                <a16:creationId xmlns:a16="http://schemas.microsoft.com/office/drawing/2014/main" id="{FFF14102-AD10-032F-DB41-30A861251543}"/>
              </a:ext>
            </a:extLst>
          </p:cNvPr>
          <p:cNvSpPr/>
          <p:nvPr/>
        </p:nvSpPr>
        <p:spPr>
          <a:xfrm>
            <a:off x="8485498" y="3677016"/>
            <a:ext cx="170997" cy="175257"/>
          </a:xfrm>
          <a:prstGeom prst="chevron">
            <a:avLst/>
          </a:prstGeom>
          <a:solidFill>
            <a:srgbClr val="C8F2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206" name="直接连接符 205">
            <a:extLst>
              <a:ext uri="{FF2B5EF4-FFF2-40B4-BE49-F238E27FC236}">
                <a16:creationId xmlns:a16="http://schemas.microsoft.com/office/drawing/2014/main" id="{3251537A-8E69-0DB5-9AB2-4DD4B7A55596}"/>
              </a:ext>
            </a:extLst>
          </p:cNvPr>
          <p:cNvCxnSpPr>
            <a:cxnSpLocks/>
          </p:cNvCxnSpPr>
          <p:nvPr/>
        </p:nvCxnSpPr>
        <p:spPr>
          <a:xfrm>
            <a:off x="4383145" y="1616947"/>
            <a:ext cx="342571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文本框 206">
            <a:extLst>
              <a:ext uri="{FF2B5EF4-FFF2-40B4-BE49-F238E27FC236}">
                <a16:creationId xmlns:a16="http://schemas.microsoft.com/office/drawing/2014/main" id="{75A6B555-0102-209F-55C1-2241E7AF783A}"/>
              </a:ext>
            </a:extLst>
          </p:cNvPr>
          <p:cNvSpPr txBox="1"/>
          <p:nvPr/>
        </p:nvSpPr>
        <p:spPr>
          <a:xfrm>
            <a:off x="4643120" y="1188154"/>
            <a:ext cx="2905760" cy="42473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zh-CN" altLang="en-US" sz="2400" b="1" cap="all" spc="0">
                <a:ln>
                  <a:noFill/>
                </a:ln>
                <a:gradFill>
                  <a:gsLst>
                    <a:gs pos="100000">
                      <a:schemeClr val="accent2">
                        <a:lumMod val="20000"/>
                        <a:lumOff val="80000"/>
                      </a:schemeClr>
                    </a:gs>
                    <a:gs pos="0">
                      <a:schemeClr val="accent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chemeClr val="accent2">
                      <a:lumMod val="75000"/>
                      <a:alpha val="43000"/>
                    </a:scheme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j-cs"/>
              </a:rPr>
              <a:t>医师成长阶段</a:t>
            </a:r>
            <a:endParaRPr lang="zh-CN" altLang="en-US" sz="2400" b="1" cap="all" spc="0" dirty="0">
              <a:ln>
                <a:noFill/>
              </a:ln>
              <a:gradFill>
                <a:gsLst>
                  <a:gs pos="100000">
                    <a:schemeClr val="accent2">
                      <a:lumMod val="20000"/>
                      <a:lumOff val="80000"/>
                    </a:schemeClr>
                  </a:gs>
                  <a:gs pos="0">
                    <a:schemeClr val="accent2"/>
                  </a:gs>
                </a:gsLst>
                <a:lin ang="5400000" scaled="1"/>
              </a:gradFill>
              <a:effectLst>
                <a:outerShdw blurRad="38100" dist="38100" dir="2700000" algn="tl">
                  <a:schemeClr val="accent2">
                    <a:lumMod val="75000"/>
                    <a:alpha val="43000"/>
                  </a:scheme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j-cs"/>
            </a:endParaRPr>
          </a:p>
        </p:txBody>
      </p:sp>
      <p:sp>
        <p:nvSpPr>
          <p:cNvPr id="208" name="矩形 207">
            <a:extLst>
              <a:ext uri="{FF2B5EF4-FFF2-40B4-BE49-F238E27FC236}">
                <a16:creationId xmlns:a16="http://schemas.microsoft.com/office/drawing/2014/main" id="{22250297-B13D-CE9D-49C1-B6619D536D4B}"/>
              </a:ext>
            </a:extLst>
          </p:cNvPr>
          <p:cNvSpPr/>
          <p:nvPr/>
        </p:nvSpPr>
        <p:spPr>
          <a:xfrm flipV="1">
            <a:off x="4819092" y="1371333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209" name="矩形 208">
            <a:extLst>
              <a:ext uri="{FF2B5EF4-FFF2-40B4-BE49-F238E27FC236}">
                <a16:creationId xmlns:a16="http://schemas.microsoft.com/office/drawing/2014/main" id="{41AC0E1C-1326-654D-71CA-FD614295BA0E}"/>
              </a:ext>
            </a:extLst>
          </p:cNvPr>
          <p:cNvSpPr/>
          <p:nvPr/>
        </p:nvSpPr>
        <p:spPr>
          <a:xfrm flipV="1">
            <a:off x="4673776" y="1371333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210" name="矩形 209">
            <a:extLst>
              <a:ext uri="{FF2B5EF4-FFF2-40B4-BE49-F238E27FC236}">
                <a16:creationId xmlns:a16="http://schemas.microsoft.com/office/drawing/2014/main" id="{BBFB80B0-6708-DBC6-A6FE-9E9952369974}"/>
              </a:ext>
            </a:extLst>
          </p:cNvPr>
          <p:cNvSpPr/>
          <p:nvPr/>
        </p:nvSpPr>
        <p:spPr>
          <a:xfrm flipV="1">
            <a:off x="4528461" y="1371333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211" name="矩形 210">
            <a:extLst>
              <a:ext uri="{FF2B5EF4-FFF2-40B4-BE49-F238E27FC236}">
                <a16:creationId xmlns:a16="http://schemas.microsoft.com/office/drawing/2014/main" id="{10231E8B-F717-20CC-F3FE-A54F57C19C2F}"/>
              </a:ext>
            </a:extLst>
          </p:cNvPr>
          <p:cNvSpPr/>
          <p:nvPr/>
        </p:nvSpPr>
        <p:spPr>
          <a:xfrm flipV="1">
            <a:off x="4383145" y="1371333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212" name="矩形 211">
            <a:extLst>
              <a:ext uri="{FF2B5EF4-FFF2-40B4-BE49-F238E27FC236}">
                <a16:creationId xmlns:a16="http://schemas.microsoft.com/office/drawing/2014/main" id="{CB7D1636-557D-75A0-C76C-8B70B145C454}"/>
              </a:ext>
            </a:extLst>
          </p:cNvPr>
          <p:cNvSpPr/>
          <p:nvPr/>
        </p:nvSpPr>
        <p:spPr>
          <a:xfrm flipH="1" flipV="1">
            <a:off x="7289871" y="1371333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213" name="矩形 212">
            <a:extLst>
              <a:ext uri="{FF2B5EF4-FFF2-40B4-BE49-F238E27FC236}">
                <a16:creationId xmlns:a16="http://schemas.microsoft.com/office/drawing/2014/main" id="{9263508F-E33A-CF3A-7246-E224F91E9D14}"/>
              </a:ext>
            </a:extLst>
          </p:cNvPr>
          <p:cNvSpPr/>
          <p:nvPr/>
        </p:nvSpPr>
        <p:spPr>
          <a:xfrm flipH="1" flipV="1">
            <a:off x="7435187" y="1371333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214" name="矩形 213">
            <a:extLst>
              <a:ext uri="{FF2B5EF4-FFF2-40B4-BE49-F238E27FC236}">
                <a16:creationId xmlns:a16="http://schemas.microsoft.com/office/drawing/2014/main" id="{44CBFF81-06EE-D6D0-19C6-9B116F72D43C}"/>
              </a:ext>
            </a:extLst>
          </p:cNvPr>
          <p:cNvSpPr/>
          <p:nvPr/>
        </p:nvSpPr>
        <p:spPr>
          <a:xfrm flipH="1" flipV="1">
            <a:off x="7580502" y="1371333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215" name="矩形 214">
            <a:extLst>
              <a:ext uri="{FF2B5EF4-FFF2-40B4-BE49-F238E27FC236}">
                <a16:creationId xmlns:a16="http://schemas.microsoft.com/office/drawing/2014/main" id="{909C6349-1263-C543-A5BA-F6CBCAE8E92A}"/>
              </a:ext>
            </a:extLst>
          </p:cNvPr>
          <p:cNvSpPr/>
          <p:nvPr/>
        </p:nvSpPr>
        <p:spPr>
          <a:xfrm flipH="1" flipV="1">
            <a:off x="7725818" y="1371333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317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şḷïḓ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图片 217">
            <a:extLst>
              <a:ext uri="{FF2B5EF4-FFF2-40B4-BE49-F238E27FC236}">
                <a16:creationId xmlns:a16="http://schemas.microsoft.com/office/drawing/2014/main" id="{06CB4644-96B0-DAC1-F07A-3A88A925C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6" name="文本占位符 5">
            <a:extLst>
              <a:ext uri="{FF2B5EF4-FFF2-40B4-BE49-F238E27FC236}">
                <a16:creationId xmlns:a16="http://schemas.microsoft.com/office/drawing/2014/main" id="{E8ED5C06-5AE2-9576-D72C-728C27A106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/>
              <a:t>产品介绍 </a:t>
            </a:r>
            <a:r>
              <a:rPr lang="en-US" altLang="zh-CN"/>
              <a:t>— </a:t>
            </a:r>
            <a:r>
              <a:rPr lang="zh-CN" altLang="en-US"/>
              <a:t>疾病现状</a:t>
            </a:r>
          </a:p>
        </p:txBody>
      </p:sp>
      <p:sp>
        <p:nvSpPr>
          <p:cNvPr id="121" name="任意多边形: 形状 120">
            <a:extLst>
              <a:ext uri="{FF2B5EF4-FFF2-40B4-BE49-F238E27FC236}">
                <a16:creationId xmlns:a16="http://schemas.microsoft.com/office/drawing/2014/main" id="{16115F00-9A1A-C28B-B597-79C7A81C025B}"/>
              </a:ext>
            </a:extLst>
          </p:cNvPr>
          <p:cNvSpPr/>
          <p:nvPr/>
        </p:nvSpPr>
        <p:spPr>
          <a:xfrm>
            <a:off x="5713978" y="3772707"/>
            <a:ext cx="188493" cy="510153"/>
          </a:xfrm>
          <a:custGeom>
            <a:avLst/>
            <a:gdLst>
              <a:gd name="connsiteX0" fmla="*/ 861779 w 2878751"/>
              <a:gd name="connsiteY0" fmla="*/ 4803922 h 7791323"/>
              <a:gd name="connsiteX1" fmla="*/ 0 w 2878751"/>
              <a:gd name="connsiteY1" fmla="*/ 5956012 h 7791323"/>
              <a:gd name="connsiteX2" fmla="*/ 0 w 2878751"/>
              <a:gd name="connsiteY2" fmla="*/ 6701113 h 7791323"/>
              <a:gd name="connsiteX3" fmla="*/ 1102605 w 2878751"/>
              <a:gd name="connsiteY3" fmla="*/ 5231828 h 7791323"/>
              <a:gd name="connsiteX4" fmla="*/ 2878751 w 2878751"/>
              <a:gd name="connsiteY4" fmla="*/ 3942795 h 7791323"/>
              <a:gd name="connsiteX5" fmla="*/ 1505914 w 2878751"/>
              <a:gd name="connsiteY5" fmla="*/ 3942795 h 7791323"/>
              <a:gd name="connsiteX6" fmla="*/ 1012668 w 2878751"/>
              <a:gd name="connsiteY6" fmla="*/ 4602203 h 7791323"/>
              <a:gd name="connsiteX7" fmla="*/ 1375969 w 2878751"/>
              <a:gd name="connsiteY7" fmla="*/ 5247728 h 7791323"/>
              <a:gd name="connsiteX8" fmla="*/ 1373130 w 2878751"/>
              <a:gd name="connsiteY8" fmla="*/ 5249326 h 7791323"/>
              <a:gd name="connsiteX9" fmla="*/ 1375970 w 2878751"/>
              <a:gd name="connsiteY9" fmla="*/ 5251457 h 7791323"/>
              <a:gd name="connsiteX10" fmla="*/ 0 w 2878751"/>
              <a:gd name="connsiteY10" fmla="*/ 7085020 h 7791323"/>
              <a:gd name="connsiteX11" fmla="*/ 0 w 2878751"/>
              <a:gd name="connsiteY11" fmla="*/ 7791323 h 7791323"/>
              <a:gd name="connsiteX12" fmla="*/ 0 w 2878751"/>
              <a:gd name="connsiteY12" fmla="*/ 0 h 7791323"/>
              <a:gd name="connsiteX13" fmla="*/ 0 w 2878751"/>
              <a:gd name="connsiteY13" fmla="*/ 1835311 h 7791323"/>
              <a:gd name="connsiteX14" fmla="*/ 1505912 w 2878751"/>
              <a:gd name="connsiteY14" fmla="*/ 3848527 h 7791323"/>
              <a:gd name="connsiteX15" fmla="*/ 2878749 w 2878751"/>
              <a:gd name="connsiteY15" fmla="*/ 3848527 h 7791323"/>
              <a:gd name="connsiteX16" fmla="*/ 1298722 w 2878751"/>
              <a:gd name="connsiteY16" fmla="*/ 1736229 h 7791323"/>
              <a:gd name="connsiteX17" fmla="*/ 801029 w 2878751"/>
              <a:gd name="connsiteY17" fmla="*/ 1833203 h 7791323"/>
              <a:gd name="connsiteX18" fmla="*/ 1726462 w 2878751"/>
              <a:gd name="connsiteY18" fmla="*/ 3067884 h 7791323"/>
              <a:gd name="connsiteX19" fmla="*/ 1764886 w 2878751"/>
              <a:gd name="connsiteY19" fmla="*/ 3075642 h 7791323"/>
              <a:gd name="connsiteX20" fmla="*/ 1869503 w 2878751"/>
              <a:gd name="connsiteY20" fmla="*/ 3233472 h 7791323"/>
              <a:gd name="connsiteX21" fmla="*/ 1698212 w 2878751"/>
              <a:gd name="connsiteY21" fmla="*/ 3404763 h 7791323"/>
              <a:gd name="connsiteX22" fmla="*/ 1526921 w 2878751"/>
              <a:gd name="connsiteY22" fmla="*/ 3233472 h 7791323"/>
              <a:gd name="connsiteX23" fmla="*/ 1534493 w 2878751"/>
              <a:gd name="connsiteY23" fmla="*/ 3195968 h 7791323"/>
              <a:gd name="connsiteX24" fmla="*/ 462119 w 2878751"/>
              <a:gd name="connsiteY24" fmla="*/ 1765241 h 7791323"/>
              <a:gd name="connsiteX25" fmla="*/ 646503 w 2878751"/>
              <a:gd name="connsiteY25" fmla="*/ 1627039 h 7791323"/>
              <a:gd name="connsiteX26" fmla="*/ 647491 w 2878751"/>
              <a:gd name="connsiteY26" fmla="*/ 1628357 h 7791323"/>
              <a:gd name="connsiteX27" fmla="*/ 1145455 w 2878751"/>
              <a:gd name="connsiteY27" fmla="*/ 1531330 h 7791323"/>
              <a:gd name="connsiteX0-1" fmla="*/ 861779 w 2878751"/>
              <a:gd name="connsiteY0-2" fmla="*/ 4803922 h 7791323"/>
              <a:gd name="connsiteX1-3" fmla="*/ 0 w 2878751"/>
              <a:gd name="connsiteY1-4" fmla="*/ 5956012 h 7791323"/>
              <a:gd name="connsiteX2-5" fmla="*/ 0 w 2878751"/>
              <a:gd name="connsiteY2-6" fmla="*/ 6701113 h 7791323"/>
              <a:gd name="connsiteX3-7" fmla="*/ 1102605 w 2878751"/>
              <a:gd name="connsiteY3-8" fmla="*/ 5231828 h 7791323"/>
              <a:gd name="connsiteX4-9" fmla="*/ 861779 w 2878751"/>
              <a:gd name="connsiteY4-10" fmla="*/ 4803922 h 7791323"/>
              <a:gd name="connsiteX5-11" fmla="*/ 2878751 w 2878751"/>
              <a:gd name="connsiteY5-12" fmla="*/ 3942795 h 7791323"/>
              <a:gd name="connsiteX6-13" fmla="*/ 1505914 w 2878751"/>
              <a:gd name="connsiteY6-14" fmla="*/ 3942795 h 7791323"/>
              <a:gd name="connsiteX7-15" fmla="*/ 1012668 w 2878751"/>
              <a:gd name="connsiteY7-16" fmla="*/ 4602203 h 7791323"/>
              <a:gd name="connsiteX8-17" fmla="*/ 1375969 w 2878751"/>
              <a:gd name="connsiteY8-18" fmla="*/ 5247728 h 7791323"/>
              <a:gd name="connsiteX9-19" fmla="*/ 1373130 w 2878751"/>
              <a:gd name="connsiteY9-20" fmla="*/ 5249326 h 7791323"/>
              <a:gd name="connsiteX10-21" fmla="*/ 1375970 w 2878751"/>
              <a:gd name="connsiteY10-22" fmla="*/ 5251457 h 7791323"/>
              <a:gd name="connsiteX11-23" fmla="*/ 0 w 2878751"/>
              <a:gd name="connsiteY11-24" fmla="*/ 7085020 h 7791323"/>
              <a:gd name="connsiteX12-25" fmla="*/ 0 w 2878751"/>
              <a:gd name="connsiteY12-26" fmla="*/ 7791323 h 7791323"/>
              <a:gd name="connsiteX13-27" fmla="*/ 2878751 w 2878751"/>
              <a:gd name="connsiteY13-28" fmla="*/ 3942795 h 7791323"/>
              <a:gd name="connsiteX14-29" fmla="*/ 0 w 2878751"/>
              <a:gd name="connsiteY14-30" fmla="*/ 0 h 7791323"/>
              <a:gd name="connsiteX15-31" fmla="*/ 0 w 2878751"/>
              <a:gd name="connsiteY15-32" fmla="*/ 1835311 h 7791323"/>
              <a:gd name="connsiteX16-33" fmla="*/ 1505912 w 2878751"/>
              <a:gd name="connsiteY16-34" fmla="*/ 3848527 h 7791323"/>
              <a:gd name="connsiteX17-35" fmla="*/ 2878749 w 2878751"/>
              <a:gd name="connsiteY17-36" fmla="*/ 3848527 h 7791323"/>
              <a:gd name="connsiteX18-37" fmla="*/ 1298722 w 2878751"/>
              <a:gd name="connsiteY18-38" fmla="*/ 1736229 h 7791323"/>
              <a:gd name="connsiteX19-39" fmla="*/ 801029 w 2878751"/>
              <a:gd name="connsiteY19-40" fmla="*/ 1833203 h 7791323"/>
              <a:gd name="connsiteX20-41" fmla="*/ 1726462 w 2878751"/>
              <a:gd name="connsiteY20-42" fmla="*/ 3067884 h 7791323"/>
              <a:gd name="connsiteX21-43" fmla="*/ 1764886 w 2878751"/>
              <a:gd name="connsiteY21-44" fmla="*/ 3075642 h 7791323"/>
              <a:gd name="connsiteX22-45" fmla="*/ 1869503 w 2878751"/>
              <a:gd name="connsiteY22-46" fmla="*/ 3233472 h 7791323"/>
              <a:gd name="connsiteX23-47" fmla="*/ 1698212 w 2878751"/>
              <a:gd name="connsiteY23-48" fmla="*/ 3404763 h 7791323"/>
              <a:gd name="connsiteX24-49" fmla="*/ 1526921 w 2878751"/>
              <a:gd name="connsiteY24-50" fmla="*/ 3233472 h 7791323"/>
              <a:gd name="connsiteX25-51" fmla="*/ 1534493 w 2878751"/>
              <a:gd name="connsiteY25-52" fmla="*/ 3195968 h 7791323"/>
              <a:gd name="connsiteX26-53" fmla="*/ 392269 w 2878751"/>
              <a:gd name="connsiteY26-54" fmla="*/ 1673166 h 7791323"/>
              <a:gd name="connsiteX27-55" fmla="*/ 646503 w 2878751"/>
              <a:gd name="connsiteY27-56" fmla="*/ 1627039 h 7791323"/>
              <a:gd name="connsiteX28" fmla="*/ 647491 w 2878751"/>
              <a:gd name="connsiteY28" fmla="*/ 1628357 h 7791323"/>
              <a:gd name="connsiteX29" fmla="*/ 1145455 w 2878751"/>
              <a:gd name="connsiteY29" fmla="*/ 1531330 h 7791323"/>
              <a:gd name="connsiteX30" fmla="*/ 0 w 2878751"/>
              <a:gd name="connsiteY30" fmla="*/ 0 h 77913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878751" h="7791323">
                <a:moveTo>
                  <a:pt x="861779" y="4803922"/>
                </a:moveTo>
                <a:lnTo>
                  <a:pt x="0" y="5956012"/>
                </a:lnTo>
                <a:lnTo>
                  <a:pt x="0" y="6701113"/>
                </a:lnTo>
                <a:lnTo>
                  <a:pt x="1102605" y="5231828"/>
                </a:lnTo>
                <a:lnTo>
                  <a:pt x="861779" y="4803922"/>
                </a:lnTo>
                <a:close/>
                <a:moveTo>
                  <a:pt x="2878751" y="3942795"/>
                </a:moveTo>
                <a:lnTo>
                  <a:pt x="1505914" y="3942795"/>
                </a:lnTo>
                <a:lnTo>
                  <a:pt x="1012668" y="4602203"/>
                </a:lnTo>
                <a:lnTo>
                  <a:pt x="1375969" y="5247728"/>
                </a:lnTo>
                <a:lnTo>
                  <a:pt x="1373130" y="5249326"/>
                </a:lnTo>
                <a:lnTo>
                  <a:pt x="1375970" y="5251457"/>
                </a:lnTo>
                <a:lnTo>
                  <a:pt x="0" y="7085020"/>
                </a:lnTo>
                <a:lnTo>
                  <a:pt x="0" y="7791323"/>
                </a:lnTo>
                <a:lnTo>
                  <a:pt x="2878751" y="3942795"/>
                </a:lnTo>
                <a:close/>
                <a:moveTo>
                  <a:pt x="0" y="0"/>
                </a:moveTo>
                <a:lnTo>
                  <a:pt x="0" y="1835311"/>
                </a:lnTo>
                <a:lnTo>
                  <a:pt x="1505912" y="3848527"/>
                </a:lnTo>
                <a:lnTo>
                  <a:pt x="2878749" y="3848527"/>
                </a:lnTo>
                <a:lnTo>
                  <a:pt x="1298722" y="1736229"/>
                </a:lnTo>
                <a:lnTo>
                  <a:pt x="801029" y="1833203"/>
                </a:lnTo>
                <a:lnTo>
                  <a:pt x="1726462" y="3067884"/>
                </a:lnTo>
                <a:lnTo>
                  <a:pt x="1764886" y="3075642"/>
                </a:lnTo>
                <a:cubicBezTo>
                  <a:pt x="1826365" y="3101645"/>
                  <a:pt x="1869503" y="3162521"/>
                  <a:pt x="1869503" y="3233472"/>
                </a:cubicBezTo>
                <a:cubicBezTo>
                  <a:pt x="1869503" y="3328073"/>
                  <a:pt x="1792813" y="3404763"/>
                  <a:pt x="1698212" y="3404763"/>
                </a:cubicBezTo>
                <a:cubicBezTo>
                  <a:pt x="1603611" y="3404763"/>
                  <a:pt x="1526921" y="3328073"/>
                  <a:pt x="1526921" y="3233472"/>
                </a:cubicBezTo>
                <a:lnTo>
                  <a:pt x="1534493" y="3195968"/>
                </a:lnTo>
                <a:lnTo>
                  <a:pt x="392269" y="1673166"/>
                </a:lnTo>
                <a:lnTo>
                  <a:pt x="646503" y="1627039"/>
                </a:lnTo>
                <a:lnTo>
                  <a:pt x="647491" y="1628357"/>
                </a:lnTo>
                <a:lnTo>
                  <a:pt x="1145455" y="153133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Han Serif CN"/>
              <a:cs typeface="+mn-ea"/>
              <a:sym typeface="+mn-lt"/>
            </a:endParaRPr>
          </a:p>
        </p:txBody>
      </p:sp>
      <p:sp>
        <p:nvSpPr>
          <p:cNvPr id="123" name="任意多边形: 形状 122">
            <a:extLst>
              <a:ext uri="{FF2B5EF4-FFF2-40B4-BE49-F238E27FC236}">
                <a16:creationId xmlns:a16="http://schemas.microsoft.com/office/drawing/2014/main" id="{DB118BA0-68E5-32B1-3CC9-FF87950D7282}"/>
              </a:ext>
            </a:extLst>
          </p:cNvPr>
          <p:cNvSpPr/>
          <p:nvPr/>
        </p:nvSpPr>
        <p:spPr>
          <a:xfrm>
            <a:off x="6001754" y="3772707"/>
            <a:ext cx="188493" cy="510153"/>
          </a:xfrm>
          <a:custGeom>
            <a:avLst/>
            <a:gdLst>
              <a:gd name="connsiteX0" fmla="*/ 861779 w 2878751"/>
              <a:gd name="connsiteY0" fmla="*/ 4803922 h 7791323"/>
              <a:gd name="connsiteX1" fmla="*/ 0 w 2878751"/>
              <a:gd name="connsiteY1" fmla="*/ 5956012 h 7791323"/>
              <a:gd name="connsiteX2" fmla="*/ 0 w 2878751"/>
              <a:gd name="connsiteY2" fmla="*/ 6701113 h 7791323"/>
              <a:gd name="connsiteX3" fmla="*/ 1102605 w 2878751"/>
              <a:gd name="connsiteY3" fmla="*/ 5231828 h 7791323"/>
              <a:gd name="connsiteX4" fmla="*/ 2878751 w 2878751"/>
              <a:gd name="connsiteY4" fmla="*/ 3942795 h 7791323"/>
              <a:gd name="connsiteX5" fmla="*/ 1505914 w 2878751"/>
              <a:gd name="connsiteY5" fmla="*/ 3942795 h 7791323"/>
              <a:gd name="connsiteX6" fmla="*/ 1012668 w 2878751"/>
              <a:gd name="connsiteY6" fmla="*/ 4602203 h 7791323"/>
              <a:gd name="connsiteX7" fmla="*/ 1375969 w 2878751"/>
              <a:gd name="connsiteY7" fmla="*/ 5247728 h 7791323"/>
              <a:gd name="connsiteX8" fmla="*/ 1373130 w 2878751"/>
              <a:gd name="connsiteY8" fmla="*/ 5249326 h 7791323"/>
              <a:gd name="connsiteX9" fmla="*/ 1375970 w 2878751"/>
              <a:gd name="connsiteY9" fmla="*/ 5251457 h 7791323"/>
              <a:gd name="connsiteX10" fmla="*/ 0 w 2878751"/>
              <a:gd name="connsiteY10" fmla="*/ 7085020 h 7791323"/>
              <a:gd name="connsiteX11" fmla="*/ 0 w 2878751"/>
              <a:gd name="connsiteY11" fmla="*/ 7791323 h 7791323"/>
              <a:gd name="connsiteX12" fmla="*/ 0 w 2878751"/>
              <a:gd name="connsiteY12" fmla="*/ 0 h 7791323"/>
              <a:gd name="connsiteX13" fmla="*/ 0 w 2878751"/>
              <a:gd name="connsiteY13" fmla="*/ 1835311 h 7791323"/>
              <a:gd name="connsiteX14" fmla="*/ 1505912 w 2878751"/>
              <a:gd name="connsiteY14" fmla="*/ 3848527 h 7791323"/>
              <a:gd name="connsiteX15" fmla="*/ 2878749 w 2878751"/>
              <a:gd name="connsiteY15" fmla="*/ 3848527 h 7791323"/>
              <a:gd name="connsiteX16" fmla="*/ 1298722 w 2878751"/>
              <a:gd name="connsiteY16" fmla="*/ 1736229 h 7791323"/>
              <a:gd name="connsiteX17" fmla="*/ 801029 w 2878751"/>
              <a:gd name="connsiteY17" fmla="*/ 1833203 h 7791323"/>
              <a:gd name="connsiteX18" fmla="*/ 1726462 w 2878751"/>
              <a:gd name="connsiteY18" fmla="*/ 3067884 h 7791323"/>
              <a:gd name="connsiteX19" fmla="*/ 1764886 w 2878751"/>
              <a:gd name="connsiteY19" fmla="*/ 3075642 h 7791323"/>
              <a:gd name="connsiteX20" fmla="*/ 1869503 w 2878751"/>
              <a:gd name="connsiteY20" fmla="*/ 3233472 h 7791323"/>
              <a:gd name="connsiteX21" fmla="*/ 1698212 w 2878751"/>
              <a:gd name="connsiteY21" fmla="*/ 3404763 h 7791323"/>
              <a:gd name="connsiteX22" fmla="*/ 1526921 w 2878751"/>
              <a:gd name="connsiteY22" fmla="*/ 3233472 h 7791323"/>
              <a:gd name="connsiteX23" fmla="*/ 1534493 w 2878751"/>
              <a:gd name="connsiteY23" fmla="*/ 3195968 h 7791323"/>
              <a:gd name="connsiteX24" fmla="*/ 462119 w 2878751"/>
              <a:gd name="connsiteY24" fmla="*/ 1765241 h 7791323"/>
              <a:gd name="connsiteX25" fmla="*/ 646503 w 2878751"/>
              <a:gd name="connsiteY25" fmla="*/ 1627039 h 7791323"/>
              <a:gd name="connsiteX26" fmla="*/ 647491 w 2878751"/>
              <a:gd name="connsiteY26" fmla="*/ 1628357 h 7791323"/>
              <a:gd name="connsiteX27" fmla="*/ 1145455 w 2878751"/>
              <a:gd name="connsiteY27" fmla="*/ 1531330 h 7791323"/>
              <a:gd name="connsiteX0-1" fmla="*/ 861779 w 2878751"/>
              <a:gd name="connsiteY0-2" fmla="*/ 4803922 h 7791323"/>
              <a:gd name="connsiteX1-3" fmla="*/ 0 w 2878751"/>
              <a:gd name="connsiteY1-4" fmla="*/ 5956012 h 7791323"/>
              <a:gd name="connsiteX2-5" fmla="*/ 0 w 2878751"/>
              <a:gd name="connsiteY2-6" fmla="*/ 6701113 h 7791323"/>
              <a:gd name="connsiteX3-7" fmla="*/ 1102605 w 2878751"/>
              <a:gd name="connsiteY3-8" fmla="*/ 5231828 h 7791323"/>
              <a:gd name="connsiteX4-9" fmla="*/ 861779 w 2878751"/>
              <a:gd name="connsiteY4-10" fmla="*/ 4803922 h 7791323"/>
              <a:gd name="connsiteX5-11" fmla="*/ 2878751 w 2878751"/>
              <a:gd name="connsiteY5-12" fmla="*/ 3942795 h 7791323"/>
              <a:gd name="connsiteX6-13" fmla="*/ 1505914 w 2878751"/>
              <a:gd name="connsiteY6-14" fmla="*/ 3942795 h 7791323"/>
              <a:gd name="connsiteX7-15" fmla="*/ 1012668 w 2878751"/>
              <a:gd name="connsiteY7-16" fmla="*/ 4602203 h 7791323"/>
              <a:gd name="connsiteX8-17" fmla="*/ 1375969 w 2878751"/>
              <a:gd name="connsiteY8-18" fmla="*/ 5247728 h 7791323"/>
              <a:gd name="connsiteX9-19" fmla="*/ 1373130 w 2878751"/>
              <a:gd name="connsiteY9-20" fmla="*/ 5249326 h 7791323"/>
              <a:gd name="connsiteX10-21" fmla="*/ 1375970 w 2878751"/>
              <a:gd name="connsiteY10-22" fmla="*/ 5251457 h 7791323"/>
              <a:gd name="connsiteX11-23" fmla="*/ 0 w 2878751"/>
              <a:gd name="connsiteY11-24" fmla="*/ 7085020 h 7791323"/>
              <a:gd name="connsiteX12-25" fmla="*/ 0 w 2878751"/>
              <a:gd name="connsiteY12-26" fmla="*/ 7791323 h 7791323"/>
              <a:gd name="connsiteX13-27" fmla="*/ 2878751 w 2878751"/>
              <a:gd name="connsiteY13-28" fmla="*/ 3942795 h 7791323"/>
              <a:gd name="connsiteX14-29" fmla="*/ 0 w 2878751"/>
              <a:gd name="connsiteY14-30" fmla="*/ 0 h 7791323"/>
              <a:gd name="connsiteX15-31" fmla="*/ 0 w 2878751"/>
              <a:gd name="connsiteY15-32" fmla="*/ 1835311 h 7791323"/>
              <a:gd name="connsiteX16-33" fmla="*/ 1505912 w 2878751"/>
              <a:gd name="connsiteY16-34" fmla="*/ 3848527 h 7791323"/>
              <a:gd name="connsiteX17-35" fmla="*/ 2878749 w 2878751"/>
              <a:gd name="connsiteY17-36" fmla="*/ 3848527 h 7791323"/>
              <a:gd name="connsiteX18-37" fmla="*/ 1298722 w 2878751"/>
              <a:gd name="connsiteY18-38" fmla="*/ 1736229 h 7791323"/>
              <a:gd name="connsiteX19-39" fmla="*/ 801029 w 2878751"/>
              <a:gd name="connsiteY19-40" fmla="*/ 1833203 h 7791323"/>
              <a:gd name="connsiteX20-41" fmla="*/ 1726462 w 2878751"/>
              <a:gd name="connsiteY20-42" fmla="*/ 3067884 h 7791323"/>
              <a:gd name="connsiteX21-43" fmla="*/ 1764886 w 2878751"/>
              <a:gd name="connsiteY21-44" fmla="*/ 3075642 h 7791323"/>
              <a:gd name="connsiteX22-45" fmla="*/ 1869503 w 2878751"/>
              <a:gd name="connsiteY22-46" fmla="*/ 3233472 h 7791323"/>
              <a:gd name="connsiteX23-47" fmla="*/ 1698212 w 2878751"/>
              <a:gd name="connsiteY23-48" fmla="*/ 3404763 h 7791323"/>
              <a:gd name="connsiteX24-49" fmla="*/ 1526921 w 2878751"/>
              <a:gd name="connsiteY24-50" fmla="*/ 3233472 h 7791323"/>
              <a:gd name="connsiteX25-51" fmla="*/ 1534493 w 2878751"/>
              <a:gd name="connsiteY25-52" fmla="*/ 3195968 h 7791323"/>
              <a:gd name="connsiteX26-53" fmla="*/ 392269 w 2878751"/>
              <a:gd name="connsiteY26-54" fmla="*/ 1673166 h 7791323"/>
              <a:gd name="connsiteX27-55" fmla="*/ 646503 w 2878751"/>
              <a:gd name="connsiteY27-56" fmla="*/ 1627039 h 7791323"/>
              <a:gd name="connsiteX28" fmla="*/ 647491 w 2878751"/>
              <a:gd name="connsiteY28" fmla="*/ 1628357 h 7791323"/>
              <a:gd name="connsiteX29" fmla="*/ 1145455 w 2878751"/>
              <a:gd name="connsiteY29" fmla="*/ 1531330 h 7791323"/>
              <a:gd name="connsiteX30" fmla="*/ 0 w 2878751"/>
              <a:gd name="connsiteY30" fmla="*/ 0 h 77913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878751" h="7791323">
                <a:moveTo>
                  <a:pt x="861779" y="4803922"/>
                </a:moveTo>
                <a:lnTo>
                  <a:pt x="0" y="5956012"/>
                </a:lnTo>
                <a:lnTo>
                  <a:pt x="0" y="6701113"/>
                </a:lnTo>
                <a:lnTo>
                  <a:pt x="1102605" y="5231828"/>
                </a:lnTo>
                <a:lnTo>
                  <a:pt x="861779" y="4803922"/>
                </a:lnTo>
                <a:close/>
                <a:moveTo>
                  <a:pt x="2878751" y="3942795"/>
                </a:moveTo>
                <a:lnTo>
                  <a:pt x="1505914" y="3942795"/>
                </a:lnTo>
                <a:lnTo>
                  <a:pt x="1012668" y="4602203"/>
                </a:lnTo>
                <a:lnTo>
                  <a:pt x="1375969" y="5247728"/>
                </a:lnTo>
                <a:lnTo>
                  <a:pt x="1373130" y="5249326"/>
                </a:lnTo>
                <a:lnTo>
                  <a:pt x="1375970" y="5251457"/>
                </a:lnTo>
                <a:lnTo>
                  <a:pt x="0" y="7085020"/>
                </a:lnTo>
                <a:lnTo>
                  <a:pt x="0" y="7791323"/>
                </a:lnTo>
                <a:lnTo>
                  <a:pt x="2878751" y="3942795"/>
                </a:lnTo>
                <a:close/>
                <a:moveTo>
                  <a:pt x="0" y="0"/>
                </a:moveTo>
                <a:lnTo>
                  <a:pt x="0" y="1835311"/>
                </a:lnTo>
                <a:lnTo>
                  <a:pt x="1505912" y="3848527"/>
                </a:lnTo>
                <a:lnTo>
                  <a:pt x="2878749" y="3848527"/>
                </a:lnTo>
                <a:lnTo>
                  <a:pt x="1298722" y="1736229"/>
                </a:lnTo>
                <a:lnTo>
                  <a:pt x="801029" y="1833203"/>
                </a:lnTo>
                <a:lnTo>
                  <a:pt x="1726462" y="3067884"/>
                </a:lnTo>
                <a:lnTo>
                  <a:pt x="1764886" y="3075642"/>
                </a:lnTo>
                <a:cubicBezTo>
                  <a:pt x="1826365" y="3101645"/>
                  <a:pt x="1869503" y="3162521"/>
                  <a:pt x="1869503" y="3233472"/>
                </a:cubicBezTo>
                <a:cubicBezTo>
                  <a:pt x="1869503" y="3328073"/>
                  <a:pt x="1792813" y="3404763"/>
                  <a:pt x="1698212" y="3404763"/>
                </a:cubicBezTo>
                <a:cubicBezTo>
                  <a:pt x="1603611" y="3404763"/>
                  <a:pt x="1526921" y="3328073"/>
                  <a:pt x="1526921" y="3233472"/>
                </a:cubicBezTo>
                <a:lnTo>
                  <a:pt x="1534493" y="3195968"/>
                </a:lnTo>
                <a:lnTo>
                  <a:pt x="392269" y="1673166"/>
                </a:lnTo>
                <a:lnTo>
                  <a:pt x="646503" y="1627039"/>
                </a:lnTo>
                <a:lnTo>
                  <a:pt x="647491" y="1628357"/>
                </a:lnTo>
                <a:lnTo>
                  <a:pt x="1145455" y="153133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Han Serif CN"/>
              <a:cs typeface="+mn-ea"/>
              <a:sym typeface="+mn-lt"/>
            </a:endParaRPr>
          </a:p>
        </p:txBody>
      </p:sp>
      <p:sp>
        <p:nvSpPr>
          <p:cNvPr id="125" name="任意多边形: 形状 124">
            <a:extLst>
              <a:ext uri="{FF2B5EF4-FFF2-40B4-BE49-F238E27FC236}">
                <a16:creationId xmlns:a16="http://schemas.microsoft.com/office/drawing/2014/main" id="{57835666-CF08-4376-44B0-EB4E7470719C}"/>
              </a:ext>
            </a:extLst>
          </p:cNvPr>
          <p:cNvSpPr/>
          <p:nvPr/>
        </p:nvSpPr>
        <p:spPr>
          <a:xfrm>
            <a:off x="6289529" y="3772707"/>
            <a:ext cx="188493" cy="510153"/>
          </a:xfrm>
          <a:custGeom>
            <a:avLst/>
            <a:gdLst>
              <a:gd name="connsiteX0" fmla="*/ 861779 w 2878751"/>
              <a:gd name="connsiteY0" fmla="*/ 4803922 h 7791323"/>
              <a:gd name="connsiteX1" fmla="*/ 0 w 2878751"/>
              <a:gd name="connsiteY1" fmla="*/ 5956012 h 7791323"/>
              <a:gd name="connsiteX2" fmla="*/ 0 w 2878751"/>
              <a:gd name="connsiteY2" fmla="*/ 6701113 h 7791323"/>
              <a:gd name="connsiteX3" fmla="*/ 1102605 w 2878751"/>
              <a:gd name="connsiteY3" fmla="*/ 5231828 h 7791323"/>
              <a:gd name="connsiteX4" fmla="*/ 2878751 w 2878751"/>
              <a:gd name="connsiteY4" fmla="*/ 3942795 h 7791323"/>
              <a:gd name="connsiteX5" fmla="*/ 1505914 w 2878751"/>
              <a:gd name="connsiteY5" fmla="*/ 3942795 h 7791323"/>
              <a:gd name="connsiteX6" fmla="*/ 1012668 w 2878751"/>
              <a:gd name="connsiteY6" fmla="*/ 4602203 h 7791323"/>
              <a:gd name="connsiteX7" fmla="*/ 1375969 w 2878751"/>
              <a:gd name="connsiteY7" fmla="*/ 5247728 h 7791323"/>
              <a:gd name="connsiteX8" fmla="*/ 1373130 w 2878751"/>
              <a:gd name="connsiteY8" fmla="*/ 5249326 h 7791323"/>
              <a:gd name="connsiteX9" fmla="*/ 1375970 w 2878751"/>
              <a:gd name="connsiteY9" fmla="*/ 5251457 h 7791323"/>
              <a:gd name="connsiteX10" fmla="*/ 0 w 2878751"/>
              <a:gd name="connsiteY10" fmla="*/ 7085020 h 7791323"/>
              <a:gd name="connsiteX11" fmla="*/ 0 w 2878751"/>
              <a:gd name="connsiteY11" fmla="*/ 7791323 h 7791323"/>
              <a:gd name="connsiteX12" fmla="*/ 0 w 2878751"/>
              <a:gd name="connsiteY12" fmla="*/ 0 h 7791323"/>
              <a:gd name="connsiteX13" fmla="*/ 0 w 2878751"/>
              <a:gd name="connsiteY13" fmla="*/ 1835311 h 7791323"/>
              <a:gd name="connsiteX14" fmla="*/ 1505912 w 2878751"/>
              <a:gd name="connsiteY14" fmla="*/ 3848527 h 7791323"/>
              <a:gd name="connsiteX15" fmla="*/ 2878749 w 2878751"/>
              <a:gd name="connsiteY15" fmla="*/ 3848527 h 7791323"/>
              <a:gd name="connsiteX16" fmla="*/ 1298722 w 2878751"/>
              <a:gd name="connsiteY16" fmla="*/ 1736229 h 7791323"/>
              <a:gd name="connsiteX17" fmla="*/ 801029 w 2878751"/>
              <a:gd name="connsiteY17" fmla="*/ 1833203 h 7791323"/>
              <a:gd name="connsiteX18" fmla="*/ 1726462 w 2878751"/>
              <a:gd name="connsiteY18" fmla="*/ 3067884 h 7791323"/>
              <a:gd name="connsiteX19" fmla="*/ 1764886 w 2878751"/>
              <a:gd name="connsiteY19" fmla="*/ 3075642 h 7791323"/>
              <a:gd name="connsiteX20" fmla="*/ 1869503 w 2878751"/>
              <a:gd name="connsiteY20" fmla="*/ 3233472 h 7791323"/>
              <a:gd name="connsiteX21" fmla="*/ 1698212 w 2878751"/>
              <a:gd name="connsiteY21" fmla="*/ 3404763 h 7791323"/>
              <a:gd name="connsiteX22" fmla="*/ 1526921 w 2878751"/>
              <a:gd name="connsiteY22" fmla="*/ 3233472 h 7791323"/>
              <a:gd name="connsiteX23" fmla="*/ 1534493 w 2878751"/>
              <a:gd name="connsiteY23" fmla="*/ 3195968 h 7791323"/>
              <a:gd name="connsiteX24" fmla="*/ 462119 w 2878751"/>
              <a:gd name="connsiteY24" fmla="*/ 1765241 h 7791323"/>
              <a:gd name="connsiteX25" fmla="*/ 646503 w 2878751"/>
              <a:gd name="connsiteY25" fmla="*/ 1627039 h 7791323"/>
              <a:gd name="connsiteX26" fmla="*/ 647491 w 2878751"/>
              <a:gd name="connsiteY26" fmla="*/ 1628357 h 7791323"/>
              <a:gd name="connsiteX27" fmla="*/ 1145455 w 2878751"/>
              <a:gd name="connsiteY27" fmla="*/ 1531330 h 7791323"/>
              <a:gd name="connsiteX0-1" fmla="*/ 861779 w 2878751"/>
              <a:gd name="connsiteY0-2" fmla="*/ 4803922 h 7791323"/>
              <a:gd name="connsiteX1-3" fmla="*/ 0 w 2878751"/>
              <a:gd name="connsiteY1-4" fmla="*/ 5956012 h 7791323"/>
              <a:gd name="connsiteX2-5" fmla="*/ 0 w 2878751"/>
              <a:gd name="connsiteY2-6" fmla="*/ 6701113 h 7791323"/>
              <a:gd name="connsiteX3-7" fmla="*/ 1102605 w 2878751"/>
              <a:gd name="connsiteY3-8" fmla="*/ 5231828 h 7791323"/>
              <a:gd name="connsiteX4-9" fmla="*/ 861779 w 2878751"/>
              <a:gd name="connsiteY4-10" fmla="*/ 4803922 h 7791323"/>
              <a:gd name="connsiteX5-11" fmla="*/ 2878751 w 2878751"/>
              <a:gd name="connsiteY5-12" fmla="*/ 3942795 h 7791323"/>
              <a:gd name="connsiteX6-13" fmla="*/ 1505914 w 2878751"/>
              <a:gd name="connsiteY6-14" fmla="*/ 3942795 h 7791323"/>
              <a:gd name="connsiteX7-15" fmla="*/ 1012668 w 2878751"/>
              <a:gd name="connsiteY7-16" fmla="*/ 4602203 h 7791323"/>
              <a:gd name="connsiteX8-17" fmla="*/ 1375969 w 2878751"/>
              <a:gd name="connsiteY8-18" fmla="*/ 5247728 h 7791323"/>
              <a:gd name="connsiteX9-19" fmla="*/ 1373130 w 2878751"/>
              <a:gd name="connsiteY9-20" fmla="*/ 5249326 h 7791323"/>
              <a:gd name="connsiteX10-21" fmla="*/ 1375970 w 2878751"/>
              <a:gd name="connsiteY10-22" fmla="*/ 5251457 h 7791323"/>
              <a:gd name="connsiteX11-23" fmla="*/ 0 w 2878751"/>
              <a:gd name="connsiteY11-24" fmla="*/ 7085020 h 7791323"/>
              <a:gd name="connsiteX12-25" fmla="*/ 0 w 2878751"/>
              <a:gd name="connsiteY12-26" fmla="*/ 7791323 h 7791323"/>
              <a:gd name="connsiteX13-27" fmla="*/ 2878751 w 2878751"/>
              <a:gd name="connsiteY13-28" fmla="*/ 3942795 h 7791323"/>
              <a:gd name="connsiteX14-29" fmla="*/ 0 w 2878751"/>
              <a:gd name="connsiteY14-30" fmla="*/ 0 h 7791323"/>
              <a:gd name="connsiteX15-31" fmla="*/ 0 w 2878751"/>
              <a:gd name="connsiteY15-32" fmla="*/ 1835311 h 7791323"/>
              <a:gd name="connsiteX16-33" fmla="*/ 1505912 w 2878751"/>
              <a:gd name="connsiteY16-34" fmla="*/ 3848527 h 7791323"/>
              <a:gd name="connsiteX17-35" fmla="*/ 2878749 w 2878751"/>
              <a:gd name="connsiteY17-36" fmla="*/ 3848527 h 7791323"/>
              <a:gd name="connsiteX18-37" fmla="*/ 1298722 w 2878751"/>
              <a:gd name="connsiteY18-38" fmla="*/ 1736229 h 7791323"/>
              <a:gd name="connsiteX19-39" fmla="*/ 801029 w 2878751"/>
              <a:gd name="connsiteY19-40" fmla="*/ 1833203 h 7791323"/>
              <a:gd name="connsiteX20-41" fmla="*/ 1726462 w 2878751"/>
              <a:gd name="connsiteY20-42" fmla="*/ 3067884 h 7791323"/>
              <a:gd name="connsiteX21-43" fmla="*/ 1764886 w 2878751"/>
              <a:gd name="connsiteY21-44" fmla="*/ 3075642 h 7791323"/>
              <a:gd name="connsiteX22-45" fmla="*/ 1869503 w 2878751"/>
              <a:gd name="connsiteY22-46" fmla="*/ 3233472 h 7791323"/>
              <a:gd name="connsiteX23-47" fmla="*/ 1698212 w 2878751"/>
              <a:gd name="connsiteY23-48" fmla="*/ 3404763 h 7791323"/>
              <a:gd name="connsiteX24-49" fmla="*/ 1526921 w 2878751"/>
              <a:gd name="connsiteY24-50" fmla="*/ 3233472 h 7791323"/>
              <a:gd name="connsiteX25-51" fmla="*/ 1534493 w 2878751"/>
              <a:gd name="connsiteY25-52" fmla="*/ 3195968 h 7791323"/>
              <a:gd name="connsiteX26-53" fmla="*/ 392269 w 2878751"/>
              <a:gd name="connsiteY26-54" fmla="*/ 1673166 h 7791323"/>
              <a:gd name="connsiteX27-55" fmla="*/ 646503 w 2878751"/>
              <a:gd name="connsiteY27-56" fmla="*/ 1627039 h 7791323"/>
              <a:gd name="connsiteX28" fmla="*/ 647491 w 2878751"/>
              <a:gd name="connsiteY28" fmla="*/ 1628357 h 7791323"/>
              <a:gd name="connsiteX29" fmla="*/ 1145455 w 2878751"/>
              <a:gd name="connsiteY29" fmla="*/ 1531330 h 7791323"/>
              <a:gd name="connsiteX30" fmla="*/ 0 w 2878751"/>
              <a:gd name="connsiteY30" fmla="*/ 0 h 77913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878751" h="7791323">
                <a:moveTo>
                  <a:pt x="861779" y="4803922"/>
                </a:moveTo>
                <a:lnTo>
                  <a:pt x="0" y="5956012"/>
                </a:lnTo>
                <a:lnTo>
                  <a:pt x="0" y="6701113"/>
                </a:lnTo>
                <a:lnTo>
                  <a:pt x="1102605" y="5231828"/>
                </a:lnTo>
                <a:lnTo>
                  <a:pt x="861779" y="4803922"/>
                </a:lnTo>
                <a:close/>
                <a:moveTo>
                  <a:pt x="2878751" y="3942795"/>
                </a:moveTo>
                <a:lnTo>
                  <a:pt x="1505914" y="3942795"/>
                </a:lnTo>
                <a:lnTo>
                  <a:pt x="1012668" y="4602203"/>
                </a:lnTo>
                <a:lnTo>
                  <a:pt x="1375969" y="5247728"/>
                </a:lnTo>
                <a:lnTo>
                  <a:pt x="1373130" y="5249326"/>
                </a:lnTo>
                <a:lnTo>
                  <a:pt x="1375970" y="5251457"/>
                </a:lnTo>
                <a:lnTo>
                  <a:pt x="0" y="7085020"/>
                </a:lnTo>
                <a:lnTo>
                  <a:pt x="0" y="7791323"/>
                </a:lnTo>
                <a:lnTo>
                  <a:pt x="2878751" y="3942795"/>
                </a:lnTo>
                <a:close/>
                <a:moveTo>
                  <a:pt x="0" y="0"/>
                </a:moveTo>
                <a:lnTo>
                  <a:pt x="0" y="1835311"/>
                </a:lnTo>
                <a:lnTo>
                  <a:pt x="1505912" y="3848527"/>
                </a:lnTo>
                <a:lnTo>
                  <a:pt x="2878749" y="3848527"/>
                </a:lnTo>
                <a:lnTo>
                  <a:pt x="1298722" y="1736229"/>
                </a:lnTo>
                <a:lnTo>
                  <a:pt x="801029" y="1833203"/>
                </a:lnTo>
                <a:lnTo>
                  <a:pt x="1726462" y="3067884"/>
                </a:lnTo>
                <a:lnTo>
                  <a:pt x="1764886" y="3075642"/>
                </a:lnTo>
                <a:cubicBezTo>
                  <a:pt x="1826365" y="3101645"/>
                  <a:pt x="1869503" y="3162521"/>
                  <a:pt x="1869503" y="3233472"/>
                </a:cubicBezTo>
                <a:cubicBezTo>
                  <a:pt x="1869503" y="3328073"/>
                  <a:pt x="1792813" y="3404763"/>
                  <a:pt x="1698212" y="3404763"/>
                </a:cubicBezTo>
                <a:cubicBezTo>
                  <a:pt x="1603611" y="3404763"/>
                  <a:pt x="1526921" y="3328073"/>
                  <a:pt x="1526921" y="3233472"/>
                </a:cubicBezTo>
                <a:lnTo>
                  <a:pt x="1534493" y="3195968"/>
                </a:lnTo>
                <a:lnTo>
                  <a:pt x="392269" y="1673166"/>
                </a:lnTo>
                <a:lnTo>
                  <a:pt x="646503" y="1627039"/>
                </a:lnTo>
                <a:lnTo>
                  <a:pt x="647491" y="1628357"/>
                </a:lnTo>
                <a:lnTo>
                  <a:pt x="1145455" y="153133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Han Serif CN"/>
              <a:cs typeface="+mn-ea"/>
              <a:sym typeface="+mn-lt"/>
            </a:endParaRPr>
          </a:p>
        </p:txBody>
      </p:sp>
      <p:sp>
        <p:nvSpPr>
          <p:cNvPr id="87" name="任意多边形: 形状 86">
            <a:extLst>
              <a:ext uri="{FF2B5EF4-FFF2-40B4-BE49-F238E27FC236}">
                <a16:creationId xmlns:a16="http://schemas.microsoft.com/office/drawing/2014/main" id="{19CDEF66-FD3D-4177-4E10-1A4BB8FFF3FA}"/>
              </a:ext>
            </a:extLst>
          </p:cNvPr>
          <p:cNvSpPr/>
          <p:nvPr/>
        </p:nvSpPr>
        <p:spPr>
          <a:xfrm>
            <a:off x="709939" y="1735965"/>
            <a:ext cx="4821265" cy="4583638"/>
          </a:xfrm>
          <a:custGeom>
            <a:avLst/>
            <a:gdLst>
              <a:gd name="connsiteX0" fmla="*/ 240502 w 8483600"/>
              <a:gd name="connsiteY0" fmla="*/ 0 h 4902200"/>
              <a:gd name="connsiteX1" fmla="*/ 3708375 w 8483600"/>
              <a:gd name="connsiteY1" fmla="*/ 0 h 4902200"/>
              <a:gd name="connsiteX2" fmla="*/ 3759729 w 8483600"/>
              <a:gd name="connsiteY2" fmla="*/ 56516 h 4902200"/>
              <a:gd name="connsiteX3" fmla="*/ 4723873 w 8483600"/>
              <a:gd name="connsiteY3" fmla="*/ 56516 h 4902200"/>
              <a:gd name="connsiteX4" fmla="*/ 4775228 w 8483600"/>
              <a:gd name="connsiteY4" fmla="*/ 0 h 4902200"/>
              <a:gd name="connsiteX5" fmla="*/ 8243098 w 8483600"/>
              <a:gd name="connsiteY5" fmla="*/ 0 h 4902200"/>
              <a:gd name="connsiteX6" fmla="*/ 8483600 w 8483600"/>
              <a:gd name="connsiteY6" fmla="*/ 240502 h 4902200"/>
              <a:gd name="connsiteX7" fmla="*/ 8483600 w 8483600"/>
              <a:gd name="connsiteY7" fmla="*/ 2864087 h 4902200"/>
              <a:gd name="connsiteX8" fmla="*/ 8370316 w 8483600"/>
              <a:gd name="connsiteY8" fmla="*/ 2890519 h 4902200"/>
              <a:gd name="connsiteX9" fmla="*/ 8370316 w 8483600"/>
              <a:gd name="connsiteY9" fmla="*/ 3660141 h 4902200"/>
              <a:gd name="connsiteX10" fmla="*/ 8483600 w 8483600"/>
              <a:gd name="connsiteY10" fmla="*/ 3686574 h 4902200"/>
              <a:gd name="connsiteX11" fmla="*/ 8483600 w 8483600"/>
              <a:gd name="connsiteY11" fmla="*/ 4902200 h 4902200"/>
              <a:gd name="connsiteX12" fmla="*/ 5032306 w 8483600"/>
              <a:gd name="connsiteY12" fmla="*/ 4902200 h 4902200"/>
              <a:gd name="connsiteX13" fmla="*/ 4789076 w 8483600"/>
              <a:gd name="connsiteY13" fmla="*/ 4658970 h 4902200"/>
              <a:gd name="connsiteX14" fmla="*/ 3694527 w 8483600"/>
              <a:gd name="connsiteY14" fmla="*/ 4658970 h 4902200"/>
              <a:gd name="connsiteX15" fmla="*/ 3451297 w 8483600"/>
              <a:gd name="connsiteY15" fmla="*/ 4902200 h 4902200"/>
              <a:gd name="connsiteX16" fmla="*/ 0 w 8483600"/>
              <a:gd name="connsiteY16" fmla="*/ 4902200 h 4902200"/>
              <a:gd name="connsiteX17" fmla="*/ 0 w 8483600"/>
              <a:gd name="connsiteY17" fmla="*/ 2147334 h 4902200"/>
              <a:gd name="connsiteX18" fmla="*/ 113284 w 8483600"/>
              <a:gd name="connsiteY18" fmla="*/ 2120901 h 4902200"/>
              <a:gd name="connsiteX19" fmla="*/ 113284 w 8483600"/>
              <a:gd name="connsiteY19" fmla="*/ 1351279 h 4902200"/>
              <a:gd name="connsiteX20" fmla="*/ 0 w 8483600"/>
              <a:gd name="connsiteY20" fmla="*/ 1324847 h 4902200"/>
              <a:gd name="connsiteX21" fmla="*/ 0 w 8483600"/>
              <a:gd name="connsiteY21" fmla="*/ 240502 h 49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83600" h="4902200">
                <a:moveTo>
                  <a:pt x="240502" y="0"/>
                </a:moveTo>
                <a:lnTo>
                  <a:pt x="3708375" y="0"/>
                </a:lnTo>
                <a:lnTo>
                  <a:pt x="3759729" y="56516"/>
                </a:lnTo>
                <a:lnTo>
                  <a:pt x="4723873" y="56516"/>
                </a:lnTo>
                <a:lnTo>
                  <a:pt x="4775228" y="0"/>
                </a:lnTo>
                <a:lnTo>
                  <a:pt x="8243098" y="0"/>
                </a:lnTo>
                <a:lnTo>
                  <a:pt x="8483600" y="240502"/>
                </a:lnTo>
                <a:lnTo>
                  <a:pt x="8483600" y="2864087"/>
                </a:lnTo>
                <a:lnTo>
                  <a:pt x="8370316" y="2890519"/>
                </a:lnTo>
                <a:lnTo>
                  <a:pt x="8370316" y="3660141"/>
                </a:lnTo>
                <a:lnTo>
                  <a:pt x="8483600" y="3686574"/>
                </a:lnTo>
                <a:lnTo>
                  <a:pt x="8483600" y="4902200"/>
                </a:lnTo>
                <a:lnTo>
                  <a:pt x="5032306" y="4902200"/>
                </a:lnTo>
                <a:lnTo>
                  <a:pt x="4789076" y="4658970"/>
                </a:lnTo>
                <a:lnTo>
                  <a:pt x="3694527" y="4658970"/>
                </a:lnTo>
                <a:lnTo>
                  <a:pt x="3451297" y="4902200"/>
                </a:lnTo>
                <a:lnTo>
                  <a:pt x="0" y="4902200"/>
                </a:lnTo>
                <a:lnTo>
                  <a:pt x="0" y="2147334"/>
                </a:lnTo>
                <a:lnTo>
                  <a:pt x="113284" y="2120901"/>
                </a:lnTo>
                <a:lnTo>
                  <a:pt x="113284" y="1351279"/>
                </a:lnTo>
                <a:lnTo>
                  <a:pt x="0" y="1324847"/>
                </a:lnTo>
                <a:lnTo>
                  <a:pt x="0" y="24050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8" name="直角三角形 87">
            <a:extLst>
              <a:ext uri="{FF2B5EF4-FFF2-40B4-BE49-F238E27FC236}">
                <a16:creationId xmlns:a16="http://schemas.microsoft.com/office/drawing/2014/main" id="{20B2E7D5-1526-8207-E353-CF2E8D3945F9}"/>
              </a:ext>
            </a:extLst>
          </p:cNvPr>
          <p:cNvSpPr/>
          <p:nvPr/>
        </p:nvSpPr>
        <p:spPr>
          <a:xfrm rot="5400000">
            <a:off x="683394" y="1762509"/>
            <a:ext cx="135372" cy="82279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9" name="直角三角形 88">
            <a:extLst>
              <a:ext uri="{FF2B5EF4-FFF2-40B4-BE49-F238E27FC236}">
                <a16:creationId xmlns:a16="http://schemas.microsoft.com/office/drawing/2014/main" id="{D02D6EF8-2B3C-1453-E856-161239D99F5F}"/>
              </a:ext>
            </a:extLst>
          </p:cNvPr>
          <p:cNvSpPr/>
          <p:nvPr/>
        </p:nvSpPr>
        <p:spPr>
          <a:xfrm rot="16200000" flipH="1">
            <a:off x="5422380" y="1762509"/>
            <a:ext cx="135372" cy="82279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0" name="梯形 89">
            <a:extLst>
              <a:ext uri="{FF2B5EF4-FFF2-40B4-BE49-F238E27FC236}">
                <a16:creationId xmlns:a16="http://schemas.microsoft.com/office/drawing/2014/main" id="{23A51057-FD91-488D-DFFD-51FB80A6882A}"/>
              </a:ext>
            </a:extLst>
          </p:cNvPr>
          <p:cNvSpPr/>
          <p:nvPr/>
        </p:nvSpPr>
        <p:spPr>
          <a:xfrm rot="5400000">
            <a:off x="386661" y="3339930"/>
            <a:ext cx="685171" cy="38611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1" name="梯形 90">
            <a:extLst>
              <a:ext uri="{FF2B5EF4-FFF2-40B4-BE49-F238E27FC236}">
                <a16:creationId xmlns:a16="http://schemas.microsoft.com/office/drawing/2014/main" id="{B7A599C7-ED4C-2D54-39FF-F139DB6B2B9E}"/>
              </a:ext>
            </a:extLst>
          </p:cNvPr>
          <p:cNvSpPr/>
          <p:nvPr/>
        </p:nvSpPr>
        <p:spPr>
          <a:xfrm rot="16200000" flipH="1">
            <a:off x="5169315" y="4777545"/>
            <a:ext cx="685171" cy="38611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2" name="任意多边形: 形状 91">
            <a:extLst>
              <a:ext uri="{FF2B5EF4-FFF2-40B4-BE49-F238E27FC236}">
                <a16:creationId xmlns:a16="http://schemas.microsoft.com/office/drawing/2014/main" id="{0E5C5B6F-6FA0-3FCE-B6C3-1EF0B36AB4AD}"/>
              </a:ext>
            </a:extLst>
          </p:cNvPr>
          <p:cNvSpPr/>
          <p:nvPr/>
        </p:nvSpPr>
        <p:spPr>
          <a:xfrm>
            <a:off x="2753063" y="6179683"/>
            <a:ext cx="735025" cy="139919"/>
          </a:xfrm>
          <a:custGeom>
            <a:avLst/>
            <a:gdLst>
              <a:gd name="connsiteX0" fmla="*/ 188346 w 1443988"/>
              <a:gd name="connsiteY0" fmla="*/ 0 h 199390"/>
              <a:gd name="connsiteX1" fmla="*/ 1255642 w 1443988"/>
              <a:gd name="connsiteY1" fmla="*/ 0 h 199390"/>
              <a:gd name="connsiteX2" fmla="*/ 1443988 w 1443988"/>
              <a:gd name="connsiteY2" fmla="*/ 199390 h 199390"/>
              <a:gd name="connsiteX3" fmla="*/ 1397375 w 1443988"/>
              <a:gd name="connsiteY3" fmla="*/ 199390 h 199390"/>
              <a:gd name="connsiteX4" fmla="*/ 1232782 w 1443988"/>
              <a:gd name="connsiteY4" fmla="*/ 25146 h 199390"/>
              <a:gd name="connsiteX5" fmla="*/ 211206 w 1443988"/>
              <a:gd name="connsiteY5" fmla="*/ 25146 h 199390"/>
              <a:gd name="connsiteX6" fmla="*/ 46613 w 1443988"/>
              <a:gd name="connsiteY6" fmla="*/ 199390 h 199390"/>
              <a:gd name="connsiteX7" fmla="*/ 0 w 1443988"/>
              <a:gd name="connsiteY7" fmla="*/ 199390 h 1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988" h="199390">
                <a:moveTo>
                  <a:pt x="188346" y="0"/>
                </a:moveTo>
                <a:lnTo>
                  <a:pt x="1255642" y="0"/>
                </a:lnTo>
                <a:lnTo>
                  <a:pt x="1443988" y="199390"/>
                </a:lnTo>
                <a:lnTo>
                  <a:pt x="1397375" y="199390"/>
                </a:lnTo>
                <a:lnTo>
                  <a:pt x="1232782" y="25146"/>
                </a:lnTo>
                <a:lnTo>
                  <a:pt x="211206" y="25146"/>
                </a:lnTo>
                <a:lnTo>
                  <a:pt x="46613" y="199390"/>
                </a:lnTo>
                <a:lnTo>
                  <a:pt x="0" y="19939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4" name="梯形 93">
            <a:extLst>
              <a:ext uri="{FF2B5EF4-FFF2-40B4-BE49-F238E27FC236}">
                <a16:creationId xmlns:a16="http://schemas.microsoft.com/office/drawing/2014/main" id="{7EEED817-AA8D-E9D3-5939-0185723FB1A2}"/>
              </a:ext>
            </a:extLst>
          </p:cNvPr>
          <p:cNvSpPr/>
          <p:nvPr/>
        </p:nvSpPr>
        <p:spPr>
          <a:xfrm>
            <a:off x="2905062" y="6267195"/>
            <a:ext cx="431026" cy="52405"/>
          </a:xfrm>
          <a:prstGeom prst="trapezoid">
            <a:avLst>
              <a:gd name="adj" fmla="val 28962"/>
            </a:avLst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5" name="半闭框 94">
            <a:extLst>
              <a:ext uri="{FF2B5EF4-FFF2-40B4-BE49-F238E27FC236}">
                <a16:creationId xmlns:a16="http://schemas.microsoft.com/office/drawing/2014/main" id="{D37D3A4F-F873-83F9-4A9B-191443BCD9FD}"/>
              </a:ext>
            </a:extLst>
          </p:cNvPr>
          <p:cNvSpPr/>
          <p:nvPr/>
        </p:nvSpPr>
        <p:spPr>
          <a:xfrm rot="16200000">
            <a:off x="641945" y="6040856"/>
            <a:ext cx="346742" cy="210750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6" name="半闭框 95">
            <a:extLst>
              <a:ext uri="{FF2B5EF4-FFF2-40B4-BE49-F238E27FC236}">
                <a16:creationId xmlns:a16="http://schemas.microsoft.com/office/drawing/2014/main" id="{55D322CA-B216-B6BA-6B04-9F768697AAF1}"/>
              </a:ext>
            </a:extLst>
          </p:cNvPr>
          <p:cNvSpPr/>
          <p:nvPr/>
        </p:nvSpPr>
        <p:spPr>
          <a:xfrm rot="5400000" flipH="1">
            <a:off x="5252460" y="6040856"/>
            <a:ext cx="346742" cy="210750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129" name="图表 128">
            <a:extLst>
              <a:ext uri="{FF2B5EF4-FFF2-40B4-BE49-F238E27FC236}">
                <a16:creationId xmlns:a16="http://schemas.microsoft.com/office/drawing/2014/main" id="{88366A99-9A00-6CFE-FE10-E5C61AD64E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436670"/>
              </p:ext>
            </p:extLst>
          </p:nvPr>
        </p:nvGraphicFramePr>
        <p:xfrm>
          <a:off x="796476" y="2173763"/>
          <a:ext cx="4648192" cy="3781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1" name="任意多边形: 形状 110">
            <a:extLst>
              <a:ext uri="{FF2B5EF4-FFF2-40B4-BE49-F238E27FC236}">
                <a16:creationId xmlns:a16="http://schemas.microsoft.com/office/drawing/2014/main" id="{3279BC45-42C1-ACA6-909B-BAFE3FC26D54}"/>
              </a:ext>
            </a:extLst>
          </p:cNvPr>
          <p:cNvSpPr/>
          <p:nvPr/>
        </p:nvSpPr>
        <p:spPr>
          <a:xfrm>
            <a:off x="6660795" y="1735965"/>
            <a:ext cx="4821265" cy="4583638"/>
          </a:xfrm>
          <a:custGeom>
            <a:avLst/>
            <a:gdLst>
              <a:gd name="connsiteX0" fmla="*/ 240502 w 8483600"/>
              <a:gd name="connsiteY0" fmla="*/ 0 h 4902200"/>
              <a:gd name="connsiteX1" fmla="*/ 3708375 w 8483600"/>
              <a:gd name="connsiteY1" fmla="*/ 0 h 4902200"/>
              <a:gd name="connsiteX2" fmla="*/ 3759729 w 8483600"/>
              <a:gd name="connsiteY2" fmla="*/ 56516 h 4902200"/>
              <a:gd name="connsiteX3" fmla="*/ 4723873 w 8483600"/>
              <a:gd name="connsiteY3" fmla="*/ 56516 h 4902200"/>
              <a:gd name="connsiteX4" fmla="*/ 4775228 w 8483600"/>
              <a:gd name="connsiteY4" fmla="*/ 0 h 4902200"/>
              <a:gd name="connsiteX5" fmla="*/ 8243098 w 8483600"/>
              <a:gd name="connsiteY5" fmla="*/ 0 h 4902200"/>
              <a:gd name="connsiteX6" fmla="*/ 8483600 w 8483600"/>
              <a:gd name="connsiteY6" fmla="*/ 240502 h 4902200"/>
              <a:gd name="connsiteX7" fmla="*/ 8483600 w 8483600"/>
              <a:gd name="connsiteY7" fmla="*/ 2864087 h 4902200"/>
              <a:gd name="connsiteX8" fmla="*/ 8370316 w 8483600"/>
              <a:gd name="connsiteY8" fmla="*/ 2890519 h 4902200"/>
              <a:gd name="connsiteX9" fmla="*/ 8370316 w 8483600"/>
              <a:gd name="connsiteY9" fmla="*/ 3660141 h 4902200"/>
              <a:gd name="connsiteX10" fmla="*/ 8483600 w 8483600"/>
              <a:gd name="connsiteY10" fmla="*/ 3686574 h 4902200"/>
              <a:gd name="connsiteX11" fmla="*/ 8483600 w 8483600"/>
              <a:gd name="connsiteY11" fmla="*/ 4902200 h 4902200"/>
              <a:gd name="connsiteX12" fmla="*/ 5032306 w 8483600"/>
              <a:gd name="connsiteY12" fmla="*/ 4902200 h 4902200"/>
              <a:gd name="connsiteX13" fmla="*/ 4789076 w 8483600"/>
              <a:gd name="connsiteY13" fmla="*/ 4658970 h 4902200"/>
              <a:gd name="connsiteX14" fmla="*/ 3694527 w 8483600"/>
              <a:gd name="connsiteY14" fmla="*/ 4658970 h 4902200"/>
              <a:gd name="connsiteX15" fmla="*/ 3451297 w 8483600"/>
              <a:gd name="connsiteY15" fmla="*/ 4902200 h 4902200"/>
              <a:gd name="connsiteX16" fmla="*/ 0 w 8483600"/>
              <a:gd name="connsiteY16" fmla="*/ 4902200 h 4902200"/>
              <a:gd name="connsiteX17" fmla="*/ 0 w 8483600"/>
              <a:gd name="connsiteY17" fmla="*/ 2147334 h 4902200"/>
              <a:gd name="connsiteX18" fmla="*/ 113284 w 8483600"/>
              <a:gd name="connsiteY18" fmla="*/ 2120901 h 4902200"/>
              <a:gd name="connsiteX19" fmla="*/ 113284 w 8483600"/>
              <a:gd name="connsiteY19" fmla="*/ 1351279 h 4902200"/>
              <a:gd name="connsiteX20" fmla="*/ 0 w 8483600"/>
              <a:gd name="connsiteY20" fmla="*/ 1324847 h 4902200"/>
              <a:gd name="connsiteX21" fmla="*/ 0 w 8483600"/>
              <a:gd name="connsiteY21" fmla="*/ 240502 h 49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83600" h="4902200">
                <a:moveTo>
                  <a:pt x="240502" y="0"/>
                </a:moveTo>
                <a:lnTo>
                  <a:pt x="3708375" y="0"/>
                </a:lnTo>
                <a:lnTo>
                  <a:pt x="3759729" y="56516"/>
                </a:lnTo>
                <a:lnTo>
                  <a:pt x="4723873" y="56516"/>
                </a:lnTo>
                <a:lnTo>
                  <a:pt x="4775228" y="0"/>
                </a:lnTo>
                <a:lnTo>
                  <a:pt x="8243098" y="0"/>
                </a:lnTo>
                <a:lnTo>
                  <a:pt x="8483600" y="240502"/>
                </a:lnTo>
                <a:lnTo>
                  <a:pt x="8483600" y="2864087"/>
                </a:lnTo>
                <a:lnTo>
                  <a:pt x="8370316" y="2890519"/>
                </a:lnTo>
                <a:lnTo>
                  <a:pt x="8370316" y="3660141"/>
                </a:lnTo>
                <a:lnTo>
                  <a:pt x="8483600" y="3686574"/>
                </a:lnTo>
                <a:lnTo>
                  <a:pt x="8483600" y="4902200"/>
                </a:lnTo>
                <a:lnTo>
                  <a:pt x="5032306" y="4902200"/>
                </a:lnTo>
                <a:lnTo>
                  <a:pt x="4789076" y="4658970"/>
                </a:lnTo>
                <a:lnTo>
                  <a:pt x="3694527" y="4658970"/>
                </a:lnTo>
                <a:lnTo>
                  <a:pt x="3451297" y="4902200"/>
                </a:lnTo>
                <a:lnTo>
                  <a:pt x="0" y="4902200"/>
                </a:lnTo>
                <a:lnTo>
                  <a:pt x="0" y="2147334"/>
                </a:lnTo>
                <a:lnTo>
                  <a:pt x="113284" y="2120901"/>
                </a:lnTo>
                <a:lnTo>
                  <a:pt x="113284" y="1351279"/>
                </a:lnTo>
                <a:lnTo>
                  <a:pt x="0" y="1324847"/>
                </a:lnTo>
                <a:lnTo>
                  <a:pt x="0" y="24050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2" name="直角三角形 111">
            <a:extLst>
              <a:ext uri="{FF2B5EF4-FFF2-40B4-BE49-F238E27FC236}">
                <a16:creationId xmlns:a16="http://schemas.microsoft.com/office/drawing/2014/main" id="{5D2F5D2F-658B-CC37-6656-DBDDF55C1AA6}"/>
              </a:ext>
            </a:extLst>
          </p:cNvPr>
          <p:cNvSpPr/>
          <p:nvPr/>
        </p:nvSpPr>
        <p:spPr>
          <a:xfrm rot="5400000">
            <a:off x="6634250" y="1762509"/>
            <a:ext cx="135372" cy="82279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3" name="直角三角形 112">
            <a:extLst>
              <a:ext uri="{FF2B5EF4-FFF2-40B4-BE49-F238E27FC236}">
                <a16:creationId xmlns:a16="http://schemas.microsoft.com/office/drawing/2014/main" id="{AD187F32-4C34-9A76-5566-1F81D49F79AC}"/>
              </a:ext>
            </a:extLst>
          </p:cNvPr>
          <p:cNvSpPr/>
          <p:nvPr/>
        </p:nvSpPr>
        <p:spPr>
          <a:xfrm rot="16200000" flipH="1">
            <a:off x="11373236" y="1762509"/>
            <a:ext cx="135372" cy="82279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4" name="梯形 113">
            <a:extLst>
              <a:ext uri="{FF2B5EF4-FFF2-40B4-BE49-F238E27FC236}">
                <a16:creationId xmlns:a16="http://schemas.microsoft.com/office/drawing/2014/main" id="{1687E341-D5E3-1FC0-131B-90095A781BF4}"/>
              </a:ext>
            </a:extLst>
          </p:cNvPr>
          <p:cNvSpPr/>
          <p:nvPr/>
        </p:nvSpPr>
        <p:spPr>
          <a:xfrm rot="5400000">
            <a:off x="6337517" y="3339930"/>
            <a:ext cx="685171" cy="38611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5" name="梯形 114">
            <a:extLst>
              <a:ext uri="{FF2B5EF4-FFF2-40B4-BE49-F238E27FC236}">
                <a16:creationId xmlns:a16="http://schemas.microsoft.com/office/drawing/2014/main" id="{2BFDAEB6-90DE-36FF-4336-F95EADB3A861}"/>
              </a:ext>
            </a:extLst>
          </p:cNvPr>
          <p:cNvSpPr/>
          <p:nvPr/>
        </p:nvSpPr>
        <p:spPr>
          <a:xfrm rot="16200000" flipH="1">
            <a:off x="11120171" y="4777545"/>
            <a:ext cx="685171" cy="38611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6" name="任意多边形: 形状 115">
            <a:extLst>
              <a:ext uri="{FF2B5EF4-FFF2-40B4-BE49-F238E27FC236}">
                <a16:creationId xmlns:a16="http://schemas.microsoft.com/office/drawing/2014/main" id="{2EFE8246-28B6-2FCE-920A-5E070F1E88CA}"/>
              </a:ext>
            </a:extLst>
          </p:cNvPr>
          <p:cNvSpPr/>
          <p:nvPr/>
        </p:nvSpPr>
        <p:spPr>
          <a:xfrm>
            <a:off x="8703919" y="6179683"/>
            <a:ext cx="735025" cy="139919"/>
          </a:xfrm>
          <a:custGeom>
            <a:avLst/>
            <a:gdLst>
              <a:gd name="connsiteX0" fmla="*/ 188346 w 1443988"/>
              <a:gd name="connsiteY0" fmla="*/ 0 h 199390"/>
              <a:gd name="connsiteX1" fmla="*/ 1255642 w 1443988"/>
              <a:gd name="connsiteY1" fmla="*/ 0 h 199390"/>
              <a:gd name="connsiteX2" fmla="*/ 1443988 w 1443988"/>
              <a:gd name="connsiteY2" fmla="*/ 199390 h 199390"/>
              <a:gd name="connsiteX3" fmla="*/ 1397375 w 1443988"/>
              <a:gd name="connsiteY3" fmla="*/ 199390 h 199390"/>
              <a:gd name="connsiteX4" fmla="*/ 1232782 w 1443988"/>
              <a:gd name="connsiteY4" fmla="*/ 25146 h 199390"/>
              <a:gd name="connsiteX5" fmla="*/ 211206 w 1443988"/>
              <a:gd name="connsiteY5" fmla="*/ 25146 h 199390"/>
              <a:gd name="connsiteX6" fmla="*/ 46613 w 1443988"/>
              <a:gd name="connsiteY6" fmla="*/ 199390 h 199390"/>
              <a:gd name="connsiteX7" fmla="*/ 0 w 1443988"/>
              <a:gd name="connsiteY7" fmla="*/ 199390 h 1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988" h="199390">
                <a:moveTo>
                  <a:pt x="188346" y="0"/>
                </a:moveTo>
                <a:lnTo>
                  <a:pt x="1255642" y="0"/>
                </a:lnTo>
                <a:lnTo>
                  <a:pt x="1443988" y="199390"/>
                </a:lnTo>
                <a:lnTo>
                  <a:pt x="1397375" y="199390"/>
                </a:lnTo>
                <a:lnTo>
                  <a:pt x="1232782" y="25146"/>
                </a:lnTo>
                <a:lnTo>
                  <a:pt x="211206" y="25146"/>
                </a:lnTo>
                <a:lnTo>
                  <a:pt x="46613" y="199390"/>
                </a:lnTo>
                <a:lnTo>
                  <a:pt x="0" y="19939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7" name="梯形 116">
            <a:extLst>
              <a:ext uri="{FF2B5EF4-FFF2-40B4-BE49-F238E27FC236}">
                <a16:creationId xmlns:a16="http://schemas.microsoft.com/office/drawing/2014/main" id="{419BA355-D726-FF38-F849-08C2B928C74B}"/>
              </a:ext>
            </a:extLst>
          </p:cNvPr>
          <p:cNvSpPr/>
          <p:nvPr/>
        </p:nvSpPr>
        <p:spPr>
          <a:xfrm>
            <a:off x="8855918" y="6267195"/>
            <a:ext cx="431026" cy="52405"/>
          </a:xfrm>
          <a:prstGeom prst="trapezoid">
            <a:avLst>
              <a:gd name="adj" fmla="val 28962"/>
            </a:avLst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8" name="半闭框 117">
            <a:extLst>
              <a:ext uri="{FF2B5EF4-FFF2-40B4-BE49-F238E27FC236}">
                <a16:creationId xmlns:a16="http://schemas.microsoft.com/office/drawing/2014/main" id="{25B6A846-20DF-3FCF-02CE-2522E2D821D6}"/>
              </a:ext>
            </a:extLst>
          </p:cNvPr>
          <p:cNvSpPr/>
          <p:nvPr/>
        </p:nvSpPr>
        <p:spPr>
          <a:xfrm rot="16200000">
            <a:off x="6592801" y="6040856"/>
            <a:ext cx="346742" cy="210750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9" name="半闭框 118">
            <a:extLst>
              <a:ext uri="{FF2B5EF4-FFF2-40B4-BE49-F238E27FC236}">
                <a16:creationId xmlns:a16="http://schemas.microsoft.com/office/drawing/2014/main" id="{BCE3C69C-BB48-BAF7-D0CF-A5C815C9365C}"/>
              </a:ext>
            </a:extLst>
          </p:cNvPr>
          <p:cNvSpPr/>
          <p:nvPr/>
        </p:nvSpPr>
        <p:spPr>
          <a:xfrm rot="5400000" flipH="1">
            <a:off x="11203316" y="6040856"/>
            <a:ext cx="346742" cy="210750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834B723D-5B55-891A-D7FF-7805AF0A5E9D}"/>
              </a:ext>
            </a:extLst>
          </p:cNvPr>
          <p:cNvSpPr txBox="1"/>
          <p:nvPr/>
        </p:nvSpPr>
        <p:spPr>
          <a:xfrm>
            <a:off x="6754492" y="2644831"/>
            <a:ext cx="4625552" cy="272651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R="0" lv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由成果对比图可知：</a:t>
            </a:r>
            <a:endParaRPr lang="en-US" altLang="zh-CN" sz="2000" b="1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marR="0" lv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首先，在第一阶段我们的起伏还是比较大，可能收到多方面的影响，稳定性需要增强；</a:t>
            </a:r>
            <a:endParaRPr lang="en-US" altLang="zh-CN" sz="1600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marR="0" lv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其次，第二阶段我们是属于平稳前进的状态，分析原因</a:t>
            </a:r>
            <a:r>
              <a:rPr lang="en-US" altLang="zh-CN" sz="1600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…</a:t>
            </a:r>
            <a:r>
              <a:rPr lang="zh-CN" altLang="en-US" sz="1600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接下来我们也需要继续保持；</a:t>
            </a:r>
            <a:endParaRPr lang="en-US" altLang="zh-CN" sz="1600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marR="0" lv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然后第三阶段，我们的成果还是比较稳定的，需要在保持的基础上进一步改进</a:t>
            </a:r>
            <a:r>
              <a:rPr lang="en-US" altLang="zh-CN" sz="1600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…</a:t>
            </a:r>
            <a:endParaRPr lang="zh-CN" altLang="en-US" sz="1600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cxnSp>
        <p:nvCxnSpPr>
          <p:cNvPr id="165" name="直接连接符 164">
            <a:extLst>
              <a:ext uri="{FF2B5EF4-FFF2-40B4-BE49-F238E27FC236}">
                <a16:creationId xmlns:a16="http://schemas.microsoft.com/office/drawing/2014/main" id="{7A720902-A9F0-7CB6-9B93-F7B7D641814E}"/>
              </a:ext>
            </a:extLst>
          </p:cNvPr>
          <p:cNvCxnSpPr>
            <a:cxnSpLocks/>
          </p:cNvCxnSpPr>
          <p:nvPr/>
        </p:nvCxnSpPr>
        <p:spPr>
          <a:xfrm>
            <a:off x="4383145" y="1558890"/>
            <a:ext cx="342571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文本框 170">
            <a:extLst>
              <a:ext uri="{FF2B5EF4-FFF2-40B4-BE49-F238E27FC236}">
                <a16:creationId xmlns:a16="http://schemas.microsoft.com/office/drawing/2014/main" id="{503F8DE9-5BED-78C6-B64F-CC0FA3A8E553}"/>
              </a:ext>
            </a:extLst>
          </p:cNvPr>
          <p:cNvSpPr txBox="1"/>
          <p:nvPr/>
        </p:nvSpPr>
        <p:spPr>
          <a:xfrm>
            <a:off x="4643120" y="1130097"/>
            <a:ext cx="2905760" cy="42473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zh-CN" altLang="en-US" sz="2400" b="1" cap="all" spc="0">
                <a:ln>
                  <a:noFill/>
                </a:ln>
                <a:gradFill>
                  <a:gsLst>
                    <a:gs pos="100000">
                      <a:schemeClr val="accent2">
                        <a:lumMod val="20000"/>
                        <a:lumOff val="80000"/>
                      </a:schemeClr>
                    </a:gs>
                    <a:gs pos="0">
                      <a:schemeClr val="accent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chemeClr val="accent2">
                      <a:lumMod val="75000"/>
                      <a:alpha val="43000"/>
                    </a:scheme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j-cs"/>
              </a:rPr>
              <a:t>医院部门情况</a:t>
            </a:r>
            <a:endParaRPr lang="zh-CN" altLang="en-US" sz="2400" b="1" cap="all" spc="0" dirty="0">
              <a:ln>
                <a:noFill/>
              </a:ln>
              <a:gradFill>
                <a:gsLst>
                  <a:gs pos="100000">
                    <a:schemeClr val="accent2">
                      <a:lumMod val="20000"/>
                      <a:lumOff val="80000"/>
                    </a:schemeClr>
                  </a:gs>
                  <a:gs pos="0">
                    <a:schemeClr val="accent2"/>
                  </a:gs>
                </a:gsLst>
                <a:lin ang="5400000" scaled="1"/>
              </a:gradFill>
              <a:effectLst>
                <a:outerShdw blurRad="38100" dist="38100" dir="2700000" algn="tl">
                  <a:schemeClr val="accent2">
                    <a:lumMod val="75000"/>
                    <a:alpha val="43000"/>
                  </a:scheme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j-cs"/>
            </a:endParaRPr>
          </a:p>
        </p:txBody>
      </p:sp>
      <p:sp>
        <p:nvSpPr>
          <p:cNvPr id="177" name="矩形 176">
            <a:extLst>
              <a:ext uri="{FF2B5EF4-FFF2-40B4-BE49-F238E27FC236}">
                <a16:creationId xmlns:a16="http://schemas.microsoft.com/office/drawing/2014/main" id="{8BDFC353-0AA5-E6B3-6CCB-8844AA1E63EF}"/>
              </a:ext>
            </a:extLst>
          </p:cNvPr>
          <p:cNvSpPr/>
          <p:nvPr/>
        </p:nvSpPr>
        <p:spPr>
          <a:xfrm flipV="1">
            <a:off x="4819092" y="1313276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183" name="矩形 182">
            <a:extLst>
              <a:ext uri="{FF2B5EF4-FFF2-40B4-BE49-F238E27FC236}">
                <a16:creationId xmlns:a16="http://schemas.microsoft.com/office/drawing/2014/main" id="{AA1037BC-D7EE-3E01-3A91-2F392A1659AF}"/>
              </a:ext>
            </a:extLst>
          </p:cNvPr>
          <p:cNvSpPr/>
          <p:nvPr/>
        </p:nvSpPr>
        <p:spPr>
          <a:xfrm flipV="1">
            <a:off x="4673776" y="1313276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193" name="矩形 192">
            <a:extLst>
              <a:ext uri="{FF2B5EF4-FFF2-40B4-BE49-F238E27FC236}">
                <a16:creationId xmlns:a16="http://schemas.microsoft.com/office/drawing/2014/main" id="{575E267E-C260-0229-DCAD-9435A3D36C7D}"/>
              </a:ext>
            </a:extLst>
          </p:cNvPr>
          <p:cNvSpPr/>
          <p:nvPr/>
        </p:nvSpPr>
        <p:spPr>
          <a:xfrm flipV="1">
            <a:off x="4528461" y="1313276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197" name="矩形 196">
            <a:extLst>
              <a:ext uri="{FF2B5EF4-FFF2-40B4-BE49-F238E27FC236}">
                <a16:creationId xmlns:a16="http://schemas.microsoft.com/office/drawing/2014/main" id="{6E8BB09A-169E-ECB7-80F2-1C3C26E26D0E}"/>
              </a:ext>
            </a:extLst>
          </p:cNvPr>
          <p:cNvSpPr/>
          <p:nvPr/>
        </p:nvSpPr>
        <p:spPr>
          <a:xfrm flipV="1">
            <a:off x="4383145" y="1313276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201" name="矩形 200">
            <a:extLst>
              <a:ext uri="{FF2B5EF4-FFF2-40B4-BE49-F238E27FC236}">
                <a16:creationId xmlns:a16="http://schemas.microsoft.com/office/drawing/2014/main" id="{4BFE7035-52CF-00D8-CFD3-8E986043D07E}"/>
              </a:ext>
            </a:extLst>
          </p:cNvPr>
          <p:cNvSpPr/>
          <p:nvPr/>
        </p:nvSpPr>
        <p:spPr>
          <a:xfrm flipH="1" flipV="1">
            <a:off x="7289871" y="1313276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205" name="矩形 204">
            <a:extLst>
              <a:ext uri="{FF2B5EF4-FFF2-40B4-BE49-F238E27FC236}">
                <a16:creationId xmlns:a16="http://schemas.microsoft.com/office/drawing/2014/main" id="{3461FE1D-B80D-7D40-E9B4-3FCE41BF0ABF}"/>
              </a:ext>
            </a:extLst>
          </p:cNvPr>
          <p:cNvSpPr/>
          <p:nvPr/>
        </p:nvSpPr>
        <p:spPr>
          <a:xfrm flipH="1" flipV="1">
            <a:off x="7435187" y="1313276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216" name="矩形 215">
            <a:extLst>
              <a:ext uri="{FF2B5EF4-FFF2-40B4-BE49-F238E27FC236}">
                <a16:creationId xmlns:a16="http://schemas.microsoft.com/office/drawing/2014/main" id="{DF884835-4BFB-00E7-5C32-9B8854E6ED64}"/>
              </a:ext>
            </a:extLst>
          </p:cNvPr>
          <p:cNvSpPr/>
          <p:nvPr/>
        </p:nvSpPr>
        <p:spPr>
          <a:xfrm flipH="1" flipV="1">
            <a:off x="7580502" y="1313276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217" name="矩形 216">
            <a:extLst>
              <a:ext uri="{FF2B5EF4-FFF2-40B4-BE49-F238E27FC236}">
                <a16:creationId xmlns:a16="http://schemas.microsoft.com/office/drawing/2014/main" id="{4D479912-25BE-157C-C0EA-A79F60B54691}"/>
              </a:ext>
            </a:extLst>
          </p:cNvPr>
          <p:cNvSpPr/>
          <p:nvPr/>
        </p:nvSpPr>
        <p:spPr>
          <a:xfrm flipH="1" flipV="1">
            <a:off x="7725818" y="1313276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4582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şḷïḓ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id="{648ABBE1-8970-13B0-8BC7-9E1C34FDF3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3920"/>
            <a:ext cx="12193057" cy="6858594"/>
          </a:xfrm>
          <a:prstGeom prst="rect">
            <a:avLst/>
          </a:prstGeom>
        </p:spPr>
      </p:pic>
      <p:sp>
        <p:nvSpPr>
          <p:cNvPr id="177" name="矩形 176">
            <a:extLst>
              <a:ext uri="{FF2B5EF4-FFF2-40B4-BE49-F238E27FC236}">
                <a16:creationId xmlns:a16="http://schemas.microsoft.com/office/drawing/2014/main" id="{4D3DA4A6-5386-8EE7-96C4-494E7ECBC71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074030" y="1198283"/>
            <a:ext cx="43940" cy="9085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178" name="直接连接符 177">
            <a:extLst>
              <a:ext uri="{FF2B5EF4-FFF2-40B4-BE49-F238E27FC236}">
                <a16:creationId xmlns:a16="http://schemas.microsoft.com/office/drawing/2014/main" id="{B501B2A3-5C2A-025D-38F0-15AF63B1637D}"/>
              </a:ext>
            </a:extLst>
          </p:cNvPr>
          <p:cNvCxnSpPr>
            <a:cxnSpLocks/>
          </p:cNvCxnSpPr>
          <p:nvPr/>
        </p:nvCxnSpPr>
        <p:spPr>
          <a:xfrm>
            <a:off x="6150927" y="1243713"/>
            <a:ext cx="195296" cy="0"/>
          </a:xfrm>
          <a:prstGeom prst="line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</p:cxnSp>
      <p:cxnSp>
        <p:nvCxnSpPr>
          <p:cNvPr id="179" name="直接连接符 178">
            <a:extLst>
              <a:ext uri="{FF2B5EF4-FFF2-40B4-BE49-F238E27FC236}">
                <a16:creationId xmlns:a16="http://schemas.microsoft.com/office/drawing/2014/main" id="{BF3A665E-A652-04C4-7EAA-CB2D04362B54}"/>
              </a:ext>
            </a:extLst>
          </p:cNvPr>
          <p:cNvCxnSpPr>
            <a:cxnSpLocks/>
          </p:cNvCxnSpPr>
          <p:nvPr/>
        </p:nvCxnSpPr>
        <p:spPr>
          <a:xfrm>
            <a:off x="5845777" y="1243713"/>
            <a:ext cx="195296" cy="0"/>
          </a:xfrm>
          <a:prstGeom prst="line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</p:cxnSp>
      <p:sp>
        <p:nvSpPr>
          <p:cNvPr id="171" name="任意多边形: 形状 170">
            <a:extLst>
              <a:ext uri="{FF2B5EF4-FFF2-40B4-BE49-F238E27FC236}">
                <a16:creationId xmlns:a16="http://schemas.microsoft.com/office/drawing/2014/main" id="{2B4E1ACB-0137-8C24-2470-F82FB8D2DDA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494576" y="1243717"/>
            <a:ext cx="3202848" cy="2329663"/>
          </a:xfrm>
          <a:custGeom>
            <a:avLst/>
            <a:gdLst>
              <a:gd name="connsiteX0" fmla="*/ 0 w 3332480"/>
              <a:gd name="connsiteY0" fmla="*/ 0 h 1172245"/>
              <a:gd name="connsiteX1" fmla="*/ 1284951 w 3332480"/>
              <a:gd name="connsiteY1" fmla="*/ 0 h 1172245"/>
              <a:gd name="connsiteX2" fmla="*/ 1296235 w 3332480"/>
              <a:gd name="connsiteY2" fmla="*/ 45137 h 1172245"/>
              <a:gd name="connsiteX3" fmla="*/ 2036245 w 3332480"/>
              <a:gd name="connsiteY3" fmla="*/ 45137 h 1172245"/>
              <a:gd name="connsiteX4" fmla="*/ 2047529 w 3332480"/>
              <a:gd name="connsiteY4" fmla="*/ 0 h 1172245"/>
              <a:gd name="connsiteX5" fmla="*/ 3332480 w 3332480"/>
              <a:gd name="connsiteY5" fmla="*/ 0 h 1172245"/>
              <a:gd name="connsiteX6" fmla="*/ 3332480 w 3332480"/>
              <a:gd name="connsiteY6" fmla="*/ 370103 h 1172245"/>
              <a:gd name="connsiteX7" fmla="*/ 3286761 w 3332480"/>
              <a:gd name="connsiteY7" fmla="*/ 383610 h 1172245"/>
              <a:gd name="connsiteX8" fmla="*/ 3286761 w 3332480"/>
              <a:gd name="connsiteY8" fmla="*/ 788634 h 1172245"/>
              <a:gd name="connsiteX9" fmla="*/ 3332480 w 3332480"/>
              <a:gd name="connsiteY9" fmla="*/ 802141 h 1172245"/>
              <a:gd name="connsiteX10" fmla="*/ 3332480 w 3332480"/>
              <a:gd name="connsiteY10" fmla="*/ 1172245 h 1172245"/>
              <a:gd name="connsiteX11" fmla="*/ 2047529 w 3332480"/>
              <a:gd name="connsiteY11" fmla="*/ 1172245 h 1172245"/>
              <a:gd name="connsiteX12" fmla="*/ 2036245 w 3332480"/>
              <a:gd name="connsiteY12" fmla="*/ 1127108 h 1172245"/>
              <a:gd name="connsiteX13" fmla="*/ 1296235 w 3332480"/>
              <a:gd name="connsiteY13" fmla="*/ 1127108 h 1172245"/>
              <a:gd name="connsiteX14" fmla="*/ 1284951 w 3332480"/>
              <a:gd name="connsiteY14" fmla="*/ 1172245 h 1172245"/>
              <a:gd name="connsiteX15" fmla="*/ 0 w 3332480"/>
              <a:gd name="connsiteY15" fmla="*/ 1172245 h 1172245"/>
              <a:gd name="connsiteX16" fmla="*/ 0 w 3332480"/>
              <a:gd name="connsiteY16" fmla="*/ 802141 h 1172245"/>
              <a:gd name="connsiteX17" fmla="*/ 45719 w 3332480"/>
              <a:gd name="connsiteY17" fmla="*/ 788634 h 1172245"/>
              <a:gd name="connsiteX18" fmla="*/ 45719 w 3332480"/>
              <a:gd name="connsiteY18" fmla="*/ 383610 h 1172245"/>
              <a:gd name="connsiteX19" fmla="*/ 0 w 3332480"/>
              <a:gd name="connsiteY19" fmla="*/ 370103 h 1172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332480" h="1172245">
                <a:moveTo>
                  <a:pt x="0" y="0"/>
                </a:moveTo>
                <a:lnTo>
                  <a:pt x="1284951" y="0"/>
                </a:lnTo>
                <a:lnTo>
                  <a:pt x="1296235" y="45137"/>
                </a:lnTo>
                <a:lnTo>
                  <a:pt x="2036245" y="45137"/>
                </a:lnTo>
                <a:lnTo>
                  <a:pt x="2047529" y="0"/>
                </a:lnTo>
                <a:lnTo>
                  <a:pt x="3332480" y="0"/>
                </a:lnTo>
                <a:lnTo>
                  <a:pt x="3332480" y="370103"/>
                </a:lnTo>
                <a:lnTo>
                  <a:pt x="3286761" y="383610"/>
                </a:lnTo>
                <a:lnTo>
                  <a:pt x="3286761" y="788634"/>
                </a:lnTo>
                <a:lnTo>
                  <a:pt x="3332480" y="802141"/>
                </a:lnTo>
                <a:lnTo>
                  <a:pt x="3332480" y="1172245"/>
                </a:lnTo>
                <a:lnTo>
                  <a:pt x="2047529" y="1172245"/>
                </a:lnTo>
                <a:lnTo>
                  <a:pt x="2036245" y="1127108"/>
                </a:lnTo>
                <a:lnTo>
                  <a:pt x="1296235" y="1127108"/>
                </a:lnTo>
                <a:lnTo>
                  <a:pt x="1284951" y="1172245"/>
                </a:lnTo>
                <a:lnTo>
                  <a:pt x="0" y="1172245"/>
                </a:lnTo>
                <a:lnTo>
                  <a:pt x="0" y="802141"/>
                </a:lnTo>
                <a:lnTo>
                  <a:pt x="45719" y="788634"/>
                </a:lnTo>
                <a:lnTo>
                  <a:pt x="45719" y="383610"/>
                </a:lnTo>
                <a:lnTo>
                  <a:pt x="0" y="37010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72" name="矩形 171">
            <a:extLst>
              <a:ext uri="{FF2B5EF4-FFF2-40B4-BE49-F238E27FC236}">
                <a16:creationId xmlns:a16="http://schemas.microsoft.com/office/drawing/2014/main" id="{47D5FF90-88E5-7063-982A-24DB1CF5C03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653484" y="3527946"/>
            <a:ext cx="43940" cy="454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73" name="矩形 172">
            <a:extLst>
              <a:ext uri="{FF2B5EF4-FFF2-40B4-BE49-F238E27FC236}">
                <a16:creationId xmlns:a16="http://schemas.microsoft.com/office/drawing/2014/main" id="{6596E69A-51C1-E1B1-2735-31114937DF5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494576" y="1243715"/>
            <a:ext cx="43940" cy="454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74" name="矩形 173">
            <a:extLst>
              <a:ext uri="{FF2B5EF4-FFF2-40B4-BE49-F238E27FC236}">
                <a16:creationId xmlns:a16="http://schemas.microsoft.com/office/drawing/2014/main" id="{F02D0A58-A6F0-424E-E233-211BF66BDB4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494576" y="3527946"/>
            <a:ext cx="43940" cy="454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76" name="矩形 175">
            <a:extLst>
              <a:ext uri="{FF2B5EF4-FFF2-40B4-BE49-F238E27FC236}">
                <a16:creationId xmlns:a16="http://schemas.microsoft.com/office/drawing/2014/main" id="{57979E92-D3B7-7B5F-23C2-1A1BBBF7064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653484" y="1243715"/>
            <a:ext cx="43940" cy="454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87" name="矩形 92">
            <a:extLst>
              <a:ext uri="{FF2B5EF4-FFF2-40B4-BE49-F238E27FC236}">
                <a16:creationId xmlns:a16="http://schemas.microsoft.com/office/drawing/2014/main" id="{CDC4FC37-C744-B17F-6391-81AD83F4C2D1}"/>
              </a:ext>
            </a:extLst>
          </p:cNvPr>
          <p:cNvSpPr/>
          <p:nvPr/>
        </p:nvSpPr>
        <p:spPr>
          <a:xfrm>
            <a:off x="4494576" y="3527947"/>
            <a:ext cx="3202848" cy="2213794"/>
          </a:xfrm>
          <a:custGeom>
            <a:avLst/>
            <a:gdLst>
              <a:gd name="connsiteX0" fmla="*/ 0 w 3332480"/>
              <a:gd name="connsiteY0" fmla="*/ 0 h 1869715"/>
              <a:gd name="connsiteX1" fmla="*/ 3332480 w 3332480"/>
              <a:gd name="connsiteY1" fmla="*/ 0 h 1869715"/>
              <a:gd name="connsiteX2" fmla="*/ 3332480 w 3332480"/>
              <a:gd name="connsiteY2" fmla="*/ 1869715 h 1869715"/>
              <a:gd name="connsiteX3" fmla="*/ 0 w 3332480"/>
              <a:gd name="connsiteY3" fmla="*/ 1869715 h 1869715"/>
              <a:gd name="connsiteX4" fmla="*/ 0 w 3332480"/>
              <a:gd name="connsiteY4" fmla="*/ 0 h 1869715"/>
              <a:gd name="connsiteX0" fmla="*/ 3332480 w 3423920"/>
              <a:gd name="connsiteY0" fmla="*/ 0 h 1869715"/>
              <a:gd name="connsiteX1" fmla="*/ 3332480 w 3423920"/>
              <a:gd name="connsiteY1" fmla="*/ 1869715 h 1869715"/>
              <a:gd name="connsiteX2" fmla="*/ 0 w 3423920"/>
              <a:gd name="connsiteY2" fmla="*/ 1869715 h 1869715"/>
              <a:gd name="connsiteX3" fmla="*/ 0 w 3423920"/>
              <a:gd name="connsiteY3" fmla="*/ 0 h 1869715"/>
              <a:gd name="connsiteX4" fmla="*/ 3423920 w 3423920"/>
              <a:gd name="connsiteY4" fmla="*/ 91440 h 1869715"/>
              <a:gd name="connsiteX0" fmla="*/ 3332480 w 3679900"/>
              <a:gd name="connsiteY0" fmla="*/ 0 h 1869715"/>
              <a:gd name="connsiteX1" fmla="*/ 3332480 w 3679900"/>
              <a:gd name="connsiteY1" fmla="*/ 1869715 h 1869715"/>
              <a:gd name="connsiteX2" fmla="*/ 0 w 3679900"/>
              <a:gd name="connsiteY2" fmla="*/ 1869715 h 1869715"/>
              <a:gd name="connsiteX3" fmla="*/ 0 w 3679900"/>
              <a:gd name="connsiteY3" fmla="*/ 0 h 1869715"/>
              <a:gd name="connsiteX4" fmla="*/ 3423920 w 3679900"/>
              <a:gd name="connsiteY4" fmla="*/ 91440 h 1869715"/>
              <a:gd name="connsiteX5" fmla="*/ 3432087 w 3679900"/>
              <a:gd name="connsiteY5" fmla="*/ 98580 h 1869715"/>
              <a:gd name="connsiteX0" fmla="*/ 3332480 w 3423920"/>
              <a:gd name="connsiteY0" fmla="*/ 0 h 1869715"/>
              <a:gd name="connsiteX1" fmla="*/ 3332480 w 3423920"/>
              <a:gd name="connsiteY1" fmla="*/ 1869715 h 1869715"/>
              <a:gd name="connsiteX2" fmla="*/ 0 w 3423920"/>
              <a:gd name="connsiteY2" fmla="*/ 1869715 h 1869715"/>
              <a:gd name="connsiteX3" fmla="*/ 0 w 3423920"/>
              <a:gd name="connsiteY3" fmla="*/ 0 h 1869715"/>
              <a:gd name="connsiteX4" fmla="*/ 3423920 w 3423920"/>
              <a:gd name="connsiteY4" fmla="*/ 91440 h 1869715"/>
              <a:gd name="connsiteX0" fmla="*/ 3332480 w 3332480"/>
              <a:gd name="connsiteY0" fmla="*/ 0 h 1869715"/>
              <a:gd name="connsiteX1" fmla="*/ 3332480 w 3332480"/>
              <a:gd name="connsiteY1" fmla="*/ 1869715 h 1869715"/>
              <a:gd name="connsiteX2" fmla="*/ 0 w 3332480"/>
              <a:gd name="connsiteY2" fmla="*/ 1869715 h 1869715"/>
              <a:gd name="connsiteX3" fmla="*/ 0 w 3332480"/>
              <a:gd name="connsiteY3" fmla="*/ 0 h 186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2480" h="1869715">
                <a:moveTo>
                  <a:pt x="3332480" y="0"/>
                </a:moveTo>
                <a:lnTo>
                  <a:pt x="3332480" y="1869715"/>
                </a:lnTo>
                <a:lnTo>
                  <a:pt x="0" y="1869715"/>
                </a:lnTo>
                <a:lnTo>
                  <a:pt x="0" y="0"/>
                </a:lnTo>
              </a:path>
            </a:pathLst>
          </a:custGeom>
          <a:gradFill flip="none" rotWithShape="1">
            <a:gsLst>
              <a:gs pos="100000">
                <a:schemeClr val="accent1">
                  <a:lumMod val="75000"/>
                  <a:alpha val="13000"/>
                </a:schemeClr>
              </a:gs>
              <a:gs pos="0">
                <a:schemeClr val="accent1">
                  <a:lumMod val="75000"/>
                </a:schemeClr>
              </a:gs>
            </a:gsLst>
            <a:lin ang="16200000" scaled="1"/>
            <a:tileRect/>
          </a:gradFill>
          <a:ln w="8426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905" tIns="2451" rIns="4905" bIns="245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25" kern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89" name="文本框 188">
            <a:extLst>
              <a:ext uri="{FF2B5EF4-FFF2-40B4-BE49-F238E27FC236}">
                <a16:creationId xmlns:a16="http://schemas.microsoft.com/office/drawing/2014/main" id="{F7D27911-5839-B55F-3717-BB4D655EC796}"/>
              </a:ext>
            </a:extLst>
          </p:cNvPr>
          <p:cNvSpPr txBox="1"/>
          <p:nvPr/>
        </p:nvSpPr>
        <p:spPr>
          <a:xfrm>
            <a:off x="4818730" y="4460930"/>
            <a:ext cx="2554542" cy="120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87782" tIns="43891" rIns="87782" bIns="43891" rtlCol="0">
            <a:no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</a:pPr>
            <a:r>
              <a:rPr lang="zh-CN" altLang="en-US" sz="1920">
                <a:ln>
                  <a:noFill/>
                </a:ln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在这里输入你的正文，阐述与关键词标题相关的具体内容。</a:t>
            </a:r>
          </a:p>
        </p:txBody>
      </p:sp>
      <p:sp>
        <p:nvSpPr>
          <p:cNvPr id="190" name="六边形 189">
            <a:extLst>
              <a:ext uri="{FF2B5EF4-FFF2-40B4-BE49-F238E27FC236}">
                <a16:creationId xmlns:a16="http://schemas.microsoft.com/office/drawing/2014/main" id="{282E483C-BB27-D8F6-18EA-1CA2B82F78C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260964" y="3842113"/>
            <a:ext cx="1670072" cy="398375"/>
          </a:xfrm>
          <a:prstGeom prst="hexagon">
            <a:avLst>
              <a:gd name="adj" fmla="val 33368"/>
              <a:gd name="vf" fmla="val 115470"/>
            </a:avLst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8288">
            <a:solidFill>
              <a:schemeClr val="accent1"/>
            </a:solidFill>
          </a:ln>
          <a:effectLst>
            <a:glow rad="48768">
              <a:schemeClr val="accent1">
                <a:satMod val="175000"/>
                <a:alpha val="2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82" tIns="43891" rIns="87782" bIns="43891" rtlCol="0" anchor="ctr">
            <a:noAutofit/>
          </a:bodyPr>
          <a:lstStyle/>
          <a:p>
            <a:pPr algn="ctr"/>
            <a:r>
              <a:rPr lang="zh-CN" altLang="en-US" sz="2400" b="1" dirty="0">
                <a:ln w="28575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放 疗</a:t>
            </a:r>
          </a:p>
        </p:txBody>
      </p:sp>
      <p:pic>
        <p:nvPicPr>
          <p:cNvPr id="161" name="图片 160">
            <a:extLst>
              <a:ext uri="{FF2B5EF4-FFF2-40B4-BE49-F238E27FC236}">
                <a16:creationId xmlns:a16="http://schemas.microsoft.com/office/drawing/2014/main" id="{217A517F-4736-0743-2544-8A8B4523CA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" r="47"/>
          <a:stretch/>
        </p:blipFill>
        <p:spPr>
          <a:xfrm>
            <a:off x="4670967" y="1480153"/>
            <a:ext cx="2850065" cy="1897075"/>
          </a:xfrm>
          <a:custGeom>
            <a:avLst/>
            <a:gdLst>
              <a:gd name="connsiteX0" fmla="*/ 0 w 2968819"/>
              <a:gd name="connsiteY0" fmla="*/ 0 h 1976120"/>
              <a:gd name="connsiteX1" fmla="*/ 2968819 w 2968819"/>
              <a:gd name="connsiteY1" fmla="*/ 0 h 1976120"/>
              <a:gd name="connsiteX2" fmla="*/ 2968819 w 2968819"/>
              <a:gd name="connsiteY2" fmla="*/ 499462 h 1976120"/>
              <a:gd name="connsiteX3" fmla="*/ 2914430 w 2968819"/>
              <a:gd name="connsiteY3" fmla="*/ 532484 h 1976120"/>
              <a:gd name="connsiteX4" fmla="*/ 2914430 w 2968819"/>
              <a:gd name="connsiteY4" fmla="*/ 1443636 h 1976120"/>
              <a:gd name="connsiteX5" fmla="*/ 2968819 w 2968819"/>
              <a:gd name="connsiteY5" fmla="*/ 1476658 h 1976120"/>
              <a:gd name="connsiteX6" fmla="*/ 2968819 w 2968819"/>
              <a:gd name="connsiteY6" fmla="*/ 1976120 h 1976120"/>
              <a:gd name="connsiteX7" fmla="*/ 0 w 2968819"/>
              <a:gd name="connsiteY7" fmla="*/ 1976120 h 1976120"/>
              <a:gd name="connsiteX8" fmla="*/ 0 w 2968819"/>
              <a:gd name="connsiteY8" fmla="*/ 1476659 h 1976120"/>
              <a:gd name="connsiteX9" fmla="*/ 54390 w 2968819"/>
              <a:gd name="connsiteY9" fmla="*/ 1443636 h 1976120"/>
              <a:gd name="connsiteX10" fmla="*/ 54390 w 2968819"/>
              <a:gd name="connsiteY10" fmla="*/ 532484 h 1976120"/>
              <a:gd name="connsiteX11" fmla="*/ 0 w 2968819"/>
              <a:gd name="connsiteY11" fmla="*/ 499462 h 197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68819" h="1976120">
                <a:moveTo>
                  <a:pt x="0" y="0"/>
                </a:moveTo>
                <a:lnTo>
                  <a:pt x="2968819" y="0"/>
                </a:lnTo>
                <a:lnTo>
                  <a:pt x="2968819" y="499462"/>
                </a:lnTo>
                <a:lnTo>
                  <a:pt x="2914430" y="532484"/>
                </a:lnTo>
                <a:lnTo>
                  <a:pt x="2914430" y="1443636"/>
                </a:lnTo>
                <a:lnTo>
                  <a:pt x="2968819" y="1476658"/>
                </a:lnTo>
                <a:lnTo>
                  <a:pt x="2968819" y="1976120"/>
                </a:lnTo>
                <a:lnTo>
                  <a:pt x="0" y="1976120"/>
                </a:lnTo>
                <a:lnTo>
                  <a:pt x="0" y="1476659"/>
                </a:lnTo>
                <a:lnTo>
                  <a:pt x="54390" y="1443636"/>
                </a:lnTo>
                <a:lnTo>
                  <a:pt x="54390" y="532484"/>
                </a:lnTo>
                <a:lnTo>
                  <a:pt x="0" y="499462"/>
                </a:lnTo>
                <a:close/>
              </a:path>
            </a:pathLst>
          </a:custGeom>
          <a:effectLst/>
        </p:spPr>
      </p:pic>
      <p:sp>
        <p:nvSpPr>
          <p:cNvPr id="198" name="矩形 197">
            <a:extLst>
              <a:ext uri="{FF2B5EF4-FFF2-40B4-BE49-F238E27FC236}">
                <a16:creationId xmlns:a16="http://schemas.microsoft.com/office/drawing/2014/main" id="{05B571AD-3D0E-8706-A8A3-209DCD136048}"/>
              </a:ext>
            </a:extLst>
          </p:cNvPr>
          <p:cNvSpPr/>
          <p:nvPr/>
        </p:nvSpPr>
        <p:spPr>
          <a:xfrm>
            <a:off x="9643772" y="1103628"/>
            <a:ext cx="45771" cy="9464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  <a:scene3d>
            <a:camera prst="perspectiveLeft"/>
            <a:lightRig rig="contrasting" dir="t"/>
          </a:scene3d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199" name="直接连接符 198">
            <a:extLst>
              <a:ext uri="{FF2B5EF4-FFF2-40B4-BE49-F238E27FC236}">
                <a16:creationId xmlns:a16="http://schemas.microsoft.com/office/drawing/2014/main" id="{6EB99D1D-648F-61C1-409B-FC5D7060F110}"/>
              </a:ext>
            </a:extLst>
          </p:cNvPr>
          <p:cNvCxnSpPr>
            <a:cxnSpLocks/>
          </p:cNvCxnSpPr>
          <p:nvPr/>
        </p:nvCxnSpPr>
        <p:spPr>
          <a:xfrm>
            <a:off x="9723874" y="1150949"/>
            <a:ext cx="203433" cy="0"/>
          </a:xfrm>
          <a:prstGeom prst="line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  <a:scene3d>
            <a:camera prst="perspectiveLeft"/>
            <a:lightRig rig="contrasting" dir="t"/>
          </a:scene3d>
        </p:spPr>
      </p:cxnSp>
      <p:cxnSp>
        <p:nvCxnSpPr>
          <p:cNvPr id="200" name="直接连接符 199">
            <a:extLst>
              <a:ext uri="{FF2B5EF4-FFF2-40B4-BE49-F238E27FC236}">
                <a16:creationId xmlns:a16="http://schemas.microsoft.com/office/drawing/2014/main" id="{0F275827-1DF0-1FAF-8D87-AAEA05179C32}"/>
              </a:ext>
            </a:extLst>
          </p:cNvPr>
          <p:cNvCxnSpPr>
            <a:cxnSpLocks/>
          </p:cNvCxnSpPr>
          <p:nvPr/>
        </p:nvCxnSpPr>
        <p:spPr>
          <a:xfrm>
            <a:off x="9406010" y="1150949"/>
            <a:ext cx="203433" cy="0"/>
          </a:xfrm>
          <a:prstGeom prst="line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  <a:scene3d>
            <a:camera prst="perspectiveLeft"/>
            <a:lightRig rig="contrasting" dir="t"/>
          </a:scene3d>
        </p:spPr>
      </p:cxnSp>
      <p:sp>
        <p:nvSpPr>
          <p:cNvPr id="193" name="任意多边形: 形状 192">
            <a:extLst>
              <a:ext uri="{FF2B5EF4-FFF2-40B4-BE49-F238E27FC236}">
                <a16:creationId xmlns:a16="http://schemas.microsoft.com/office/drawing/2014/main" id="{DBC71116-CA2A-B0F2-243D-B9493B1EB47C}"/>
              </a:ext>
            </a:extLst>
          </p:cNvPr>
          <p:cNvSpPr/>
          <p:nvPr/>
        </p:nvSpPr>
        <p:spPr>
          <a:xfrm>
            <a:off x="7998508" y="1150951"/>
            <a:ext cx="3336300" cy="2426732"/>
          </a:xfrm>
          <a:custGeom>
            <a:avLst/>
            <a:gdLst>
              <a:gd name="connsiteX0" fmla="*/ 0 w 3332480"/>
              <a:gd name="connsiteY0" fmla="*/ 0 h 1172245"/>
              <a:gd name="connsiteX1" fmla="*/ 1284951 w 3332480"/>
              <a:gd name="connsiteY1" fmla="*/ 0 h 1172245"/>
              <a:gd name="connsiteX2" fmla="*/ 1296235 w 3332480"/>
              <a:gd name="connsiteY2" fmla="*/ 45137 h 1172245"/>
              <a:gd name="connsiteX3" fmla="*/ 2036245 w 3332480"/>
              <a:gd name="connsiteY3" fmla="*/ 45137 h 1172245"/>
              <a:gd name="connsiteX4" fmla="*/ 2047529 w 3332480"/>
              <a:gd name="connsiteY4" fmla="*/ 0 h 1172245"/>
              <a:gd name="connsiteX5" fmla="*/ 3332480 w 3332480"/>
              <a:gd name="connsiteY5" fmla="*/ 0 h 1172245"/>
              <a:gd name="connsiteX6" fmla="*/ 3332480 w 3332480"/>
              <a:gd name="connsiteY6" fmla="*/ 370103 h 1172245"/>
              <a:gd name="connsiteX7" fmla="*/ 3286761 w 3332480"/>
              <a:gd name="connsiteY7" fmla="*/ 383610 h 1172245"/>
              <a:gd name="connsiteX8" fmla="*/ 3286761 w 3332480"/>
              <a:gd name="connsiteY8" fmla="*/ 788634 h 1172245"/>
              <a:gd name="connsiteX9" fmla="*/ 3332480 w 3332480"/>
              <a:gd name="connsiteY9" fmla="*/ 802141 h 1172245"/>
              <a:gd name="connsiteX10" fmla="*/ 3332480 w 3332480"/>
              <a:gd name="connsiteY10" fmla="*/ 1172245 h 1172245"/>
              <a:gd name="connsiteX11" fmla="*/ 2047529 w 3332480"/>
              <a:gd name="connsiteY11" fmla="*/ 1172245 h 1172245"/>
              <a:gd name="connsiteX12" fmla="*/ 2036245 w 3332480"/>
              <a:gd name="connsiteY12" fmla="*/ 1127108 h 1172245"/>
              <a:gd name="connsiteX13" fmla="*/ 1296235 w 3332480"/>
              <a:gd name="connsiteY13" fmla="*/ 1127108 h 1172245"/>
              <a:gd name="connsiteX14" fmla="*/ 1284951 w 3332480"/>
              <a:gd name="connsiteY14" fmla="*/ 1172245 h 1172245"/>
              <a:gd name="connsiteX15" fmla="*/ 0 w 3332480"/>
              <a:gd name="connsiteY15" fmla="*/ 1172245 h 1172245"/>
              <a:gd name="connsiteX16" fmla="*/ 0 w 3332480"/>
              <a:gd name="connsiteY16" fmla="*/ 802141 h 1172245"/>
              <a:gd name="connsiteX17" fmla="*/ 45719 w 3332480"/>
              <a:gd name="connsiteY17" fmla="*/ 788634 h 1172245"/>
              <a:gd name="connsiteX18" fmla="*/ 45719 w 3332480"/>
              <a:gd name="connsiteY18" fmla="*/ 383610 h 1172245"/>
              <a:gd name="connsiteX19" fmla="*/ 0 w 3332480"/>
              <a:gd name="connsiteY19" fmla="*/ 370103 h 1172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332480" h="1172245">
                <a:moveTo>
                  <a:pt x="0" y="0"/>
                </a:moveTo>
                <a:lnTo>
                  <a:pt x="1284951" y="0"/>
                </a:lnTo>
                <a:lnTo>
                  <a:pt x="1296235" y="45137"/>
                </a:lnTo>
                <a:lnTo>
                  <a:pt x="2036245" y="45137"/>
                </a:lnTo>
                <a:lnTo>
                  <a:pt x="2047529" y="0"/>
                </a:lnTo>
                <a:lnTo>
                  <a:pt x="3332480" y="0"/>
                </a:lnTo>
                <a:lnTo>
                  <a:pt x="3332480" y="370103"/>
                </a:lnTo>
                <a:lnTo>
                  <a:pt x="3286761" y="383610"/>
                </a:lnTo>
                <a:lnTo>
                  <a:pt x="3286761" y="788634"/>
                </a:lnTo>
                <a:lnTo>
                  <a:pt x="3332480" y="802141"/>
                </a:lnTo>
                <a:lnTo>
                  <a:pt x="3332480" y="1172245"/>
                </a:lnTo>
                <a:lnTo>
                  <a:pt x="2047529" y="1172245"/>
                </a:lnTo>
                <a:lnTo>
                  <a:pt x="2036245" y="1127108"/>
                </a:lnTo>
                <a:lnTo>
                  <a:pt x="1296235" y="1127108"/>
                </a:lnTo>
                <a:lnTo>
                  <a:pt x="1284951" y="1172245"/>
                </a:lnTo>
                <a:lnTo>
                  <a:pt x="0" y="1172245"/>
                </a:lnTo>
                <a:lnTo>
                  <a:pt x="0" y="802141"/>
                </a:lnTo>
                <a:lnTo>
                  <a:pt x="45719" y="788634"/>
                </a:lnTo>
                <a:lnTo>
                  <a:pt x="45719" y="383610"/>
                </a:lnTo>
                <a:lnTo>
                  <a:pt x="0" y="37010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  <a:scene3d>
            <a:camera prst="perspectiveLeft"/>
            <a:lightRig rig="contrasting" dir="t"/>
          </a:scene3d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94" name="矩形 193">
            <a:extLst>
              <a:ext uri="{FF2B5EF4-FFF2-40B4-BE49-F238E27FC236}">
                <a16:creationId xmlns:a16="http://schemas.microsoft.com/office/drawing/2014/main" id="{C9A7BFFD-99BB-52B2-0619-9683918EC96D}"/>
              </a:ext>
            </a:extLst>
          </p:cNvPr>
          <p:cNvSpPr/>
          <p:nvPr/>
        </p:nvSpPr>
        <p:spPr>
          <a:xfrm>
            <a:off x="11289037" y="3530360"/>
            <a:ext cx="45771" cy="4732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  <a:scene3d>
            <a:camera prst="perspectiveLeft"/>
            <a:lightRig rig="contrasting" dir="t"/>
          </a:scene3d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95" name="矩形 194">
            <a:extLst>
              <a:ext uri="{FF2B5EF4-FFF2-40B4-BE49-F238E27FC236}">
                <a16:creationId xmlns:a16="http://schemas.microsoft.com/office/drawing/2014/main" id="{435986B2-B098-13AE-DAFE-2BAE53B0C032}"/>
              </a:ext>
            </a:extLst>
          </p:cNvPr>
          <p:cNvSpPr/>
          <p:nvPr/>
        </p:nvSpPr>
        <p:spPr>
          <a:xfrm>
            <a:off x="7998508" y="1150952"/>
            <a:ext cx="45771" cy="4732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  <a:scene3d>
            <a:camera prst="perspectiveLeft"/>
            <a:lightRig rig="contrasting" dir="t"/>
          </a:scene3d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96" name="矩形 195">
            <a:extLst>
              <a:ext uri="{FF2B5EF4-FFF2-40B4-BE49-F238E27FC236}">
                <a16:creationId xmlns:a16="http://schemas.microsoft.com/office/drawing/2014/main" id="{0F7C0BBA-E060-A9D7-17F3-3E2EBC987E33}"/>
              </a:ext>
            </a:extLst>
          </p:cNvPr>
          <p:cNvSpPr/>
          <p:nvPr/>
        </p:nvSpPr>
        <p:spPr>
          <a:xfrm>
            <a:off x="7998508" y="3530360"/>
            <a:ext cx="45771" cy="4732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  <a:scene3d>
            <a:camera prst="perspectiveLeft"/>
            <a:lightRig rig="contrasting" dir="t"/>
          </a:scene3d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97" name="矩形 196">
            <a:extLst>
              <a:ext uri="{FF2B5EF4-FFF2-40B4-BE49-F238E27FC236}">
                <a16:creationId xmlns:a16="http://schemas.microsoft.com/office/drawing/2014/main" id="{5E6214CC-7892-E74E-4110-855398A288C5}"/>
              </a:ext>
            </a:extLst>
          </p:cNvPr>
          <p:cNvSpPr/>
          <p:nvPr/>
        </p:nvSpPr>
        <p:spPr>
          <a:xfrm>
            <a:off x="11289037" y="1150952"/>
            <a:ext cx="45771" cy="4732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  <a:scene3d>
            <a:camera prst="perspectiveLeft"/>
            <a:lightRig rig="contrasting" dir="t"/>
          </a:scene3d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01" name="矩形 92">
            <a:extLst>
              <a:ext uri="{FF2B5EF4-FFF2-40B4-BE49-F238E27FC236}">
                <a16:creationId xmlns:a16="http://schemas.microsoft.com/office/drawing/2014/main" id="{17A68A77-4264-EAF8-0675-87CA57350AD7}"/>
              </a:ext>
            </a:extLst>
          </p:cNvPr>
          <p:cNvSpPr/>
          <p:nvPr/>
        </p:nvSpPr>
        <p:spPr>
          <a:xfrm>
            <a:off x="7998508" y="3530361"/>
            <a:ext cx="3336300" cy="2306036"/>
          </a:xfrm>
          <a:custGeom>
            <a:avLst/>
            <a:gdLst>
              <a:gd name="connsiteX0" fmla="*/ 0 w 3332480"/>
              <a:gd name="connsiteY0" fmla="*/ 0 h 1869715"/>
              <a:gd name="connsiteX1" fmla="*/ 3332480 w 3332480"/>
              <a:gd name="connsiteY1" fmla="*/ 0 h 1869715"/>
              <a:gd name="connsiteX2" fmla="*/ 3332480 w 3332480"/>
              <a:gd name="connsiteY2" fmla="*/ 1869715 h 1869715"/>
              <a:gd name="connsiteX3" fmla="*/ 0 w 3332480"/>
              <a:gd name="connsiteY3" fmla="*/ 1869715 h 1869715"/>
              <a:gd name="connsiteX4" fmla="*/ 0 w 3332480"/>
              <a:gd name="connsiteY4" fmla="*/ 0 h 1869715"/>
              <a:gd name="connsiteX0" fmla="*/ 3332480 w 3423920"/>
              <a:gd name="connsiteY0" fmla="*/ 0 h 1869715"/>
              <a:gd name="connsiteX1" fmla="*/ 3332480 w 3423920"/>
              <a:gd name="connsiteY1" fmla="*/ 1869715 h 1869715"/>
              <a:gd name="connsiteX2" fmla="*/ 0 w 3423920"/>
              <a:gd name="connsiteY2" fmla="*/ 1869715 h 1869715"/>
              <a:gd name="connsiteX3" fmla="*/ 0 w 3423920"/>
              <a:gd name="connsiteY3" fmla="*/ 0 h 1869715"/>
              <a:gd name="connsiteX4" fmla="*/ 3423920 w 3423920"/>
              <a:gd name="connsiteY4" fmla="*/ 91440 h 1869715"/>
              <a:gd name="connsiteX0" fmla="*/ 3332480 w 3679900"/>
              <a:gd name="connsiteY0" fmla="*/ 0 h 1869715"/>
              <a:gd name="connsiteX1" fmla="*/ 3332480 w 3679900"/>
              <a:gd name="connsiteY1" fmla="*/ 1869715 h 1869715"/>
              <a:gd name="connsiteX2" fmla="*/ 0 w 3679900"/>
              <a:gd name="connsiteY2" fmla="*/ 1869715 h 1869715"/>
              <a:gd name="connsiteX3" fmla="*/ 0 w 3679900"/>
              <a:gd name="connsiteY3" fmla="*/ 0 h 1869715"/>
              <a:gd name="connsiteX4" fmla="*/ 3423920 w 3679900"/>
              <a:gd name="connsiteY4" fmla="*/ 91440 h 1869715"/>
              <a:gd name="connsiteX5" fmla="*/ 3432087 w 3679900"/>
              <a:gd name="connsiteY5" fmla="*/ 98580 h 1869715"/>
              <a:gd name="connsiteX0" fmla="*/ 3332480 w 3423920"/>
              <a:gd name="connsiteY0" fmla="*/ 0 h 1869715"/>
              <a:gd name="connsiteX1" fmla="*/ 3332480 w 3423920"/>
              <a:gd name="connsiteY1" fmla="*/ 1869715 h 1869715"/>
              <a:gd name="connsiteX2" fmla="*/ 0 w 3423920"/>
              <a:gd name="connsiteY2" fmla="*/ 1869715 h 1869715"/>
              <a:gd name="connsiteX3" fmla="*/ 0 w 3423920"/>
              <a:gd name="connsiteY3" fmla="*/ 0 h 1869715"/>
              <a:gd name="connsiteX4" fmla="*/ 3423920 w 3423920"/>
              <a:gd name="connsiteY4" fmla="*/ 91440 h 1869715"/>
              <a:gd name="connsiteX0" fmla="*/ 3332480 w 3332480"/>
              <a:gd name="connsiteY0" fmla="*/ 0 h 1869715"/>
              <a:gd name="connsiteX1" fmla="*/ 3332480 w 3332480"/>
              <a:gd name="connsiteY1" fmla="*/ 1869715 h 1869715"/>
              <a:gd name="connsiteX2" fmla="*/ 0 w 3332480"/>
              <a:gd name="connsiteY2" fmla="*/ 1869715 h 1869715"/>
              <a:gd name="connsiteX3" fmla="*/ 0 w 3332480"/>
              <a:gd name="connsiteY3" fmla="*/ 0 h 186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2480" h="1869715">
                <a:moveTo>
                  <a:pt x="3332480" y="0"/>
                </a:moveTo>
                <a:lnTo>
                  <a:pt x="3332480" y="1869715"/>
                </a:lnTo>
                <a:lnTo>
                  <a:pt x="0" y="1869715"/>
                </a:lnTo>
                <a:lnTo>
                  <a:pt x="0" y="0"/>
                </a:lnTo>
              </a:path>
            </a:pathLst>
          </a:custGeom>
          <a:gradFill flip="none" rotWithShape="1">
            <a:gsLst>
              <a:gs pos="100000">
                <a:schemeClr val="accent1">
                  <a:lumMod val="75000"/>
                  <a:alpha val="0"/>
                </a:schemeClr>
              </a:gs>
              <a:gs pos="0">
                <a:schemeClr val="accent1">
                  <a:lumMod val="75000"/>
                  <a:alpha val="97000"/>
                </a:schemeClr>
              </a:gs>
            </a:gsLst>
            <a:lin ang="16200000" scaled="1"/>
            <a:tileRect/>
          </a:gradFill>
          <a:ln w="10927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  <a:scene3d>
            <a:camera prst="perspectiveLeft"/>
            <a:lightRig rig="contrasting" dir="t"/>
          </a:scene3d>
        </p:spPr>
        <p:txBody>
          <a:bodyPr rot="0" spcFirstLastPara="0" vertOverflow="overflow" horzOverflow="overflow" vert="horz" wrap="square" lIns="6361" tIns="3180" rIns="6361" bIns="31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02" name="文本框 201">
            <a:extLst>
              <a:ext uri="{FF2B5EF4-FFF2-40B4-BE49-F238E27FC236}">
                <a16:creationId xmlns:a16="http://schemas.microsoft.com/office/drawing/2014/main" id="{A0020908-A4F5-8570-740B-A7FB6E189B2F}"/>
              </a:ext>
            </a:extLst>
          </p:cNvPr>
          <p:cNvSpPr txBox="1"/>
          <p:nvPr/>
        </p:nvSpPr>
        <p:spPr>
          <a:xfrm>
            <a:off x="8309585" y="4463746"/>
            <a:ext cx="2714147" cy="1292149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contrasting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</a:pPr>
            <a:r>
              <a:rPr lang="zh-CN" altLang="en-US" sz="2000">
                <a:ln>
                  <a:noFill/>
                </a:ln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在这里输入你的正文，阐述与关键词标题相关的具体内容。</a:t>
            </a:r>
          </a:p>
        </p:txBody>
      </p:sp>
      <p:sp>
        <p:nvSpPr>
          <p:cNvPr id="203" name="六边形 202">
            <a:extLst>
              <a:ext uri="{FF2B5EF4-FFF2-40B4-BE49-F238E27FC236}">
                <a16:creationId xmlns:a16="http://schemas.microsoft.com/office/drawing/2014/main" id="{8156FC92-2BAA-D63D-C95D-50F6637AEFF8}"/>
              </a:ext>
            </a:extLst>
          </p:cNvPr>
          <p:cNvSpPr/>
          <p:nvPr/>
        </p:nvSpPr>
        <p:spPr>
          <a:xfrm>
            <a:off x="8796829" y="3857617"/>
            <a:ext cx="1739659" cy="414974"/>
          </a:xfrm>
          <a:prstGeom prst="hexagon">
            <a:avLst>
              <a:gd name="adj" fmla="val 33368"/>
              <a:gd name="vf" fmla="val 115470"/>
            </a:avLst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accent1"/>
            </a:solidFill>
          </a:ln>
          <a:effectLst>
            <a:glow rad="50800">
              <a:schemeClr val="accent1">
                <a:satMod val="175000"/>
                <a:alpha val="20000"/>
              </a:schemeClr>
            </a:glow>
          </a:effectLst>
          <a:scene3d>
            <a:camera prst="perspectiveLeft"/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400" b="1">
                <a:ln w="28575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化 疗</a:t>
            </a:r>
          </a:p>
        </p:txBody>
      </p:sp>
      <p:pic>
        <p:nvPicPr>
          <p:cNvPr id="163" name="图片 162">
            <a:extLst>
              <a:ext uri="{FF2B5EF4-FFF2-40B4-BE49-F238E27FC236}">
                <a16:creationId xmlns:a16="http://schemas.microsoft.com/office/drawing/2014/main" id="{653F45D3-E56F-B642-34E0-7EB5129C37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" r="47"/>
          <a:stretch/>
        </p:blipFill>
        <p:spPr>
          <a:xfrm>
            <a:off x="8182249" y="1397242"/>
            <a:ext cx="2968819" cy="1976120"/>
          </a:xfrm>
          <a:custGeom>
            <a:avLst/>
            <a:gdLst>
              <a:gd name="connsiteX0" fmla="*/ 0 w 2968819"/>
              <a:gd name="connsiteY0" fmla="*/ 0 h 1976120"/>
              <a:gd name="connsiteX1" fmla="*/ 2968819 w 2968819"/>
              <a:gd name="connsiteY1" fmla="*/ 0 h 1976120"/>
              <a:gd name="connsiteX2" fmla="*/ 2968819 w 2968819"/>
              <a:gd name="connsiteY2" fmla="*/ 499462 h 1976120"/>
              <a:gd name="connsiteX3" fmla="*/ 2914430 w 2968819"/>
              <a:gd name="connsiteY3" fmla="*/ 532484 h 1976120"/>
              <a:gd name="connsiteX4" fmla="*/ 2914430 w 2968819"/>
              <a:gd name="connsiteY4" fmla="*/ 1443636 h 1976120"/>
              <a:gd name="connsiteX5" fmla="*/ 2968819 w 2968819"/>
              <a:gd name="connsiteY5" fmla="*/ 1476658 h 1976120"/>
              <a:gd name="connsiteX6" fmla="*/ 2968819 w 2968819"/>
              <a:gd name="connsiteY6" fmla="*/ 1976120 h 1976120"/>
              <a:gd name="connsiteX7" fmla="*/ 0 w 2968819"/>
              <a:gd name="connsiteY7" fmla="*/ 1976120 h 1976120"/>
              <a:gd name="connsiteX8" fmla="*/ 0 w 2968819"/>
              <a:gd name="connsiteY8" fmla="*/ 1476659 h 1976120"/>
              <a:gd name="connsiteX9" fmla="*/ 54390 w 2968819"/>
              <a:gd name="connsiteY9" fmla="*/ 1443636 h 1976120"/>
              <a:gd name="connsiteX10" fmla="*/ 54390 w 2968819"/>
              <a:gd name="connsiteY10" fmla="*/ 532484 h 1976120"/>
              <a:gd name="connsiteX11" fmla="*/ 0 w 2968819"/>
              <a:gd name="connsiteY11" fmla="*/ 499462 h 197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68819" h="1976120">
                <a:moveTo>
                  <a:pt x="0" y="0"/>
                </a:moveTo>
                <a:lnTo>
                  <a:pt x="2968819" y="0"/>
                </a:lnTo>
                <a:lnTo>
                  <a:pt x="2968819" y="499462"/>
                </a:lnTo>
                <a:lnTo>
                  <a:pt x="2914430" y="532484"/>
                </a:lnTo>
                <a:lnTo>
                  <a:pt x="2914430" y="1443636"/>
                </a:lnTo>
                <a:lnTo>
                  <a:pt x="2968819" y="1476658"/>
                </a:lnTo>
                <a:lnTo>
                  <a:pt x="2968819" y="1976120"/>
                </a:lnTo>
                <a:lnTo>
                  <a:pt x="0" y="1976120"/>
                </a:lnTo>
                <a:lnTo>
                  <a:pt x="0" y="1476659"/>
                </a:lnTo>
                <a:lnTo>
                  <a:pt x="54390" y="1443636"/>
                </a:lnTo>
                <a:lnTo>
                  <a:pt x="54390" y="532484"/>
                </a:lnTo>
                <a:lnTo>
                  <a:pt x="0" y="499462"/>
                </a:lnTo>
                <a:close/>
              </a:path>
            </a:pathLst>
          </a:custGeom>
          <a:scene3d>
            <a:camera prst="perspectiveLeft"/>
            <a:lightRig rig="contrasting" dir="t"/>
          </a:scene3d>
        </p:spPr>
      </p:pic>
      <p:sp>
        <p:nvSpPr>
          <p:cNvPr id="150" name="矩形 149">
            <a:extLst>
              <a:ext uri="{FF2B5EF4-FFF2-40B4-BE49-F238E27FC236}">
                <a16:creationId xmlns:a16="http://schemas.microsoft.com/office/drawing/2014/main" id="{E7F2CC47-2F69-B464-957B-C2FA7C619E4B}"/>
              </a:ext>
            </a:extLst>
          </p:cNvPr>
          <p:cNvSpPr/>
          <p:nvPr/>
        </p:nvSpPr>
        <p:spPr>
          <a:xfrm>
            <a:off x="2502456" y="1103628"/>
            <a:ext cx="45771" cy="9464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  <a:scene3d>
            <a:camera prst="perspectiveRight"/>
            <a:lightRig rig="contrasting" dir="t"/>
          </a:scene3d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153" name="直接连接符 152">
            <a:extLst>
              <a:ext uri="{FF2B5EF4-FFF2-40B4-BE49-F238E27FC236}">
                <a16:creationId xmlns:a16="http://schemas.microsoft.com/office/drawing/2014/main" id="{99EC35E1-4920-EBE0-47FE-0278302DBD97}"/>
              </a:ext>
            </a:extLst>
          </p:cNvPr>
          <p:cNvCxnSpPr>
            <a:cxnSpLocks/>
          </p:cNvCxnSpPr>
          <p:nvPr/>
        </p:nvCxnSpPr>
        <p:spPr>
          <a:xfrm>
            <a:off x="2582558" y="1150949"/>
            <a:ext cx="203433" cy="0"/>
          </a:xfrm>
          <a:prstGeom prst="line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  <a:scene3d>
            <a:camera prst="perspectiveRight"/>
            <a:lightRig rig="contrasting" dir="t"/>
          </a:scene3d>
        </p:spPr>
      </p:cxnSp>
      <p:cxnSp>
        <p:nvCxnSpPr>
          <p:cNvPr id="154" name="直接连接符 153">
            <a:extLst>
              <a:ext uri="{FF2B5EF4-FFF2-40B4-BE49-F238E27FC236}">
                <a16:creationId xmlns:a16="http://schemas.microsoft.com/office/drawing/2014/main" id="{B10FECF4-0DD9-1F4D-882C-56ABC96D8A17}"/>
              </a:ext>
            </a:extLst>
          </p:cNvPr>
          <p:cNvCxnSpPr>
            <a:cxnSpLocks/>
          </p:cNvCxnSpPr>
          <p:nvPr/>
        </p:nvCxnSpPr>
        <p:spPr>
          <a:xfrm>
            <a:off x="2264694" y="1150949"/>
            <a:ext cx="203433" cy="0"/>
          </a:xfrm>
          <a:prstGeom prst="line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  <a:scene3d>
            <a:camera prst="perspectiveRight"/>
            <a:lightRig rig="contrasting" dir="t"/>
          </a:scene3d>
        </p:spPr>
      </p:cxnSp>
      <p:sp>
        <p:nvSpPr>
          <p:cNvPr id="141" name="任意多边形: 形状 140">
            <a:extLst>
              <a:ext uri="{FF2B5EF4-FFF2-40B4-BE49-F238E27FC236}">
                <a16:creationId xmlns:a16="http://schemas.microsoft.com/office/drawing/2014/main" id="{DA6C6663-CB4D-980B-3816-1C3F808AC590}"/>
              </a:ext>
            </a:extLst>
          </p:cNvPr>
          <p:cNvSpPr/>
          <p:nvPr/>
        </p:nvSpPr>
        <p:spPr>
          <a:xfrm>
            <a:off x="857192" y="1150951"/>
            <a:ext cx="3336300" cy="2426732"/>
          </a:xfrm>
          <a:custGeom>
            <a:avLst/>
            <a:gdLst>
              <a:gd name="connsiteX0" fmla="*/ 0 w 3332480"/>
              <a:gd name="connsiteY0" fmla="*/ 0 h 1172245"/>
              <a:gd name="connsiteX1" fmla="*/ 1284951 w 3332480"/>
              <a:gd name="connsiteY1" fmla="*/ 0 h 1172245"/>
              <a:gd name="connsiteX2" fmla="*/ 1296235 w 3332480"/>
              <a:gd name="connsiteY2" fmla="*/ 45137 h 1172245"/>
              <a:gd name="connsiteX3" fmla="*/ 2036245 w 3332480"/>
              <a:gd name="connsiteY3" fmla="*/ 45137 h 1172245"/>
              <a:gd name="connsiteX4" fmla="*/ 2047529 w 3332480"/>
              <a:gd name="connsiteY4" fmla="*/ 0 h 1172245"/>
              <a:gd name="connsiteX5" fmla="*/ 3332480 w 3332480"/>
              <a:gd name="connsiteY5" fmla="*/ 0 h 1172245"/>
              <a:gd name="connsiteX6" fmla="*/ 3332480 w 3332480"/>
              <a:gd name="connsiteY6" fmla="*/ 370103 h 1172245"/>
              <a:gd name="connsiteX7" fmla="*/ 3286761 w 3332480"/>
              <a:gd name="connsiteY7" fmla="*/ 383610 h 1172245"/>
              <a:gd name="connsiteX8" fmla="*/ 3286761 w 3332480"/>
              <a:gd name="connsiteY8" fmla="*/ 788634 h 1172245"/>
              <a:gd name="connsiteX9" fmla="*/ 3332480 w 3332480"/>
              <a:gd name="connsiteY9" fmla="*/ 802141 h 1172245"/>
              <a:gd name="connsiteX10" fmla="*/ 3332480 w 3332480"/>
              <a:gd name="connsiteY10" fmla="*/ 1172245 h 1172245"/>
              <a:gd name="connsiteX11" fmla="*/ 2047529 w 3332480"/>
              <a:gd name="connsiteY11" fmla="*/ 1172245 h 1172245"/>
              <a:gd name="connsiteX12" fmla="*/ 2036245 w 3332480"/>
              <a:gd name="connsiteY12" fmla="*/ 1127108 h 1172245"/>
              <a:gd name="connsiteX13" fmla="*/ 1296235 w 3332480"/>
              <a:gd name="connsiteY13" fmla="*/ 1127108 h 1172245"/>
              <a:gd name="connsiteX14" fmla="*/ 1284951 w 3332480"/>
              <a:gd name="connsiteY14" fmla="*/ 1172245 h 1172245"/>
              <a:gd name="connsiteX15" fmla="*/ 0 w 3332480"/>
              <a:gd name="connsiteY15" fmla="*/ 1172245 h 1172245"/>
              <a:gd name="connsiteX16" fmla="*/ 0 w 3332480"/>
              <a:gd name="connsiteY16" fmla="*/ 802141 h 1172245"/>
              <a:gd name="connsiteX17" fmla="*/ 45719 w 3332480"/>
              <a:gd name="connsiteY17" fmla="*/ 788634 h 1172245"/>
              <a:gd name="connsiteX18" fmla="*/ 45719 w 3332480"/>
              <a:gd name="connsiteY18" fmla="*/ 383610 h 1172245"/>
              <a:gd name="connsiteX19" fmla="*/ 0 w 3332480"/>
              <a:gd name="connsiteY19" fmla="*/ 370103 h 1172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332480" h="1172245">
                <a:moveTo>
                  <a:pt x="0" y="0"/>
                </a:moveTo>
                <a:lnTo>
                  <a:pt x="1284951" y="0"/>
                </a:lnTo>
                <a:lnTo>
                  <a:pt x="1296235" y="45137"/>
                </a:lnTo>
                <a:lnTo>
                  <a:pt x="2036245" y="45137"/>
                </a:lnTo>
                <a:lnTo>
                  <a:pt x="2047529" y="0"/>
                </a:lnTo>
                <a:lnTo>
                  <a:pt x="3332480" y="0"/>
                </a:lnTo>
                <a:lnTo>
                  <a:pt x="3332480" y="370103"/>
                </a:lnTo>
                <a:lnTo>
                  <a:pt x="3286761" y="383610"/>
                </a:lnTo>
                <a:lnTo>
                  <a:pt x="3286761" y="788634"/>
                </a:lnTo>
                <a:lnTo>
                  <a:pt x="3332480" y="802141"/>
                </a:lnTo>
                <a:lnTo>
                  <a:pt x="3332480" y="1172245"/>
                </a:lnTo>
                <a:lnTo>
                  <a:pt x="2047529" y="1172245"/>
                </a:lnTo>
                <a:lnTo>
                  <a:pt x="2036245" y="1127108"/>
                </a:lnTo>
                <a:lnTo>
                  <a:pt x="1296235" y="1127108"/>
                </a:lnTo>
                <a:lnTo>
                  <a:pt x="1284951" y="1172245"/>
                </a:lnTo>
                <a:lnTo>
                  <a:pt x="0" y="1172245"/>
                </a:lnTo>
                <a:lnTo>
                  <a:pt x="0" y="802141"/>
                </a:lnTo>
                <a:lnTo>
                  <a:pt x="45719" y="788634"/>
                </a:lnTo>
                <a:lnTo>
                  <a:pt x="45719" y="383610"/>
                </a:lnTo>
                <a:lnTo>
                  <a:pt x="0" y="37010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  <a:scene3d>
            <a:camera prst="perspectiveRight"/>
            <a:lightRig rig="contrasting" dir="t"/>
          </a:scene3d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EA33041C-CAE4-E017-608C-FD53F6048472}"/>
              </a:ext>
            </a:extLst>
          </p:cNvPr>
          <p:cNvSpPr/>
          <p:nvPr/>
        </p:nvSpPr>
        <p:spPr>
          <a:xfrm>
            <a:off x="4147721" y="3530360"/>
            <a:ext cx="45771" cy="4732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  <a:scene3d>
            <a:camera prst="perspectiveRight"/>
            <a:lightRig rig="contrasting" dir="t"/>
          </a:scene3d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44" name="矩形 143">
            <a:extLst>
              <a:ext uri="{FF2B5EF4-FFF2-40B4-BE49-F238E27FC236}">
                <a16:creationId xmlns:a16="http://schemas.microsoft.com/office/drawing/2014/main" id="{2911E998-C6D9-886C-E556-7C178B1AEC76}"/>
              </a:ext>
            </a:extLst>
          </p:cNvPr>
          <p:cNvSpPr/>
          <p:nvPr/>
        </p:nvSpPr>
        <p:spPr>
          <a:xfrm>
            <a:off x="857192" y="1150952"/>
            <a:ext cx="45771" cy="4732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  <a:scene3d>
            <a:camera prst="perspectiveRight"/>
            <a:lightRig rig="contrasting" dir="t"/>
          </a:scene3d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46" name="矩形 145">
            <a:extLst>
              <a:ext uri="{FF2B5EF4-FFF2-40B4-BE49-F238E27FC236}">
                <a16:creationId xmlns:a16="http://schemas.microsoft.com/office/drawing/2014/main" id="{47D5E8A7-1A4F-426F-D0C4-03C9A37D2DC9}"/>
              </a:ext>
            </a:extLst>
          </p:cNvPr>
          <p:cNvSpPr/>
          <p:nvPr/>
        </p:nvSpPr>
        <p:spPr>
          <a:xfrm>
            <a:off x="857192" y="3530360"/>
            <a:ext cx="45771" cy="4732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  <a:scene3d>
            <a:camera prst="perspectiveRight"/>
            <a:lightRig rig="contrasting" dir="t"/>
          </a:scene3d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47" name="矩形 146">
            <a:extLst>
              <a:ext uri="{FF2B5EF4-FFF2-40B4-BE49-F238E27FC236}">
                <a16:creationId xmlns:a16="http://schemas.microsoft.com/office/drawing/2014/main" id="{325A27DB-16B0-DC12-E6B8-C6036DD1D9D2}"/>
              </a:ext>
            </a:extLst>
          </p:cNvPr>
          <p:cNvSpPr/>
          <p:nvPr/>
        </p:nvSpPr>
        <p:spPr>
          <a:xfrm>
            <a:off x="4147721" y="1150952"/>
            <a:ext cx="45771" cy="4732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  <a:scene3d>
            <a:camera prst="perspectiveRight"/>
            <a:lightRig rig="contrasting" dir="t"/>
          </a:scene3d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39" name="矩形 92">
            <a:extLst>
              <a:ext uri="{FF2B5EF4-FFF2-40B4-BE49-F238E27FC236}">
                <a16:creationId xmlns:a16="http://schemas.microsoft.com/office/drawing/2014/main" id="{2F96FFFC-3320-B30B-47BE-2838B44F344C}"/>
              </a:ext>
            </a:extLst>
          </p:cNvPr>
          <p:cNvSpPr/>
          <p:nvPr/>
        </p:nvSpPr>
        <p:spPr>
          <a:xfrm>
            <a:off x="857192" y="3530361"/>
            <a:ext cx="3336300" cy="2306036"/>
          </a:xfrm>
          <a:custGeom>
            <a:avLst/>
            <a:gdLst>
              <a:gd name="connsiteX0" fmla="*/ 0 w 3332480"/>
              <a:gd name="connsiteY0" fmla="*/ 0 h 1869715"/>
              <a:gd name="connsiteX1" fmla="*/ 3332480 w 3332480"/>
              <a:gd name="connsiteY1" fmla="*/ 0 h 1869715"/>
              <a:gd name="connsiteX2" fmla="*/ 3332480 w 3332480"/>
              <a:gd name="connsiteY2" fmla="*/ 1869715 h 1869715"/>
              <a:gd name="connsiteX3" fmla="*/ 0 w 3332480"/>
              <a:gd name="connsiteY3" fmla="*/ 1869715 h 1869715"/>
              <a:gd name="connsiteX4" fmla="*/ 0 w 3332480"/>
              <a:gd name="connsiteY4" fmla="*/ 0 h 1869715"/>
              <a:gd name="connsiteX0" fmla="*/ 3332480 w 3423920"/>
              <a:gd name="connsiteY0" fmla="*/ 0 h 1869715"/>
              <a:gd name="connsiteX1" fmla="*/ 3332480 w 3423920"/>
              <a:gd name="connsiteY1" fmla="*/ 1869715 h 1869715"/>
              <a:gd name="connsiteX2" fmla="*/ 0 w 3423920"/>
              <a:gd name="connsiteY2" fmla="*/ 1869715 h 1869715"/>
              <a:gd name="connsiteX3" fmla="*/ 0 w 3423920"/>
              <a:gd name="connsiteY3" fmla="*/ 0 h 1869715"/>
              <a:gd name="connsiteX4" fmla="*/ 3423920 w 3423920"/>
              <a:gd name="connsiteY4" fmla="*/ 91440 h 1869715"/>
              <a:gd name="connsiteX0" fmla="*/ 3332480 w 3679900"/>
              <a:gd name="connsiteY0" fmla="*/ 0 h 1869715"/>
              <a:gd name="connsiteX1" fmla="*/ 3332480 w 3679900"/>
              <a:gd name="connsiteY1" fmla="*/ 1869715 h 1869715"/>
              <a:gd name="connsiteX2" fmla="*/ 0 w 3679900"/>
              <a:gd name="connsiteY2" fmla="*/ 1869715 h 1869715"/>
              <a:gd name="connsiteX3" fmla="*/ 0 w 3679900"/>
              <a:gd name="connsiteY3" fmla="*/ 0 h 1869715"/>
              <a:gd name="connsiteX4" fmla="*/ 3423920 w 3679900"/>
              <a:gd name="connsiteY4" fmla="*/ 91440 h 1869715"/>
              <a:gd name="connsiteX5" fmla="*/ 3432087 w 3679900"/>
              <a:gd name="connsiteY5" fmla="*/ 98580 h 1869715"/>
              <a:gd name="connsiteX0" fmla="*/ 3332480 w 3423920"/>
              <a:gd name="connsiteY0" fmla="*/ 0 h 1869715"/>
              <a:gd name="connsiteX1" fmla="*/ 3332480 w 3423920"/>
              <a:gd name="connsiteY1" fmla="*/ 1869715 h 1869715"/>
              <a:gd name="connsiteX2" fmla="*/ 0 w 3423920"/>
              <a:gd name="connsiteY2" fmla="*/ 1869715 h 1869715"/>
              <a:gd name="connsiteX3" fmla="*/ 0 w 3423920"/>
              <a:gd name="connsiteY3" fmla="*/ 0 h 1869715"/>
              <a:gd name="connsiteX4" fmla="*/ 3423920 w 3423920"/>
              <a:gd name="connsiteY4" fmla="*/ 91440 h 1869715"/>
              <a:gd name="connsiteX0" fmla="*/ 3332480 w 3332480"/>
              <a:gd name="connsiteY0" fmla="*/ 0 h 1869715"/>
              <a:gd name="connsiteX1" fmla="*/ 3332480 w 3332480"/>
              <a:gd name="connsiteY1" fmla="*/ 1869715 h 1869715"/>
              <a:gd name="connsiteX2" fmla="*/ 0 w 3332480"/>
              <a:gd name="connsiteY2" fmla="*/ 1869715 h 1869715"/>
              <a:gd name="connsiteX3" fmla="*/ 0 w 3332480"/>
              <a:gd name="connsiteY3" fmla="*/ 0 h 186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2480" h="1869715">
                <a:moveTo>
                  <a:pt x="3332480" y="0"/>
                </a:moveTo>
                <a:lnTo>
                  <a:pt x="3332480" y="1869715"/>
                </a:lnTo>
                <a:lnTo>
                  <a:pt x="0" y="1869715"/>
                </a:lnTo>
                <a:lnTo>
                  <a:pt x="0" y="0"/>
                </a:lnTo>
              </a:path>
            </a:pathLst>
          </a:custGeom>
          <a:gradFill flip="none" rotWithShape="1">
            <a:gsLst>
              <a:gs pos="100000">
                <a:schemeClr val="accent1">
                  <a:lumMod val="75000"/>
                  <a:alpha val="0"/>
                </a:schemeClr>
              </a:gs>
              <a:gs pos="0">
                <a:schemeClr val="accent1">
                  <a:lumMod val="75000"/>
                  <a:alpha val="97000"/>
                </a:schemeClr>
              </a:gs>
            </a:gsLst>
            <a:lin ang="16200000" scaled="1"/>
            <a:tileRect/>
          </a:gradFill>
          <a:ln w="10927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  <a:scene3d>
            <a:camera prst="perspectiveRight"/>
            <a:lightRig rig="contrasting" dir="t"/>
          </a:scene3d>
        </p:spPr>
        <p:txBody>
          <a:bodyPr rot="0" spcFirstLastPara="0" vertOverflow="overflow" horzOverflow="overflow" vert="horz" wrap="square" lIns="6361" tIns="3180" rIns="6361" bIns="31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pic>
        <p:nvPicPr>
          <p:cNvPr id="159" name="图片 158">
            <a:extLst>
              <a:ext uri="{FF2B5EF4-FFF2-40B4-BE49-F238E27FC236}">
                <a16:creationId xmlns:a16="http://schemas.microsoft.com/office/drawing/2014/main" id="{38B9461E-65E5-CF7C-2A24-DCBFB23D4F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520" y="1362040"/>
            <a:ext cx="3031643" cy="2016043"/>
          </a:xfrm>
          <a:custGeom>
            <a:avLst/>
            <a:gdLst>
              <a:gd name="connsiteX0" fmla="*/ 0 w 2968819"/>
              <a:gd name="connsiteY0" fmla="*/ 0 h 1976120"/>
              <a:gd name="connsiteX1" fmla="*/ 2968819 w 2968819"/>
              <a:gd name="connsiteY1" fmla="*/ 0 h 1976120"/>
              <a:gd name="connsiteX2" fmla="*/ 2968819 w 2968819"/>
              <a:gd name="connsiteY2" fmla="*/ 499462 h 1976120"/>
              <a:gd name="connsiteX3" fmla="*/ 2914430 w 2968819"/>
              <a:gd name="connsiteY3" fmla="*/ 532484 h 1976120"/>
              <a:gd name="connsiteX4" fmla="*/ 2914430 w 2968819"/>
              <a:gd name="connsiteY4" fmla="*/ 1443636 h 1976120"/>
              <a:gd name="connsiteX5" fmla="*/ 2968819 w 2968819"/>
              <a:gd name="connsiteY5" fmla="*/ 1476658 h 1976120"/>
              <a:gd name="connsiteX6" fmla="*/ 2968819 w 2968819"/>
              <a:gd name="connsiteY6" fmla="*/ 1976120 h 1976120"/>
              <a:gd name="connsiteX7" fmla="*/ 0 w 2968819"/>
              <a:gd name="connsiteY7" fmla="*/ 1976120 h 1976120"/>
              <a:gd name="connsiteX8" fmla="*/ 0 w 2968819"/>
              <a:gd name="connsiteY8" fmla="*/ 1476659 h 1976120"/>
              <a:gd name="connsiteX9" fmla="*/ 54390 w 2968819"/>
              <a:gd name="connsiteY9" fmla="*/ 1443636 h 1976120"/>
              <a:gd name="connsiteX10" fmla="*/ 54390 w 2968819"/>
              <a:gd name="connsiteY10" fmla="*/ 532484 h 1976120"/>
              <a:gd name="connsiteX11" fmla="*/ 0 w 2968819"/>
              <a:gd name="connsiteY11" fmla="*/ 499462 h 197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68819" h="1976120">
                <a:moveTo>
                  <a:pt x="0" y="0"/>
                </a:moveTo>
                <a:lnTo>
                  <a:pt x="2968819" y="0"/>
                </a:lnTo>
                <a:lnTo>
                  <a:pt x="2968819" y="499462"/>
                </a:lnTo>
                <a:lnTo>
                  <a:pt x="2914430" y="532484"/>
                </a:lnTo>
                <a:lnTo>
                  <a:pt x="2914430" y="1443636"/>
                </a:lnTo>
                <a:lnTo>
                  <a:pt x="2968819" y="1476658"/>
                </a:lnTo>
                <a:lnTo>
                  <a:pt x="2968819" y="1976120"/>
                </a:lnTo>
                <a:lnTo>
                  <a:pt x="0" y="1976120"/>
                </a:lnTo>
                <a:lnTo>
                  <a:pt x="0" y="1476659"/>
                </a:lnTo>
                <a:lnTo>
                  <a:pt x="54390" y="1443636"/>
                </a:lnTo>
                <a:lnTo>
                  <a:pt x="54390" y="532484"/>
                </a:lnTo>
                <a:lnTo>
                  <a:pt x="0" y="499462"/>
                </a:lnTo>
                <a:close/>
              </a:path>
            </a:pathLst>
          </a:custGeom>
          <a:scene3d>
            <a:camera prst="perspectiveRight"/>
            <a:lightRig rig="contrasting" dir="t"/>
          </a:scene3d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FA50308-C868-3D5B-DB1E-B3884E83B711}"/>
              </a:ext>
            </a:extLst>
          </p:cNvPr>
          <p:cNvSpPr txBox="1"/>
          <p:nvPr/>
        </p:nvSpPr>
        <p:spPr>
          <a:xfrm>
            <a:off x="1069608" y="4757769"/>
            <a:ext cx="879836" cy="680507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contrasting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b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此处输入标题</a:t>
            </a:r>
            <a:endParaRPr lang="zh-CN" altLang="en-US" b="1" dirty="0">
              <a:ln>
                <a:noFill/>
              </a:ln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5575CB4-4EC1-2F67-430E-65594602C346}"/>
              </a:ext>
            </a:extLst>
          </p:cNvPr>
          <p:cNvSpPr txBox="1"/>
          <p:nvPr/>
        </p:nvSpPr>
        <p:spPr>
          <a:xfrm>
            <a:off x="2132844" y="4440150"/>
            <a:ext cx="1826721" cy="1200329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contrasting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just">
              <a:spcBef>
                <a:spcPts val="300"/>
              </a:spcBef>
            </a:pPr>
            <a:r>
              <a:rPr lang="zh-CN" altLang="en-US">
                <a:ln>
                  <a:noFill/>
                </a:ln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在这里输入你的正文，阐述与关键词标题相关的具体内容。</a:t>
            </a:r>
            <a:endParaRPr lang="zh-CN" altLang="en-US" dirty="0">
              <a:ln>
                <a:noFill/>
              </a:ln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2" name="六边形 11">
            <a:extLst>
              <a:ext uri="{FF2B5EF4-FFF2-40B4-BE49-F238E27FC236}">
                <a16:creationId xmlns:a16="http://schemas.microsoft.com/office/drawing/2014/main" id="{91A5566E-B890-E7AE-5F97-0567FFC1786F}"/>
              </a:ext>
            </a:extLst>
          </p:cNvPr>
          <p:cNvSpPr/>
          <p:nvPr/>
        </p:nvSpPr>
        <p:spPr>
          <a:xfrm>
            <a:off x="1655513" y="3857617"/>
            <a:ext cx="1739659" cy="414974"/>
          </a:xfrm>
          <a:prstGeom prst="hexagon">
            <a:avLst>
              <a:gd name="adj" fmla="val 33368"/>
              <a:gd name="vf" fmla="val 115470"/>
            </a:avLst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accent1"/>
            </a:solidFill>
          </a:ln>
          <a:effectLst>
            <a:glow rad="50800">
              <a:schemeClr val="accent1">
                <a:satMod val="175000"/>
                <a:alpha val="20000"/>
              </a:schemeClr>
            </a:glow>
          </a:effectLst>
          <a:scene3d>
            <a:camera prst="perspectiveRight"/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400" b="1" dirty="0">
                <a:ln w="28575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手 术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A448AB94-B1FE-215B-6AC2-BA8E9744B03A}"/>
              </a:ext>
            </a:extLst>
          </p:cNvPr>
          <p:cNvCxnSpPr/>
          <p:nvPr/>
        </p:nvCxnSpPr>
        <p:spPr>
          <a:xfrm>
            <a:off x="2018893" y="4531441"/>
            <a:ext cx="0" cy="113316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  <a:scene3d>
            <a:camera prst="perspectiveRight"/>
            <a:lightRig rig="contrasting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文本框 68">
            <a:extLst>
              <a:ext uri="{FF2B5EF4-FFF2-40B4-BE49-F238E27FC236}">
                <a16:creationId xmlns:a16="http://schemas.microsoft.com/office/drawing/2014/main" id="{51906F29-D53E-9EA8-22C1-BB117855E045}"/>
              </a:ext>
            </a:extLst>
          </p:cNvPr>
          <p:cNvSpPr txBox="1"/>
          <p:nvPr/>
        </p:nvSpPr>
        <p:spPr>
          <a:xfrm>
            <a:off x="3633225" y="6020656"/>
            <a:ext cx="4925551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zh-CN" altLang="en-US" sz="3200" b="1" dirty="0">
                <a:ln w="285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70554" dist="35814" dir="5400000" sy="-20000" rotWithShape="0">
                    <a:schemeClr val="accent1">
                      <a:alpha val="25000"/>
                    </a:scheme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诊疗模式有待更新</a:t>
            </a:r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518B9C9F-BD52-F758-0F2F-29F5AF938F7E}"/>
              </a:ext>
            </a:extLst>
          </p:cNvPr>
          <p:cNvCxnSpPr>
            <a:cxnSpLocks/>
          </p:cNvCxnSpPr>
          <p:nvPr/>
        </p:nvCxnSpPr>
        <p:spPr>
          <a:xfrm>
            <a:off x="9417943" y="6426889"/>
            <a:ext cx="2206799" cy="0"/>
          </a:xfrm>
          <a:prstGeom prst="line">
            <a:avLst/>
          </a:prstGeom>
          <a:noFill/>
          <a:ln w="6350" cap="rnd" cmpd="sng" algn="ctr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  <a:round/>
          </a:ln>
          <a:effectLst/>
        </p:spPr>
      </p:cxn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BA8F08FD-C8F4-EE87-A165-539F1BF3E674}"/>
              </a:ext>
            </a:extLst>
          </p:cNvPr>
          <p:cNvCxnSpPr>
            <a:cxnSpLocks/>
          </p:cNvCxnSpPr>
          <p:nvPr/>
        </p:nvCxnSpPr>
        <p:spPr>
          <a:xfrm>
            <a:off x="567159" y="6426889"/>
            <a:ext cx="2206901" cy="0"/>
          </a:xfrm>
          <a:prstGeom prst="line">
            <a:avLst/>
          </a:prstGeom>
          <a:noFill/>
          <a:ln w="6350" cap="rnd" cmpd="sng" algn="ctr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  <a:prstDash val="solid"/>
            <a:round/>
          </a:ln>
          <a:effectLst/>
        </p:spPr>
      </p:cxn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845E44FF-6279-A5B8-A2D4-2DEEE69671F2}"/>
              </a:ext>
            </a:extLst>
          </p:cNvPr>
          <p:cNvCxnSpPr>
            <a:cxnSpLocks/>
          </p:cNvCxnSpPr>
          <p:nvPr/>
        </p:nvCxnSpPr>
        <p:spPr>
          <a:xfrm>
            <a:off x="2151956" y="6646805"/>
            <a:ext cx="7888090" cy="0"/>
          </a:xfrm>
          <a:prstGeom prst="line">
            <a:avLst/>
          </a:prstGeom>
          <a:noFill/>
          <a:ln w="6350" cap="rnd" cmpd="sng" algn="ctr"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  <a:effectLst/>
        </p:spPr>
      </p:cxn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B09702A8-2FE6-D840-CC17-658279212B7E}"/>
              </a:ext>
            </a:extLst>
          </p:cNvPr>
          <p:cNvCxnSpPr>
            <a:cxnSpLocks/>
          </p:cNvCxnSpPr>
          <p:nvPr/>
        </p:nvCxnSpPr>
        <p:spPr>
          <a:xfrm flipV="1">
            <a:off x="2151956" y="6426893"/>
            <a:ext cx="622104" cy="219916"/>
          </a:xfrm>
          <a:prstGeom prst="line">
            <a:avLst/>
          </a:prstGeom>
          <a:noFill/>
          <a:ln w="6350" cap="rnd" cmpd="sng" algn="ctr"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  <a:effectLst/>
        </p:spPr>
      </p:cxn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018CC1AA-EA38-7A34-BDEC-375791F24784}"/>
              </a:ext>
            </a:extLst>
          </p:cNvPr>
          <p:cNvCxnSpPr>
            <a:cxnSpLocks/>
          </p:cNvCxnSpPr>
          <p:nvPr/>
        </p:nvCxnSpPr>
        <p:spPr>
          <a:xfrm flipH="1" flipV="1">
            <a:off x="9417943" y="6426893"/>
            <a:ext cx="622104" cy="219916"/>
          </a:xfrm>
          <a:prstGeom prst="line">
            <a:avLst/>
          </a:prstGeom>
          <a:noFill/>
          <a:ln w="6350" cap="rnd" cmpd="sng" algn="ctr"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  <a:effectLst/>
        </p:spPr>
      </p:cxn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680629E-F5C3-28BF-A779-9AD2BBBEE5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12715" y="179908"/>
            <a:ext cx="4766570" cy="598886"/>
          </a:xfrm>
        </p:spPr>
        <p:txBody>
          <a:bodyPr>
            <a:noAutofit/>
          </a:bodyPr>
          <a:lstStyle/>
          <a:p>
            <a:r>
              <a:rPr lang="zh-CN" altLang="en-US"/>
              <a:t>产品介绍 </a:t>
            </a:r>
            <a:r>
              <a:rPr lang="en-US" altLang="zh-CN"/>
              <a:t>— </a:t>
            </a:r>
            <a:r>
              <a:rPr lang="zh-CN" altLang="en-US"/>
              <a:t>疾病治疗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4204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şḷïḓ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11B454AF-E2B8-4EB1-8BEF-89B529D5F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88" name="矩形 87">
            <a:extLst>
              <a:ext uri="{FF2B5EF4-FFF2-40B4-BE49-F238E27FC236}">
                <a16:creationId xmlns:a16="http://schemas.microsoft.com/office/drawing/2014/main" id="{D8165E04-DA17-A9FB-FE2D-0DE3A22F8623}"/>
              </a:ext>
            </a:extLst>
          </p:cNvPr>
          <p:cNvSpPr/>
          <p:nvPr/>
        </p:nvSpPr>
        <p:spPr>
          <a:xfrm>
            <a:off x="878667" y="1809328"/>
            <a:ext cx="3602180" cy="4036242"/>
          </a:xfrm>
          <a:prstGeom prst="rect">
            <a:avLst/>
          </a:prstGeom>
          <a:noFill/>
          <a:ln w="12700" cap="flat" cmpd="sng" algn="ctr"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23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2700000" scaled="1"/>
              <a:tileRect/>
            </a:gradFill>
            <a:prstDash val="solid"/>
            <a:miter lim="800000"/>
          </a:ln>
          <a:effectLst/>
          <a:scene3d>
            <a:camera prst="perspectiveRight">
              <a:rot lat="0" lon="19199995" rev="0"/>
            </a:camera>
            <a:lightRig rig="threePt" dir="t"/>
          </a:scene3d>
        </p:spPr>
        <p:txBody>
          <a:bodyPr rtlCol="0" anchor="ctr">
            <a:noAutofit/>
          </a:bodyPr>
          <a:lstStyle/>
          <a:p>
            <a:pPr algn="ctr"/>
            <a:endParaRPr lang="zh-CN" altLang="en-US" kern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CD3B973D-EDEC-6D98-3077-BB3963D5089F}"/>
              </a:ext>
            </a:extLst>
          </p:cNvPr>
          <p:cNvSpPr/>
          <p:nvPr/>
        </p:nvSpPr>
        <p:spPr>
          <a:xfrm flipV="1">
            <a:off x="878667" y="2223166"/>
            <a:ext cx="3602180" cy="4036242"/>
          </a:xfrm>
          <a:prstGeom prst="rect">
            <a:avLst/>
          </a:prstGeom>
          <a:noFill/>
          <a:ln w="12700" cap="flat" cmpd="sng" algn="ctr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23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2700000" scaled="1"/>
              <a:tileRect/>
            </a:gradFill>
            <a:prstDash val="solid"/>
            <a:miter lim="800000"/>
          </a:ln>
          <a:effectLst/>
          <a:scene3d>
            <a:camera prst="perspectiveRight">
              <a:rot lat="0" lon="19199995" rev="0"/>
            </a:camera>
            <a:lightRig rig="threePt" dir="t"/>
          </a:scene3d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D5C91693-0CD1-D7FB-1960-ABDC9BDFA047}"/>
              </a:ext>
            </a:extLst>
          </p:cNvPr>
          <p:cNvSpPr/>
          <p:nvPr/>
        </p:nvSpPr>
        <p:spPr>
          <a:xfrm flipV="1">
            <a:off x="973032" y="2168530"/>
            <a:ext cx="3602180" cy="4036242"/>
          </a:xfrm>
          <a:prstGeom prst="rect">
            <a:avLst/>
          </a:prstGeom>
          <a:noFill/>
          <a:ln w="12700" cap="flat" cmpd="sng" algn="ctr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23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2700000" scaled="1"/>
              <a:tileRect/>
            </a:gradFill>
            <a:prstDash val="solid"/>
            <a:miter lim="800000"/>
          </a:ln>
          <a:effectLst/>
          <a:scene3d>
            <a:camera prst="perspectiveRight">
              <a:rot lat="0" lon="19800000" rev="0"/>
            </a:camera>
            <a:lightRig rig="threePt" dir="t"/>
          </a:scene3d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ED160173-FCB0-07C2-391C-4E82016BD7B4}"/>
              </a:ext>
            </a:extLst>
          </p:cNvPr>
          <p:cNvSpPr/>
          <p:nvPr/>
        </p:nvSpPr>
        <p:spPr>
          <a:xfrm>
            <a:off x="973032" y="1863965"/>
            <a:ext cx="3602180" cy="4036242"/>
          </a:xfrm>
          <a:prstGeom prst="rect">
            <a:avLst/>
          </a:prstGeom>
          <a:noFill/>
          <a:ln w="12700" cap="flat" cmpd="sng" algn="ctr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23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2700000" scaled="1"/>
              <a:tileRect/>
            </a:gradFill>
            <a:prstDash val="solid"/>
            <a:miter lim="800000"/>
          </a:ln>
          <a:effectLst/>
          <a:scene3d>
            <a:camera prst="perspectiveRight">
              <a:rot lat="0" lon="19800000" rev="0"/>
            </a:camera>
            <a:lightRig rig="threePt" dir="t"/>
          </a:scene3d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33" name="图形 43">
            <a:extLst>
              <a:ext uri="{FF2B5EF4-FFF2-40B4-BE49-F238E27FC236}">
                <a16:creationId xmlns:a16="http://schemas.microsoft.com/office/drawing/2014/main" id="{2EE45A55-34BA-24BD-2D16-4DDA4353B34F}"/>
              </a:ext>
            </a:extLst>
          </p:cNvPr>
          <p:cNvSpPr/>
          <p:nvPr/>
        </p:nvSpPr>
        <p:spPr>
          <a:xfrm flipH="1">
            <a:off x="6744632" y="1909614"/>
            <a:ext cx="4255055" cy="2134341"/>
          </a:xfrm>
          <a:custGeom>
            <a:avLst/>
            <a:gdLst>
              <a:gd name="connsiteX0" fmla="*/ 1846798 w 1846210"/>
              <a:gd name="connsiteY0" fmla="*/ 332030 h 1638032"/>
              <a:gd name="connsiteX1" fmla="*/ 588 w 1846210"/>
              <a:gd name="connsiteY1" fmla="*/ 588 h 1638032"/>
              <a:gd name="connsiteX2" fmla="*/ 588 w 1846210"/>
              <a:gd name="connsiteY2" fmla="*/ 1638620 h 1638032"/>
              <a:gd name="connsiteX3" fmla="*/ 1846798 w 1846210"/>
              <a:gd name="connsiteY3" fmla="*/ 1550966 h 1638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6210" h="1638032">
                <a:moveTo>
                  <a:pt x="1846798" y="332030"/>
                </a:moveTo>
                <a:lnTo>
                  <a:pt x="588" y="588"/>
                </a:lnTo>
                <a:lnTo>
                  <a:pt x="588" y="1638620"/>
                </a:lnTo>
                <a:lnTo>
                  <a:pt x="1846798" y="1550966"/>
                </a:lnTo>
                <a:close/>
              </a:path>
            </a:pathLst>
          </a:custGeom>
          <a:noFill/>
          <a:ln w="10160" cap="flat">
            <a:gradFill>
              <a:gsLst>
                <a:gs pos="0">
                  <a:schemeClr val="accent2">
                    <a:lumMod val="75000"/>
                  </a:schemeClr>
                </a:gs>
                <a:gs pos="6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sz="1100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34" name="图形 43">
            <a:extLst>
              <a:ext uri="{FF2B5EF4-FFF2-40B4-BE49-F238E27FC236}">
                <a16:creationId xmlns:a16="http://schemas.microsoft.com/office/drawing/2014/main" id="{15024079-BB00-39A9-BC40-8E8D3F3EFAA4}"/>
              </a:ext>
            </a:extLst>
          </p:cNvPr>
          <p:cNvSpPr/>
          <p:nvPr/>
        </p:nvSpPr>
        <p:spPr>
          <a:xfrm flipH="1">
            <a:off x="6633680" y="2019980"/>
            <a:ext cx="4255055" cy="2134341"/>
          </a:xfrm>
          <a:custGeom>
            <a:avLst/>
            <a:gdLst>
              <a:gd name="connsiteX0" fmla="*/ 1846798 w 1846210"/>
              <a:gd name="connsiteY0" fmla="*/ 332030 h 1638032"/>
              <a:gd name="connsiteX1" fmla="*/ 588 w 1846210"/>
              <a:gd name="connsiteY1" fmla="*/ 588 h 1638032"/>
              <a:gd name="connsiteX2" fmla="*/ 588 w 1846210"/>
              <a:gd name="connsiteY2" fmla="*/ 1638620 h 1638032"/>
              <a:gd name="connsiteX3" fmla="*/ 1846798 w 1846210"/>
              <a:gd name="connsiteY3" fmla="*/ 1550966 h 1638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6210" h="1638032">
                <a:moveTo>
                  <a:pt x="1846798" y="332030"/>
                </a:moveTo>
                <a:lnTo>
                  <a:pt x="588" y="588"/>
                </a:lnTo>
                <a:lnTo>
                  <a:pt x="588" y="1638620"/>
                </a:lnTo>
                <a:lnTo>
                  <a:pt x="1846798" y="155096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  <a:alpha val="52000"/>
                </a:schemeClr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0160" cap="flat">
            <a:gradFill>
              <a:gsLst>
                <a:gs pos="0">
                  <a:schemeClr val="accent1">
                    <a:lumMod val="75000"/>
                  </a:schemeClr>
                </a:gs>
                <a:gs pos="6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sz="1100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pic>
        <p:nvPicPr>
          <p:cNvPr id="132" name="图片 131">
            <a:extLst>
              <a:ext uri="{FF2B5EF4-FFF2-40B4-BE49-F238E27FC236}">
                <a16:creationId xmlns:a16="http://schemas.microsoft.com/office/drawing/2014/main" id="{A80414B3-399D-23CC-C916-D9F8FEEFAC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9428173" y="2721891"/>
            <a:ext cx="3069264" cy="595136"/>
          </a:xfrm>
          <a:prstGeom prst="rect">
            <a:avLst/>
          </a:prstGeom>
        </p:spPr>
      </p:pic>
      <p:sp>
        <p:nvSpPr>
          <p:cNvPr id="130" name="文本框 129">
            <a:extLst>
              <a:ext uri="{FF2B5EF4-FFF2-40B4-BE49-F238E27FC236}">
                <a16:creationId xmlns:a16="http://schemas.microsoft.com/office/drawing/2014/main" id="{9FF9DE6B-A132-D233-C8E7-B162A137B58E}"/>
              </a:ext>
            </a:extLst>
          </p:cNvPr>
          <p:cNvSpPr txBox="1"/>
          <p:nvPr/>
        </p:nvSpPr>
        <p:spPr>
          <a:xfrm>
            <a:off x="7845619" y="2491278"/>
            <a:ext cx="2841093" cy="9354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 hangingPunct="0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在这里输入你的正文，阐述与关键词标题相关的具体内容，若字数太多酌情先删减文案，再缩小字号。</a:t>
            </a:r>
            <a:endParaRPr lang="zh-CN" altLang="en-US" sz="1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42" name="图形 43">
            <a:extLst>
              <a:ext uri="{FF2B5EF4-FFF2-40B4-BE49-F238E27FC236}">
                <a16:creationId xmlns:a16="http://schemas.microsoft.com/office/drawing/2014/main" id="{6F29147B-7F3C-933F-35FF-70C31B317A69}"/>
              </a:ext>
            </a:extLst>
          </p:cNvPr>
          <p:cNvSpPr/>
          <p:nvPr/>
        </p:nvSpPr>
        <p:spPr>
          <a:xfrm flipH="1">
            <a:off x="6796275" y="4439455"/>
            <a:ext cx="4255055" cy="1714663"/>
          </a:xfrm>
          <a:custGeom>
            <a:avLst/>
            <a:gdLst>
              <a:gd name="connsiteX0" fmla="*/ 1846798 w 1846210"/>
              <a:gd name="connsiteY0" fmla="*/ 332030 h 1638032"/>
              <a:gd name="connsiteX1" fmla="*/ 588 w 1846210"/>
              <a:gd name="connsiteY1" fmla="*/ 588 h 1638032"/>
              <a:gd name="connsiteX2" fmla="*/ 588 w 1846210"/>
              <a:gd name="connsiteY2" fmla="*/ 1638620 h 1638032"/>
              <a:gd name="connsiteX3" fmla="*/ 1846798 w 1846210"/>
              <a:gd name="connsiteY3" fmla="*/ 1550966 h 1638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6210" h="1638032">
                <a:moveTo>
                  <a:pt x="1846798" y="332030"/>
                </a:moveTo>
                <a:lnTo>
                  <a:pt x="588" y="588"/>
                </a:lnTo>
                <a:lnTo>
                  <a:pt x="588" y="1638620"/>
                </a:lnTo>
                <a:lnTo>
                  <a:pt x="1846798" y="1550966"/>
                </a:lnTo>
                <a:close/>
              </a:path>
            </a:pathLst>
          </a:custGeom>
          <a:noFill/>
          <a:ln w="10160" cap="flat">
            <a:gradFill>
              <a:gsLst>
                <a:gs pos="0">
                  <a:schemeClr val="accent2">
                    <a:lumMod val="75000"/>
                  </a:schemeClr>
                </a:gs>
                <a:gs pos="6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sz="1100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43" name="图形 43">
            <a:extLst>
              <a:ext uri="{FF2B5EF4-FFF2-40B4-BE49-F238E27FC236}">
                <a16:creationId xmlns:a16="http://schemas.microsoft.com/office/drawing/2014/main" id="{2987D461-59B2-5C7C-BD80-5A2508CA5DCB}"/>
              </a:ext>
            </a:extLst>
          </p:cNvPr>
          <p:cNvSpPr/>
          <p:nvPr/>
        </p:nvSpPr>
        <p:spPr>
          <a:xfrm flipH="1">
            <a:off x="6685323" y="4549821"/>
            <a:ext cx="4255055" cy="1714663"/>
          </a:xfrm>
          <a:custGeom>
            <a:avLst/>
            <a:gdLst>
              <a:gd name="connsiteX0" fmla="*/ 1846798 w 1846210"/>
              <a:gd name="connsiteY0" fmla="*/ 332030 h 1638032"/>
              <a:gd name="connsiteX1" fmla="*/ 588 w 1846210"/>
              <a:gd name="connsiteY1" fmla="*/ 588 h 1638032"/>
              <a:gd name="connsiteX2" fmla="*/ 588 w 1846210"/>
              <a:gd name="connsiteY2" fmla="*/ 1638620 h 1638032"/>
              <a:gd name="connsiteX3" fmla="*/ 1846798 w 1846210"/>
              <a:gd name="connsiteY3" fmla="*/ 1550966 h 1638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6210" h="1638032">
                <a:moveTo>
                  <a:pt x="1846798" y="332030"/>
                </a:moveTo>
                <a:lnTo>
                  <a:pt x="588" y="588"/>
                </a:lnTo>
                <a:lnTo>
                  <a:pt x="588" y="1638620"/>
                </a:lnTo>
                <a:lnTo>
                  <a:pt x="1846798" y="155096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  <a:alpha val="52000"/>
                </a:schemeClr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0160" cap="flat">
            <a:gradFill>
              <a:gsLst>
                <a:gs pos="0">
                  <a:schemeClr val="accent1">
                    <a:lumMod val="75000"/>
                  </a:schemeClr>
                </a:gs>
                <a:gs pos="6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sz="1100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pic>
        <p:nvPicPr>
          <p:cNvPr id="141" name="图片 140">
            <a:extLst>
              <a:ext uri="{FF2B5EF4-FFF2-40B4-BE49-F238E27FC236}">
                <a16:creationId xmlns:a16="http://schemas.microsoft.com/office/drawing/2014/main" id="{DF74F13F-1AB4-1BD9-F11E-2ACA45017D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9746158" y="5069695"/>
            <a:ext cx="2536582" cy="491848"/>
          </a:xfrm>
          <a:prstGeom prst="rect">
            <a:avLst/>
          </a:prstGeom>
        </p:spPr>
      </p:pic>
      <p:sp>
        <p:nvSpPr>
          <p:cNvPr id="137" name="文本框 136">
            <a:extLst>
              <a:ext uri="{FF2B5EF4-FFF2-40B4-BE49-F238E27FC236}">
                <a16:creationId xmlns:a16="http://schemas.microsoft.com/office/drawing/2014/main" id="{94B8D673-0757-583B-7721-4042C75783D4}"/>
              </a:ext>
            </a:extLst>
          </p:cNvPr>
          <p:cNvSpPr txBox="1"/>
          <p:nvPr/>
        </p:nvSpPr>
        <p:spPr>
          <a:xfrm>
            <a:off x="7897263" y="4970318"/>
            <a:ext cx="2841093" cy="9354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 hangingPunct="0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在这里输入你的正文，阐述与关键词标题相关的具体内容，若字数太多酌情先删减文案，再缩小字号。</a:t>
            </a: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03C23379-0D15-A4AB-F968-5B1CD8D6B690}"/>
              </a:ext>
            </a:extLst>
          </p:cNvPr>
          <p:cNvSpPr txBox="1"/>
          <p:nvPr/>
        </p:nvSpPr>
        <p:spPr>
          <a:xfrm>
            <a:off x="3032858" y="1185258"/>
            <a:ext cx="2978150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设计的专业医疗产品：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80" name="矩形: 圆角 79">
            <a:extLst>
              <a:ext uri="{FF2B5EF4-FFF2-40B4-BE49-F238E27FC236}">
                <a16:creationId xmlns:a16="http://schemas.microsoft.com/office/drawing/2014/main" id="{743C35F3-C137-EC11-C4BA-0ADD9688637D}"/>
              </a:ext>
            </a:extLst>
          </p:cNvPr>
          <p:cNvSpPr/>
          <p:nvPr/>
        </p:nvSpPr>
        <p:spPr>
          <a:xfrm>
            <a:off x="5689600" y="1218000"/>
            <a:ext cx="1105567" cy="3346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accent1"/>
            </a:solidFill>
          </a:ln>
          <a:effectLst>
            <a:glow rad="50800">
              <a:schemeClr val="accent1">
                <a:satMod val="175000"/>
                <a:alpha val="2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b="1" spc="3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简洁</a:t>
            </a:r>
          </a:p>
        </p:txBody>
      </p:sp>
      <p:sp>
        <p:nvSpPr>
          <p:cNvPr id="81" name="矩形: 圆角 80">
            <a:extLst>
              <a:ext uri="{FF2B5EF4-FFF2-40B4-BE49-F238E27FC236}">
                <a16:creationId xmlns:a16="http://schemas.microsoft.com/office/drawing/2014/main" id="{9193B085-43CC-E089-0BCA-82B427EFD0FD}"/>
              </a:ext>
            </a:extLst>
          </p:cNvPr>
          <p:cNvSpPr/>
          <p:nvPr/>
        </p:nvSpPr>
        <p:spPr>
          <a:xfrm>
            <a:off x="6973712" y="1218000"/>
            <a:ext cx="1105567" cy="3346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accent1"/>
            </a:solidFill>
          </a:ln>
          <a:effectLst>
            <a:glow rad="50800">
              <a:schemeClr val="accent1">
                <a:satMod val="175000"/>
                <a:alpha val="2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b="1" spc="3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易用</a:t>
            </a:r>
          </a:p>
        </p:txBody>
      </p:sp>
      <p:sp>
        <p:nvSpPr>
          <p:cNvPr id="83" name="矩形: 圆角 82">
            <a:extLst>
              <a:ext uri="{FF2B5EF4-FFF2-40B4-BE49-F238E27FC236}">
                <a16:creationId xmlns:a16="http://schemas.microsoft.com/office/drawing/2014/main" id="{A9591DB8-AD34-0DA1-AB6D-18C776C2EDD0}"/>
              </a:ext>
            </a:extLst>
          </p:cNvPr>
          <p:cNvSpPr/>
          <p:nvPr/>
        </p:nvSpPr>
        <p:spPr>
          <a:xfrm>
            <a:off x="8257824" y="1218001"/>
            <a:ext cx="1105567" cy="3346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accent1"/>
            </a:solidFill>
          </a:ln>
          <a:effectLst>
            <a:glow rad="50800">
              <a:schemeClr val="accent1">
                <a:satMod val="175000"/>
                <a:alpha val="2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b="1" spc="3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美观</a:t>
            </a:r>
          </a:p>
        </p:txBody>
      </p:sp>
      <p:pic>
        <p:nvPicPr>
          <p:cNvPr id="73" name="图片 72">
            <a:extLst>
              <a:ext uri="{FF2B5EF4-FFF2-40B4-BE49-F238E27FC236}">
                <a16:creationId xmlns:a16="http://schemas.microsoft.com/office/drawing/2014/main" id="{F9FBEBFF-6BCD-0B94-CE58-BD1716D376A8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" r="3779"/>
          <a:stretch/>
        </p:blipFill>
        <p:spPr>
          <a:xfrm>
            <a:off x="1156836" y="2033719"/>
            <a:ext cx="5587389" cy="4019394"/>
          </a:xfrm>
          <a:prstGeom prst="rect">
            <a:avLst/>
          </a:prstGeom>
          <a:blipFill dpi="0" rotWithShape="1">
            <a:blip r:embed="rId6"/>
            <a:srcRect/>
            <a:stretch>
              <a:fillRect l="-3952" r="-3952"/>
            </a:stretch>
          </a:blipFill>
          <a:ln w="10927" cap="flat" cmpd="sng" algn="ctr">
            <a:solidFill>
              <a:schemeClr val="accent1"/>
            </a:solidFill>
            <a:prstDash val="solid"/>
            <a:miter lim="800000"/>
          </a:ln>
          <a:effectLst/>
          <a:scene3d>
            <a:camera prst="perspectiveRight">
              <a:rot lat="0" lon="19799994" rev="0"/>
            </a:camera>
            <a:lightRig rig="contrasting" dir="t"/>
          </a:scene3d>
        </p:spPr>
      </p:pic>
      <p:cxnSp>
        <p:nvCxnSpPr>
          <p:cNvPr id="176" name="直接连接符 175">
            <a:extLst>
              <a:ext uri="{FF2B5EF4-FFF2-40B4-BE49-F238E27FC236}">
                <a16:creationId xmlns:a16="http://schemas.microsoft.com/office/drawing/2014/main" id="{3515E95B-2FD4-EC8F-D0DB-EBEC47881223}"/>
              </a:ext>
            </a:extLst>
          </p:cNvPr>
          <p:cNvCxnSpPr>
            <a:cxnSpLocks/>
          </p:cNvCxnSpPr>
          <p:nvPr/>
        </p:nvCxnSpPr>
        <p:spPr>
          <a:xfrm flipH="1">
            <a:off x="6796938" y="3171709"/>
            <a:ext cx="802742" cy="0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round/>
          </a:ln>
          <a:effectLst/>
        </p:spPr>
      </p:cxnSp>
      <p:cxnSp>
        <p:nvCxnSpPr>
          <p:cNvPr id="177" name="直接连接符 176">
            <a:extLst>
              <a:ext uri="{FF2B5EF4-FFF2-40B4-BE49-F238E27FC236}">
                <a16:creationId xmlns:a16="http://schemas.microsoft.com/office/drawing/2014/main" id="{BCD47E8C-7B26-E9DD-44DC-77E6D4C0F828}"/>
              </a:ext>
            </a:extLst>
          </p:cNvPr>
          <p:cNvCxnSpPr/>
          <p:nvPr/>
        </p:nvCxnSpPr>
        <p:spPr>
          <a:xfrm flipH="1">
            <a:off x="5785388" y="3473869"/>
            <a:ext cx="832330" cy="0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round/>
          </a:ln>
          <a:effectLst/>
        </p:spPr>
      </p:cxnSp>
      <p:cxnSp>
        <p:nvCxnSpPr>
          <p:cNvPr id="178" name="直接连接符 177">
            <a:extLst>
              <a:ext uri="{FF2B5EF4-FFF2-40B4-BE49-F238E27FC236}">
                <a16:creationId xmlns:a16="http://schemas.microsoft.com/office/drawing/2014/main" id="{AAD288A0-2F95-F190-F230-3937A6396BDC}"/>
              </a:ext>
            </a:extLst>
          </p:cNvPr>
          <p:cNvCxnSpPr/>
          <p:nvPr/>
        </p:nvCxnSpPr>
        <p:spPr>
          <a:xfrm flipH="1">
            <a:off x="6617718" y="3173296"/>
            <a:ext cx="176840" cy="300573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round/>
          </a:ln>
          <a:effectLst/>
        </p:spPr>
      </p:cxnSp>
      <p:sp>
        <p:nvSpPr>
          <p:cNvPr id="179" name="椭圆 178">
            <a:extLst>
              <a:ext uri="{FF2B5EF4-FFF2-40B4-BE49-F238E27FC236}">
                <a16:creationId xmlns:a16="http://schemas.microsoft.com/office/drawing/2014/main" id="{19C0E674-AB9F-4C6E-B233-E7BEA45B1BEC}"/>
              </a:ext>
            </a:extLst>
          </p:cNvPr>
          <p:cNvSpPr/>
          <p:nvPr/>
        </p:nvSpPr>
        <p:spPr>
          <a:xfrm flipH="1">
            <a:off x="5695472" y="3428885"/>
            <a:ext cx="88900" cy="88900"/>
          </a:xfrm>
          <a:prstGeom prst="ellips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cxnSp>
        <p:nvCxnSpPr>
          <p:cNvPr id="148" name="直接连接符 147">
            <a:extLst>
              <a:ext uri="{FF2B5EF4-FFF2-40B4-BE49-F238E27FC236}">
                <a16:creationId xmlns:a16="http://schemas.microsoft.com/office/drawing/2014/main" id="{EB20E956-947D-1E2A-AB9B-A3B2D7FA52D4}"/>
              </a:ext>
            </a:extLst>
          </p:cNvPr>
          <p:cNvCxnSpPr>
            <a:cxnSpLocks/>
          </p:cNvCxnSpPr>
          <p:nvPr/>
        </p:nvCxnSpPr>
        <p:spPr>
          <a:xfrm flipH="1">
            <a:off x="6796938" y="5262131"/>
            <a:ext cx="802742" cy="0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round/>
          </a:ln>
          <a:effectLst/>
        </p:spPr>
      </p:cxnSp>
      <p:cxnSp>
        <p:nvCxnSpPr>
          <p:cNvPr id="149" name="直接连接符 148">
            <a:extLst>
              <a:ext uri="{FF2B5EF4-FFF2-40B4-BE49-F238E27FC236}">
                <a16:creationId xmlns:a16="http://schemas.microsoft.com/office/drawing/2014/main" id="{3C6741EA-A7D0-933F-E332-C7BEC7C1F981}"/>
              </a:ext>
            </a:extLst>
          </p:cNvPr>
          <p:cNvCxnSpPr/>
          <p:nvPr/>
        </p:nvCxnSpPr>
        <p:spPr>
          <a:xfrm flipH="1">
            <a:off x="5785388" y="5564291"/>
            <a:ext cx="832330" cy="0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round/>
          </a:ln>
          <a:effectLst/>
        </p:spPr>
      </p:cxnSp>
      <p:cxnSp>
        <p:nvCxnSpPr>
          <p:cNvPr id="151" name="直接连接符 150">
            <a:extLst>
              <a:ext uri="{FF2B5EF4-FFF2-40B4-BE49-F238E27FC236}">
                <a16:creationId xmlns:a16="http://schemas.microsoft.com/office/drawing/2014/main" id="{31F0E7F2-1A8E-4446-97D5-9D545F3BD718}"/>
              </a:ext>
            </a:extLst>
          </p:cNvPr>
          <p:cNvCxnSpPr/>
          <p:nvPr/>
        </p:nvCxnSpPr>
        <p:spPr>
          <a:xfrm flipH="1">
            <a:off x="6617718" y="5263718"/>
            <a:ext cx="176840" cy="300573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round/>
          </a:ln>
          <a:effectLst/>
        </p:spPr>
      </p:cxnSp>
      <p:sp>
        <p:nvSpPr>
          <p:cNvPr id="152" name="椭圆 151">
            <a:extLst>
              <a:ext uri="{FF2B5EF4-FFF2-40B4-BE49-F238E27FC236}">
                <a16:creationId xmlns:a16="http://schemas.microsoft.com/office/drawing/2014/main" id="{00A63095-BF26-8368-84B6-405BFF6F36E4}"/>
              </a:ext>
            </a:extLst>
          </p:cNvPr>
          <p:cNvSpPr/>
          <p:nvPr/>
        </p:nvSpPr>
        <p:spPr>
          <a:xfrm flipH="1">
            <a:off x="5695472" y="5519307"/>
            <a:ext cx="88900" cy="88900"/>
          </a:xfrm>
          <a:prstGeom prst="ellips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A8D60A8-3599-3580-B13E-B246DF7969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产品介绍 </a:t>
            </a:r>
            <a:r>
              <a:rPr lang="en-US" altLang="zh-CN"/>
              <a:t>— </a:t>
            </a:r>
            <a:r>
              <a:rPr lang="zh-CN" altLang="en-US"/>
              <a:t>产品主页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2535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64">
            <a:extLst>
              <a:ext uri="{FF2B5EF4-FFF2-40B4-BE49-F238E27FC236}">
                <a16:creationId xmlns:a16="http://schemas.microsoft.com/office/drawing/2014/main" id="{A88E1569-C305-7C71-B5EE-E78C48CC5A8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156" name="文本框 155">
            <a:extLst>
              <a:ext uri="{FF2B5EF4-FFF2-40B4-BE49-F238E27FC236}">
                <a16:creationId xmlns:a16="http://schemas.microsoft.com/office/drawing/2014/main" id="{EC0DF199-C6ED-0DDB-F9EF-99262F74D69F}"/>
              </a:ext>
            </a:extLst>
          </p:cNvPr>
          <p:cNvSpPr txBox="1"/>
          <p:nvPr/>
        </p:nvSpPr>
        <p:spPr>
          <a:xfrm>
            <a:off x="3633225" y="5861001"/>
            <a:ext cx="4925551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zh-CN" altLang="en-US" sz="3200" b="1" dirty="0">
                <a:ln w="285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70554" dist="35814" dir="5400000" sy="-20000" rotWithShape="0">
                    <a:schemeClr val="accent1">
                      <a:alpha val="25000"/>
                    </a:scheme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诊疗模式有待更新</a:t>
            </a:r>
          </a:p>
        </p:txBody>
      </p:sp>
      <p:cxnSp>
        <p:nvCxnSpPr>
          <p:cNvPr id="158" name="直接连接符 157">
            <a:extLst>
              <a:ext uri="{FF2B5EF4-FFF2-40B4-BE49-F238E27FC236}">
                <a16:creationId xmlns:a16="http://schemas.microsoft.com/office/drawing/2014/main" id="{72849960-3D58-BBF7-3D19-EC4094B360E8}"/>
              </a:ext>
            </a:extLst>
          </p:cNvPr>
          <p:cNvCxnSpPr>
            <a:cxnSpLocks/>
          </p:cNvCxnSpPr>
          <p:nvPr/>
        </p:nvCxnSpPr>
        <p:spPr>
          <a:xfrm>
            <a:off x="9417943" y="6267234"/>
            <a:ext cx="2206799" cy="0"/>
          </a:xfrm>
          <a:prstGeom prst="line">
            <a:avLst/>
          </a:prstGeom>
          <a:noFill/>
          <a:ln w="6350" cap="rnd" cmpd="sng" algn="ctr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  <a:round/>
          </a:ln>
          <a:effectLst/>
        </p:spPr>
      </p:cxnSp>
      <p:cxnSp>
        <p:nvCxnSpPr>
          <p:cNvPr id="159" name="直接连接符 158">
            <a:extLst>
              <a:ext uri="{FF2B5EF4-FFF2-40B4-BE49-F238E27FC236}">
                <a16:creationId xmlns:a16="http://schemas.microsoft.com/office/drawing/2014/main" id="{FFC171B2-2446-7716-C213-86AE115107EE}"/>
              </a:ext>
            </a:extLst>
          </p:cNvPr>
          <p:cNvCxnSpPr>
            <a:cxnSpLocks/>
          </p:cNvCxnSpPr>
          <p:nvPr/>
        </p:nvCxnSpPr>
        <p:spPr>
          <a:xfrm>
            <a:off x="567159" y="6267234"/>
            <a:ext cx="2206901" cy="0"/>
          </a:xfrm>
          <a:prstGeom prst="line">
            <a:avLst/>
          </a:prstGeom>
          <a:noFill/>
          <a:ln w="6350" cap="rnd" cmpd="sng" algn="ctr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  <a:prstDash val="solid"/>
            <a:round/>
          </a:ln>
          <a:effectLst/>
        </p:spPr>
      </p:cxnSp>
      <p:cxnSp>
        <p:nvCxnSpPr>
          <p:cNvPr id="160" name="直接连接符 159">
            <a:extLst>
              <a:ext uri="{FF2B5EF4-FFF2-40B4-BE49-F238E27FC236}">
                <a16:creationId xmlns:a16="http://schemas.microsoft.com/office/drawing/2014/main" id="{74EEE453-4280-AD20-2409-727105098D78}"/>
              </a:ext>
            </a:extLst>
          </p:cNvPr>
          <p:cNvCxnSpPr>
            <a:cxnSpLocks/>
          </p:cNvCxnSpPr>
          <p:nvPr/>
        </p:nvCxnSpPr>
        <p:spPr>
          <a:xfrm>
            <a:off x="2151956" y="6487150"/>
            <a:ext cx="7888090" cy="0"/>
          </a:xfrm>
          <a:prstGeom prst="line">
            <a:avLst/>
          </a:prstGeom>
          <a:noFill/>
          <a:ln w="6350" cap="rnd" cmpd="sng" algn="ctr"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  <a:effectLst/>
        </p:spPr>
      </p:cxnSp>
      <p:cxnSp>
        <p:nvCxnSpPr>
          <p:cNvPr id="161" name="直接连接符 160">
            <a:extLst>
              <a:ext uri="{FF2B5EF4-FFF2-40B4-BE49-F238E27FC236}">
                <a16:creationId xmlns:a16="http://schemas.microsoft.com/office/drawing/2014/main" id="{7AFB3D36-C318-FA2C-AB3C-D795D48A3687}"/>
              </a:ext>
            </a:extLst>
          </p:cNvPr>
          <p:cNvCxnSpPr>
            <a:cxnSpLocks/>
          </p:cNvCxnSpPr>
          <p:nvPr/>
        </p:nvCxnSpPr>
        <p:spPr>
          <a:xfrm flipV="1">
            <a:off x="2151956" y="6267238"/>
            <a:ext cx="622104" cy="219916"/>
          </a:xfrm>
          <a:prstGeom prst="line">
            <a:avLst/>
          </a:prstGeom>
          <a:noFill/>
          <a:ln w="6350" cap="rnd" cmpd="sng" algn="ctr"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  <a:effectLst/>
        </p:spPr>
      </p:cxnSp>
      <p:cxnSp>
        <p:nvCxnSpPr>
          <p:cNvPr id="162" name="直接连接符 161">
            <a:extLst>
              <a:ext uri="{FF2B5EF4-FFF2-40B4-BE49-F238E27FC236}">
                <a16:creationId xmlns:a16="http://schemas.microsoft.com/office/drawing/2014/main" id="{D477ACE6-A808-50B8-5DF3-825C164D2BD5}"/>
              </a:ext>
            </a:extLst>
          </p:cNvPr>
          <p:cNvCxnSpPr>
            <a:cxnSpLocks/>
          </p:cNvCxnSpPr>
          <p:nvPr/>
        </p:nvCxnSpPr>
        <p:spPr>
          <a:xfrm flipH="1" flipV="1">
            <a:off x="9417943" y="6267238"/>
            <a:ext cx="622104" cy="219916"/>
          </a:xfrm>
          <a:prstGeom prst="line">
            <a:avLst/>
          </a:prstGeom>
          <a:noFill/>
          <a:ln w="6350" cap="rnd" cmpd="sng" algn="ctr"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  <a:effectLst/>
        </p:spPr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EAD951D6-653D-AD98-0BDB-23E7D508F4F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817082" y="1634113"/>
            <a:ext cx="34615" cy="8415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CCCDA8B4-4766-3D9A-9F18-4F225576134C}"/>
              </a:ext>
            </a:extLst>
          </p:cNvPr>
          <p:cNvCxnSpPr>
            <a:cxnSpLocks/>
          </p:cNvCxnSpPr>
          <p:nvPr/>
        </p:nvCxnSpPr>
        <p:spPr>
          <a:xfrm>
            <a:off x="1877659" y="1676191"/>
            <a:ext cx="153848" cy="0"/>
          </a:xfrm>
          <a:prstGeom prst="line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B93B2CB6-42AB-179C-ED62-B1BDA73C07E8}"/>
              </a:ext>
            </a:extLst>
          </p:cNvPr>
          <p:cNvCxnSpPr>
            <a:cxnSpLocks/>
          </p:cNvCxnSpPr>
          <p:nvPr/>
        </p:nvCxnSpPr>
        <p:spPr>
          <a:xfrm>
            <a:off x="1637273" y="1676191"/>
            <a:ext cx="153848" cy="0"/>
          </a:xfrm>
          <a:prstGeom prst="line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</p:cxn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49BAF426-AB5F-85AC-6149-86911C5F779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72841" y="1676192"/>
            <a:ext cx="2523099" cy="2157675"/>
          </a:xfrm>
          <a:custGeom>
            <a:avLst/>
            <a:gdLst>
              <a:gd name="connsiteX0" fmla="*/ 0 w 3332480"/>
              <a:gd name="connsiteY0" fmla="*/ 0 h 1172245"/>
              <a:gd name="connsiteX1" fmla="*/ 1284951 w 3332480"/>
              <a:gd name="connsiteY1" fmla="*/ 0 h 1172245"/>
              <a:gd name="connsiteX2" fmla="*/ 1296235 w 3332480"/>
              <a:gd name="connsiteY2" fmla="*/ 45137 h 1172245"/>
              <a:gd name="connsiteX3" fmla="*/ 2036245 w 3332480"/>
              <a:gd name="connsiteY3" fmla="*/ 45137 h 1172245"/>
              <a:gd name="connsiteX4" fmla="*/ 2047529 w 3332480"/>
              <a:gd name="connsiteY4" fmla="*/ 0 h 1172245"/>
              <a:gd name="connsiteX5" fmla="*/ 3332480 w 3332480"/>
              <a:gd name="connsiteY5" fmla="*/ 0 h 1172245"/>
              <a:gd name="connsiteX6" fmla="*/ 3332480 w 3332480"/>
              <a:gd name="connsiteY6" fmla="*/ 370103 h 1172245"/>
              <a:gd name="connsiteX7" fmla="*/ 3286761 w 3332480"/>
              <a:gd name="connsiteY7" fmla="*/ 383610 h 1172245"/>
              <a:gd name="connsiteX8" fmla="*/ 3286761 w 3332480"/>
              <a:gd name="connsiteY8" fmla="*/ 788634 h 1172245"/>
              <a:gd name="connsiteX9" fmla="*/ 3332480 w 3332480"/>
              <a:gd name="connsiteY9" fmla="*/ 802141 h 1172245"/>
              <a:gd name="connsiteX10" fmla="*/ 3332480 w 3332480"/>
              <a:gd name="connsiteY10" fmla="*/ 1172245 h 1172245"/>
              <a:gd name="connsiteX11" fmla="*/ 2047529 w 3332480"/>
              <a:gd name="connsiteY11" fmla="*/ 1172245 h 1172245"/>
              <a:gd name="connsiteX12" fmla="*/ 2036245 w 3332480"/>
              <a:gd name="connsiteY12" fmla="*/ 1127108 h 1172245"/>
              <a:gd name="connsiteX13" fmla="*/ 1296235 w 3332480"/>
              <a:gd name="connsiteY13" fmla="*/ 1127108 h 1172245"/>
              <a:gd name="connsiteX14" fmla="*/ 1284951 w 3332480"/>
              <a:gd name="connsiteY14" fmla="*/ 1172245 h 1172245"/>
              <a:gd name="connsiteX15" fmla="*/ 0 w 3332480"/>
              <a:gd name="connsiteY15" fmla="*/ 1172245 h 1172245"/>
              <a:gd name="connsiteX16" fmla="*/ 0 w 3332480"/>
              <a:gd name="connsiteY16" fmla="*/ 802141 h 1172245"/>
              <a:gd name="connsiteX17" fmla="*/ 45719 w 3332480"/>
              <a:gd name="connsiteY17" fmla="*/ 788634 h 1172245"/>
              <a:gd name="connsiteX18" fmla="*/ 45719 w 3332480"/>
              <a:gd name="connsiteY18" fmla="*/ 383610 h 1172245"/>
              <a:gd name="connsiteX19" fmla="*/ 0 w 3332480"/>
              <a:gd name="connsiteY19" fmla="*/ 370103 h 1172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332480" h="1172245">
                <a:moveTo>
                  <a:pt x="0" y="0"/>
                </a:moveTo>
                <a:lnTo>
                  <a:pt x="1284951" y="0"/>
                </a:lnTo>
                <a:lnTo>
                  <a:pt x="1296235" y="45137"/>
                </a:lnTo>
                <a:lnTo>
                  <a:pt x="2036245" y="45137"/>
                </a:lnTo>
                <a:lnTo>
                  <a:pt x="2047529" y="0"/>
                </a:lnTo>
                <a:lnTo>
                  <a:pt x="3332480" y="0"/>
                </a:lnTo>
                <a:lnTo>
                  <a:pt x="3332480" y="370103"/>
                </a:lnTo>
                <a:lnTo>
                  <a:pt x="3286761" y="383610"/>
                </a:lnTo>
                <a:lnTo>
                  <a:pt x="3286761" y="788634"/>
                </a:lnTo>
                <a:lnTo>
                  <a:pt x="3332480" y="802141"/>
                </a:lnTo>
                <a:lnTo>
                  <a:pt x="3332480" y="1172245"/>
                </a:lnTo>
                <a:lnTo>
                  <a:pt x="2047529" y="1172245"/>
                </a:lnTo>
                <a:lnTo>
                  <a:pt x="2036245" y="1127108"/>
                </a:lnTo>
                <a:lnTo>
                  <a:pt x="1296235" y="1127108"/>
                </a:lnTo>
                <a:lnTo>
                  <a:pt x="1284951" y="1172245"/>
                </a:lnTo>
                <a:lnTo>
                  <a:pt x="0" y="1172245"/>
                </a:lnTo>
                <a:lnTo>
                  <a:pt x="0" y="802141"/>
                </a:lnTo>
                <a:lnTo>
                  <a:pt x="45719" y="788634"/>
                </a:lnTo>
                <a:lnTo>
                  <a:pt x="45719" y="383610"/>
                </a:lnTo>
                <a:lnTo>
                  <a:pt x="0" y="37010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A67F0F3-16F9-8066-1481-C45CE3DF549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061323" y="3791789"/>
            <a:ext cx="34615" cy="420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7CCD14A-89CC-E533-C936-48222D32FE4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72840" y="1676193"/>
            <a:ext cx="34615" cy="4207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FA88BF0-3F18-9C79-5D72-A74BC66C9EC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72840" y="3791789"/>
            <a:ext cx="34615" cy="420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A8A9089-B0B1-4796-AF98-BB141298890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061323" y="1676193"/>
            <a:ext cx="34615" cy="4207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8" name="矩形 92">
            <a:extLst>
              <a:ext uri="{FF2B5EF4-FFF2-40B4-BE49-F238E27FC236}">
                <a16:creationId xmlns:a16="http://schemas.microsoft.com/office/drawing/2014/main" id="{4015874A-D28B-993A-A0AA-C063FCD8DC42}"/>
              </a:ext>
            </a:extLst>
          </p:cNvPr>
          <p:cNvSpPr/>
          <p:nvPr/>
        </p:nvSpPr>
        <p:spPr>
          <a:xfrm>
            <a:off x="572841" y="3791790"/>
            <a:ext cx="2523099" cy="1664320"/>
          </a:xfrm>
          <a:custGeom>
            <a:avLst/>
            <a:gdLst>
              <a:gd name="connsiteX0" fmla="*/ 0 w 3332480"/>
              <a:gd name="connsiteY0" fmla="*/ 0 h 1869715"/>
              <a:gd name="connsiteX1" fmla="*/ 3332480 w 3332480"/>
              <a:gd name="connsiteY1" fmla="*/ 0 h 1869715"/>
              <a:gd name="connsiteX2" fmla="*/ 3332480 w 3332480"/>
              <a:gd name="connsiteY2" fmla="*/ 1869715 h 1869715"/>
              <a:gd name="connsiteX3" fmla="*/ 0 w 3332480"/>
              <a:gd name="connsiteY3" fmla="*/ 1869715 h 1869715"/>
              <a:gd name="connsiteX4" fmla="*/ 0 w 3332480"/>
              <a:gd name="connsiteY4" fmla="*/ 0 h 1869715"/>
              <a:gd name="connsiteX0" fmla="*/ 3332480 w 3423920"/>
              <a:gd name="connsiteY0" fmla="*/ 0 h 1869715"/>
              <a:gd name="connsiteX1" fmla="*/ 3332480 w 3423920"/>
              <a:gd name="connsiteY1" fmla="*/ 1869715 h 1869715"/>
              <a:gd name="connsiteX2" fmla="*/ 0 w 3423920"/>
              <a:gd name="connsiteY2" fmla="*/ 1869715 h 1869715"/>
              <a:gd name="connsiteX3" fmla="*/ 0 w 3423920"/>
              <a:gd name="connsiteY3" fmla="*/ 0 h 1869715"/>
              <a:gd name="connsiteX4" fmla="*/ 3423920 w 3423920"/>
              <a:gd name="connsiteY4" fmla="*/ 91440 h 1869715"/>
              <a:gd name="connsiteX0" fmla="*/ 3332480 w 3679900"/>
              <a:gd name="connsiteY0" fmla="*/ 0 h 1869715"/>
              <a:gd name="connsiteX1" fmla="*/ 3332480 w 3679900"/>
              <a:gd name="connsiteY1" fmla="*/ 1869715 h 1869715"/>
              <a:gd name="connsiteX2" fmla="*/ 0 w 3679900"/>
              <a:gd name="connsiteY2" fmla="*/ 1869715 h 1869715"/>
              <a:gd name="connsiteX3" fmla="*/ 0 w 3679900"/>
              <a:gd name="connsiteY3" fmla="*/ 0 h 1869715"/>
              <a:gd name="connsiteX4" fmla="*/ 3423920 w 3679900"/>
              <a:gd name="connsiteY4" fmla="*/ 91440 h 1869715"/>
              <a:gd name="connsiteX5" fmla="*/ 3432087 w 3679900"/>
              <a:gd name="connsiteY5" fmla="*/ 98580 h 1869715"/>
              <a:gd name="connsiteX0" fmla="*/ 3332480 w 3423920"/>
              <a:gd name="connsiteY0" fmla="*/ 0 h 1869715"/>
              <a:gd name="connsiteX1" fmla="*/ 3332480 w 3423920"/>
              <a:gd name="connsiteY1" fmla="*/ 1869715 h 1869715"/>
              <a:gd name="connsiteX2" fmla="*/ 0 w 3423920"/>
              <a:gd name="connsiteY2" fmla="*/ 1869715 h 1869715"/>
              <a:gd name="connsiteX3" fmla="*/ 0 w 3423920"/>
              <a:gd name="connsiteY3" fmla="*/ 0 h 1869715"/>
              <a:gd name="connsiteX4" fmla="*/ 3423920 w 3423920"/>
              <a:gd name="connsiteY4" fmla="*/ 91440 h 1869715"/>
              <a:gd name="connsiteX0" fmla="*/ 3332480 w 3332480"/>
              <a:gd name="connsiteY0" fmla="*/ 0 h 1869715"/>
              <a:gd name="connsiteX1" fmla="*/ 3332480 w 3332480"/>
              <a:gd name="connsiteY1" fmla="*/ 1869715 h 1869715"/>
              <a:gd name="connsiteX2" fmla="*/ 0 w 3332480"/>
              <a:gd name="connsiteY2" fmla="*/ 1869715 h 1869715"/>
              <a:gd name="connsiteX3" fmla="*/ 0 w 3332480"/>
              <a:gd name="connsiteY3" fmla="*/ 0 h 186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2480" h="1869715">
                <a:moveTo>
                  <a:pt x="3332480" y="0"/>
                </a:moveTo>
                <a:lnTo>
                  <a:pt x="3332480" y="1869715"/>
                </a:lnTo>
                <a:lnTo>
                  <a:pt x="0" y="1869715"/>
                </a:lnTo>
                <a:lnTo>
                  <a:pt x="0" y="0"/>
                </a:lnTo>
              </a:path>
            </a:pathLst>
          </a:custGeom>
          <a:gradFill flip="none" rotWithShape="1">
            <a:gsLst>
              <a:gs pos="100000">
                <a:schemeClr val="accent1">
                  <a:lumMod val="75000"/>
                  <a:alpha val="13000"/>
                </a:schemeClr>
              </a:gs>
              <a:gs pos="0">
                <a:schemeClr val="accent1">
                  <a:lumMod val="75000"/>
                </a:schemeClr>
              </a:gs>
            </a:gsLst>
            <a:lin ang="16200000" scaled="1"/>
            <a:tileRect/>
          </a:gradFill>
          <a:ln w="8426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905" tIns="2451" rIns="4905" bIns="245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25" kern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E9333E5-757B-0455-FCDF-03605F434A0F}"/>
              </a:ext>
            </a:extLst>
          </p:cNvPr>
          <p:cNvSpPr txBox="1"/>
          <p:nvPr/>
        </p:nvSpPr>
        <p:spPr>
          <a:xfrm>
            <a:off x="607455" y="4567751"/>
            <a:ext cx="2453870" cy="685243"/>
          </a:xfrm>
          <a:prstGeom prst="rect">
            <a:avLst/>
          </a:prstGeom>
          <a:noFill/>
          <a:effectLst/>
        </p:spPr>
        <p:txBody>
          <a:bodyPr wrap="square" lIns="85954" tIns="42977" rIns="85954" bIns="42977" rtlCol="0">
            <a:noAutofit/>
          </a:bodyPr>
          <a:lstStyle/>
          <a:p>
            <a:pPr marL="10575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>
                <a:srgbClr val="00FFFF"/>
              </a:buClr>
              <a:buSzTx/>
              <a:buFontTx/>
              <a:buNone/>
              <a:tabLst/>
              <a:defRPr/>
            </a:pPr>
            <a:r>
              <a:rPr kumimoji="0" lang="zh-CN" altLang="en-US" sz="169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请在这里输入你的正文</a:t>
            </a:r>
            <a:endParaRPr kumimoji="0" lang="en-US" altLang="zh-CN" sz="169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  <a:p>
            <a:pPr marL="10575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>
                <a:srgbClr val="00FFFF"/>
              </a:buClr>
              <a:buSzTx/>
              <a:buFontTx/>
              <a:buNone/>
              <a:tabLst/>
              <a:defRPr/>
            </a:pPr>
            <a:r>
              <a:rPr kumimoji="0" lang="zh-CN" altLang="en-US" sz="169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请在这里输入你的正文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A019803-4804-B1D0-74BE-67A3ED5E8523}"/>
              </a:ext>
            </a:extLst>
          </p:cNvPr>
          <p:cNvSpPr txBox="1"/>
          <p:nvPr/>
        </p:nvSpPr>
        <p:spPr>
          <a:xfrm>
            <a:off x="1003765" y="4014945"/>
            <a:ext cx="1661250" cy="491827"/>
          </a:xfrm>
          <a:prstGeom prst="rect">
            <a:avLst/>
          </a:prstGeom>
          <a:noFill/>
          <a:effectLst/>
        </p:spPr>
        <p:txBody>
          <a:bodyPr wrap="square" lIns="85954" tIns="42977" rIns="85954" bIns="42977" rtlCol="0">
            <a:noAutofit/>
          </a:bodyPr>
          <a:lstStyle/>
          <a:p>
            <a:pPr algn="ctr">
              <a:defRPr/>
            </a:pPr>
            <a:r>
              <a:rPr lang="zh-CN" altLang="en-US" sz="2632" b="1" kern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图像标注</a:t>
            </a:r>
          </a:p>
        </p:txBody>
      </p:sp>
      <p:pic>
        <p:nvPicPr>
          <p:cNvPr id="93" name="图片 92">
            <a:extLst>
              <a:ext uri="{FF2B5EF4-FFF2-40B4-BE49-F238E27FC236}">
                <a16:creationId xmlns:a16="http://schemas.microsoft.com/office/drawing/2014/main" id="{C286A7B4-CA6C-2D17-FDB2-6E511A8A256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6" r="9386"/>
          <a:stretch/>
        </p:blipFill>
        <p:spPr>
          <a:xfrm>
            <a:off x="718306" y="1839314"/>
            <a:ext cx="2232169" cy="1827452"/>
          </a:xfrm>
          <a:custGeom>
            <a:avLst/>
            <a:gdLst>
              <a:gd name="connsiteX0" fmla="*/ 0 w 2968819"/>
              <a:gd name="connsiteY0" fmla="*/ 0 h 1976120"/>
              <a:gd name="connsiteX1" fmla="*/ 2968819 w 2968819"/>
              <a:gd name="connsiteY1" fmla="*/ 0 h 1976120"/>
              <a:gd name="connsiteX2" fmla="*/ 2968819 w 2968819"/>
              <a:gd name="connsiteY2" fmla="*/ 499462 h 1976120"/>
              <a:gd name="connsiteX3" fmla="*/ 2914430 w 2968819"/>
              <a:gd name="connsiteY3" fmla="*/ 532484 h 1976120"/>
              <a:gd name="connsiteX4" fmla="*/ 2914430 w 2968819"/>
              <a:gd name="connsiteY4" fmla="*/ 1443636 h 1976120"/>
              <a:gd name="connsiteX5" fmla="*/ 2968819 w 2968819"/>
              <a:gd name="connsiteY5" fmla="*/ 1476658 h 1976120"/>
              <a:gd name="connsiteX6" fmla="*/ 2968819 w 2968819"/>
              <a:gd name="connsiteY6" fmla="*/ 1976120 h 1976120"/>
              <a:gd name="connsiteX7" fmla="*/ 0 w 2968819"/>
              <a:gd name="connsiteY7" fmla="*/ 1976120 h 1976120"/>
              <a:gd name="connsiteX8" fmla="*/ 0 w 2968819"/>
              <a:gd name="connsiteY8" fmla="*/ 1476659 h 1976120"/>
              <a:gd name="connsiteX9" fmla="*/ 54390 w 2968819"/>
              <a:gd name="connsiteY9" fmla="*/ 1443636 h 1976120"/>
              <a:gd name="connsiteX10" fmla="*/ 54390 w 2968819"/>
              <a:gd name="connsiteY10" fmla="*/ 532484 h 1976120"/>
              <a:gd name="connsiteX11" fmla="*/ 0 w 2968819"/>
              <a:gd name="connsiteY11" fmla="*/ 499462 h 197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68819" h="1976120">
                <a:moveTo>
                  <a:pt x="0" y="0"/>
                </a:moveTo>
                <a:lnTo>
                  <a:pt x="2968819" y="0"/>
                </a:lnTo>
                <a:lnTo>
                  <a:pt x="2968819" y="499462"/>
                </a:lnTo>
                <a:lnTo>
                  <a:pt x="2914430" y="532484"/>
                </a:lnTo>
                <a:lnTo>
                  <a:pt x="2914430" y="1443636"/>
                </a:lnTo>
                <a:lnTo>
                  <a:pt x="2968819" y="1476658"/>
                </a:lnTo>
                <a:lnTo>
                  <a:pt x="2968819" y="1976120"/>
                </a:lnTo>
                <a:lnTo>
                  <a:pt x="0" y="1976120"/>
                </a:lnTo>
                <a:lnTo>
                  <a:pt x="0" y="1476659"/>
                </a:lnTo>
                <a:lnTo>
                  <a:pt x="54390" y="1443636"/>
                </a:lnTo>
                <a:lnTo>
                  <a:pt x="54390" y="532484"/>
                </a:lnTo>
                <a:lnTo>
                  <a:pt x="0" y="499462"/>
                </a:lnTo>
                <a:close/>
              </a:path>
            </a:pathLst>
          </a:custGeom>
          <a:effectLst/>
        </p:spPr>
      </p:pic>
      <p:sp>
        <p:nvSpPr>
          <p:cNvPr id="120" name="矩形 119">
            <a:extLst>
              <a:ext uri="{FF2B5EF4-FFF2-40B4-BE49-F238E27FC236}">
                <a16:creationId xmlns:a16="http://schemas.microsoft.com/office/drawing/2014/main" id="{66A3519A-BE44-AEEE-B75D-D6998F774D12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58156" y="1634113"/>
            <a:ext cx="34615" cy="8415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121" name="直接连接符 120">
            <a:extLst>
              <a:ext uri="{FF2B5EF4-FFF2-40B4-BE49-F238E27FC236}">
                <a16:creationId xmlns:a16="http://schemas.microsoft.com/office/drawing/2014/main" id="{EEFDB728-5E88-6766-A3C7-5EEF3F552DFC}"/>
              </a:ext>
            </a:extLst>
          </p:cNvPr>
          <p:cNvCxnSpPr>
            <a:cxnSpLocks/>
          </p:cNvCxnSpPr>
          <p:nvPr/>
        </p:nvCxnSpPr>
        <p:spPr>
          <a:xfrm>
            <a:off x="4718733" y="1676191"/>
            <a:ext cx="153848" cy="0"/>
          </a:xfrm>
          <a:prstGeom prst="line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</p:cxn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C2D744F5-E9B1-2B93-E479-7CAA13653B05}"/>
              </a:ext>
            </a:extLst>
          </p:cNvPr>
          <p:cNvCxnSpPr>
            <a:cxnSpLocks/>
          </p:cNvCxnSpPr>
          <p:nvPr/>
        </p:nvCxnSpPr>
        <p:spPr>
          <a:xfrm>
            <a:off x="4478347" y="1676191"/>
            <a:ext cx="153848" cy="0"/>
          </a:xfrm>
          <a:prstGeom prst="line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</p:cxnSp>
      <p:sp>
        <p:nvSpPr>
          <p:cNvPr id="115" name="任意多边形: 形状 114">
            <a:extLst>
              <a:ext uri="{FF2B5EF4-FFF2-40B4-BE49-F238E27FC236}">
                <a16:creationId xmlns:a16="http://schemas.microsoft.com/office/drawing/2014/main" id="{2ED97032-5DE9-E6BA-E7E5-35AF5DFDBDFA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413915" y="1676192"/>
            <a:ext cx="2523099" cy="2157675"/>
          </a:xfrm>
          <a:custGeom>
            <a:avLst/>
            <a:gdLst>
              <a:gd name="connsiteX0" fmla="*/ 0 w 3332480"/>
              <a:gd name="connsiteY0" fmla="*/ 0 h 1172245"/>
              <a:gd name="connsiteX1" fmla="*/ 1284951 w 3332480"/>
              <a:gd name="connsiteY1" fmla="*/ 0 h 1172245"/>
              <a:gd name="connsiteX2" fmla="*/ 1296235 w 3332480"/>
              <a:gd name="connsiteY2" fmla="*/ 45137 h 1172245"/>
              <a:gd name="connsiteX3" fmla="*/ 2036245 w 3332480"/>
              <a:gd name="connsiteY3" fmla="*/ 45137 h 1172245"/>
              <a:gd name="connsiteX4" fmla="*/ 2047529 w 3332480"/>
              <a:gd name="connsiteY4" fmla="*/ 0 h 1172245"/>
              <a:gd name="connsiteX5" fmla="*/ 3332480 w 3332480"/>
              <a:gd name="connsiteY5" fmla="*/ 0 h 1172245"/>
              <a:gd name="connsiteX6" fmla="*/ 3332480 w 3332480"/>
              <a:gd name="connsiteY6" fmla="*/ 370103 h 1172245"/>
              <a:gd name="connsiteX7" fmla="*/ 3286761 w 3332480"/>
              <a:gd name="connsiteY7" fmla="*/ 383610 h 1172245"/>
              <a:gd name="connsiteX8" fmla="*/ 3286761 w 3332480"/>
              <a:gd name="connsiteY8" fmla="*/ 788634 h 1172245"/>
              <a:gd name="connsiteX9" fmla="*/ 3332480 w 3332480"/>
              <a:gd name="connsiteY9" fmla="*/ 802141 h 1172245"/>
              <a:gd name="connsiteX10" fmla="*/ 3332480 w 3332480"/>
              <a:gd name="connsiteY10" fmla="*/ 1172245 h 1172245"/>
              <a:gd name="connsiteX11" fmla="*/ 2047529 w 3332480"/>
              <a:gd name="connsiteY11" fmla="*/ 1172245 h 1172245"/>
              <a:gd name="connsiteX12" fmla="*/ 2036245 w 3332480"/>
              <a:gd name="connsiteY12" fmla="*/ 1127108 h 1172245"/>
              <a:gd name="connsiteX13" fmla="*/ 1296235 w 3332480"/>
              <a:gd name="connsiteY13" fmla="*/ 1127108 h 1172245"/>
              <a:gd name="connsiteX14" fmla="*/ 1284951 w 3332480"/>
              <a:gd name="connsiteY14" fmla="*/ 1172245 h 1172245"/>
              <a:gd name="connsiteX15" fmla="*/ 0 w 3332480"/>
              <a:gd name="connsiteY15" fmla="*/ 1172245 h 1172245"/>
              <a:gd name="connsiteX16" fmla="*/ 0 w 3332480"/>
              <a:gd name="connsiteY16" fmla="*/ 802141 h 1172245"/>
              <a:gd name="connsiteX17" fmla="*/ 45719 w 3332480"/>
              <a:gd name="connsiteY17" fmla="*/ 788634 h 1172245"/>
              <a:gd name="connsiteX18" fmla="*/ 45719 w 3332480"/>
              <a:gd name="connsiteY18" fmla="*/ 383610 h 1172245"/>
              <a:gd name="connsiteX19" fmla="*/ 0 w 3332480"/>
              <a:gd name="connsiteY19" fmla="*/ 370103 h 1172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332480" h="1172245">
                <a:moveTo>
                  <a:pt x="0" y="0"/>
                </a:moveTo>
                <a:lnTo>
                  <a:pt x="1284951" y="0"/>
                </a:lnTo>
                <a:lnTo>
                  <a:pt x="1296235" y="45137"/>
                </a:lnTo>
                <a:lnTo>
                  <a:pt x="2036245" y="45137"/>
                </a:lnTo>
                <a:lnTo>
                  <a:pt x="2047529" y="0"/>
                </a:lnTo>
                <a:lnTo>
                  <a:pt x="3332480" y="0"/>
                </a:lnTo>
                <a:lnTo>
                  <a:pt x="3332480" y="370103"/>
                </a:lnTo>
                <a:lnTo>
                  <a:pt x="3286761" y="383610"/>
                </a:lnTo>
                <a:lnTo>
                  <a:pt x="3286761" y="788634"/>
                </a:lnTo>
                <a:lnTo>
                  <a:pt x="3332480" y="802141"/>
                </a:lnTo>
                <a:lnTo>
                  <a:pt x="3332480" y="1172245"/>
                </a:lnTo>
                <a:lnTo>
                  <a:pt x="2047529" y="1172245"/>
                </a:lnTo>
                <a:lnTo>
                  <a:pt x="2036245" y="1127108"/>
                </a:lnTo>
                <a:lnTo>
                  <a:pt x="1296235" y="1127108"/>
                </a:lnTo>
                <a:lnTo>
                  <a:pt x="1284951" y="1172245"/>
                </a:lnTo>
                <a:lnTo>
                  <a:pt x="0" y="1172245"/>
                </a:lnTo>
                <a:lnTo>
                  <a:pt x="0" y="802141"/>
                </a:lnTo>
                <a:lnTo>
                  <a:pt x="45719" y="788634"/>
                </a:lnTo>
                <a:lnTo>
                  <a:pt x="45719" y="383610"/>
                </a:lnTo>
                <a:lnTo>
                  <a:pt x="0" y="37010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id="{9305322A-4B62-1A30-26D5-34C537623B9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5902397" y="3791789"/>
            <a:ext cx="34615" cy="420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6AE1F55D-1496-6E60-5F61-94250C078721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3413914" y="1676193"/>
            <a:ext cx="34615" cy="4207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18" name="矩形 117">
            <a:extLst>
              <a:ext uri="{FF2B5EF4-FFF2-40B4-BE49-F238E27FC236}">
                <a16:creationId xmlns:a16="http://schemas.microsoft.com/office/drawing/2014/main" id="{362DAF59-68E5-E31A-1F17-4CA8A681C5B7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3413914" y="3791789"/>
            <a:ext cx="34615" cy="420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4BD2C41F-CB99-BEA6-F781-B28546E40956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902397" y="1676193"/>
            <a:ext cx="34615" cy="4207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10" name="矩形 92">
            <a:extLst>
              <a:ext uri="{FF2B5EF4-FFF2-40B4-BE49-F238E27FC236}">
                <a16:creationId xmlns:a16="http://schemas.microsoft.com/office/drawing/2014/main" id="{4F700302-CC8F-0F9D-4F8E-75169B10DFB2}"/>
              </a:ext>
            </a:extLst>
          </p:cNvPr>
          <p:cNvSpPr/>
          <p:nvPr/>
        </p:nvSpPr>
        <p:spPr>
          <a:xfrm>
            <a:off x="3413915" y="3791790"/>
            <a:ext cx="2523099" cy="1664320"/>
          </a:xfrm>
          <a:custGeom>
            <a:avLst/>
            <a:gdLst>
              <a:gd name="connsiteX0" fmla="*/ 0 w 3332480"/>
              <a:gd name="connsiteY0" fmla="*/ 0 h 1869715"/>
              <a:gd name="connsiteX1" fmla="*/ 3332480 w 3332480"/>
              <a:gd name="connsiteY1" fmla="*/ 0 h 1869715"/>
              <a:gd name="connsiteX2" fmla="*/ 3332480 w 3332480"/>
              <a:gd name="connsiteY2" fmla="*/ 1869715 h 1869715"/>
              <a:gd name="connsiteX3" fmla="*/ 0 w 3332480"/>
              <a:gd name="connsiteY3" fmla="*/ 1869715 h 1869715"/>
              <a:gd name="connsiteX4" fmla="*/ 0 w 3332480"/>
              <a:gd name="connsiteY4" fmla="*/ 0 h 1869715"/>
              <a:gd name="connsiteX0" fmla="*/ 3332480 w 3423920"/>
              <a:gd name="connsiteY0" fmla="*/ 0 h 1869715"/>
              <a:gd name="connsiteX1" fmla="*/ 3332480 w 3423920"/>
              <a:gd name="connsiteY1" fmla="*/ 1869715 h 1869715"/>
              <a:gd name="connsiteX2" fmla="*/ 0 w 3423920"/>
              <a:gd name="connsiteY2" fmla="*/ 1869715 h 1869715"/>
              <a:gd name="connsiteX3" fmla="*/ 0 w 3423920"/>
              <a:gd name="connsiteY3" fmla="*/ 0 h 1869715"/>
              <a:gd name="connsiteX4" fmla="*/ 3423920 w 3423920"/>
              <a:gd name="connsiteY4" fmla="*/ 91440 h 1869715"/>
              <a:gd name="connsiteX0" fmla="*/ 3332480 w 3679900"/>
              <a:gd name="connsiteY0" fmla="*/ 0 h 1869715"/>
              <a:gd name="connsiteX1" fmla="*/ 3332480 w 3679900"/>
              <a:gd name="connsiteY1" fmla="*/ 1869715 h 1869715"/>
              <a:gd name="connsiteX2" fmla="*/ 0 w 3679900"/>
              <a:gd name="connsiteY2" fmla="*/ 1869715 h 1869715"/>
              <a:gd name="connsiteX3" fmla="*/ 0 w 3679900"/>
              <a:gd name="connsiteY3" fmla="*/ 0 h 1869715"/>
              <a:gd name="connsiteX4" fmla="*/ 3423920 w 3679900"/>
              <a:gd name="connsiteY4" fmla="*/ 91440 h 1869715"/>
              <a:gd name="connsiteX5" fmla="*/ 3432087 w 3679900"/>
              <a:gd name="connsiteY5" fmla="*/ 98580 h 1869715"/>
              <a:gd name="connsiteX0" fmla="*/ 3332480 w 3423920"/>
              <a:gd name="connsiteY0" fmla="*/ 0 h 1869715"/>
              <a:gd name="connsiteX1" fmla="*/ 3332480 w 3423920"/>
              <a:gd name="connsiteY1" fmla="*/ 1869715 h 1869715"/>
              <a:gd name="connsiteX2" fmla="*/ 0 w 3423920"/>
              <a:gd name="connsiteY2" fmla="*/ 1869715 h 1869715"/>
              <a:gd name="connsiteX3" fmla="*/ 0 w 3423920"/>
              <a:gd name="connsiteY3" fmla="*/ 0 h 1869715"/>
              <a:gd name="connsiteX4" fmla="*/ 3423920 w 3423920"/>
              <a:gd name="connsiteY4" fmla="*/ 91440 h 1869715"/>
              <a:gd name="connsiteX0" fmla="*/ 3332480 w 3332480"/>
              <a:gd name="connsiteY0" fmla="*/ 0 h 1869715"/>
              <a:gd name="connsiteX1" fmla="*/ 3332480 w 3332480"/>
              <a:gd name="connsiteY1" fmla="*/ 1869715 h 1869715"/>
              <a:gd name="connsiteX2" fmla="*/ 0 w 3332480"/>
              <a:gd name="connsiteY2" fmla="*/ 1869715 h 1869715"/>
              <a:gd name="connsiteX3" fmla="*/ 0 w 3332480"/>
              <a:gd name="connsiteY3" fmla="*/ 0 h 186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2480" h="1869715">
                <a:moveTo>
                  <a:pt x="3332480" y="0"/>
                </a:moveTo>
                <a:lnTo>
                  <a:pt x="3332480" y="1869715"/>
                </a:lnTo>
                <a:lnTo>
                  <a:pt x="0" y="1869715"/>
                </a:lnTo>
                <a:lnTo>
                  <a:pt x="0" y="0"/>
                </a:lnTo>
              </a:path>
            </a:pathLst>
          </a:custGeom>
          <a:gradFill flip="none" rotWithShape="1">
            <a:gsLst>
              <a:gs pos="100000">
                <a:schemeClr val="accent1">
                  <a:lumMod val="75000"/>
                  <a:alpha val="13000"/>
                </a:schemeClr>
              </a:gs>
              <a:gs pos="0">
                <a:schemeClr val="accent1">
                  <a:lumMod val="75000"/>
                </a:schemeClr>
              </a:gs>
            </a:gsLst>
            <a:lin ang="16200000" scaled="1"/>
            <a:tileRect/>
          </a:gradFill>
          <a:ln w="8426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905" tIns="2451" rIns="4905" bIns="245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25" kern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4EEDF395-C2A6-1DC9-6B25-F0D71FB7EB03}"/>
              </a:ext>
            </a:extLst>
          </p:cNvPr>
          <p:cNvSpPr txBox="1"/>
          <p:nvPr/>
        </p:nvSpPr>
        <p:spPr>
          <a:xfrm>
            <a:off x="3448529" y="4567751"/>
            <a:ext cx="2453870" cy="685243"/>
          </a:xfrm>
          <a:prstGeom prst="rect">
            <a:avLst/>
          </a:prstGeom>
          <a:noFill/>
          <a:effectLst/>
        </p:spPr>
        <p:txBody>
          <a:bodyPr wrap="square" lIns="85954" tIns="42977" rIns="85954" bIns="42977" rtlCol="0">
            <a:noAutofit/>
          </a:bodyPr>
          <a:lstStyle/>
          <a:p>
            <a:pPr marL="10575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>
                <a:srgbClr val="00FFFF"/>
              </a:buClr>
              <a:buSzTx/>
              <a:buFontTx/>
              <a:buNone/>
              <a:tabLst/>
              <a:defRPr/>
            </a:pPr>
            <a:r>
              <a:rPr kumimoji="0" lang="zh-CN" altLang="en-US" sz="169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请在这里输入你的正文</a:t>
            </a:r>
            <a:endParaRPr kumimoji="0" lang="en-US" altLang="zh-CN" sz="169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  <a:p>
            <a:pPr marL="10575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>
                <a:srgbClr val="00FFFF"/>
              </a:buClr>
              <a:buSzTx/>
              <a:buFontTx/>
              <a:buNone/>
              <a:tabLst/>
              <a:defRPr/>
            </a:pPr>
            <a:r>
              <a:rPr kumimoji="0" lang="zh-CN" altLang="en-US" sz="169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请在这里输入你的正文</a:t>
            </a: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0FC70AC4-CEEE-4648-03FA-53FC86357287}"/>
              </a:ext>
            </a:extLst>
          </p:cNvPr>
          <p:cNvSpPr txBox="1"/>
          <p:nvPr/>
        </p:nvSpPr>
        <p:spPr>
          <a:xfrm>
            <a:off x="3844839" y="4014945"/>
            <a:ext cx="1661250" cy="491827"/>
          </a:xfrm>
          <a:prstGeom prst="rect">
            <a:avLst/>
          </a:prstGeom>
          <a:noFill/>
          <a:effectLst/>
        </p:spPr>
        <p:txBody>
          <a:bodyPr wrap="square" lIns="85954" tIns="42977" rIns="85954" bIns="42977" rtlCol="0">
            <a:noAutofit/>
          </a:bodyPr>
          <a:lstStyle/>
          <a:p>
            <a:pPr algn="ctr">
              <a:defRPr/>
            </a:pPr>
            <a:r>
              <a:rPr lang="zh-CN" altLang="en-US" sz="2632" b="1" kern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数据管理</a:t>
            </a:r>
          </a:p>
        </p:txBody>
      </p:sp>
      <p:pic>
        <p:nvPicPr>
          <p:cNvPr id="113" name="图片 112">
            <a:extLst>
              <a:ext uri="{FF2B5EF4-FFF2-40B4-BE49-F238E27FC236}">
                <a16:creationId xmlns:a16="http://schemas.microsoft.com/office/drawing/2014/main" id="{E5E882E2-C22B-8412-EA98-D9EA0513853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2" r="9692"/>
          <a:stretch/>
        </p:blipFill>
        <p:spPr>
          <a:xfrm>
            <a:off x="3559380" y="1839314"/>
            <a:ext cx="2232169" cy="1827452"/>
          </a:xfrm>
          <a:custGeom>
            <a:avLst/>
            <a:gdLst>
              <a:gd name="connsiteX0" fmla="*/ 0 w 2968819"/>
              <a:gd name="connsiteY0" fmla="*/ 0 h 1976120"/>
              <a:gd name="connsiteX1" fmla="*/ 2968819 w 2968819"/>
              <a:gd name="connsiteY1" fmla="*/ 0 h 1976120"/>
              <a:gd name="connsiteX2" fmla="*/ 2968819 w 2968819"/>
              <a:gd name="connsiteY2" fmla="*/ 499462 h 1976120"/>
              <a:gd name="connsiteX3" fmla="*/ 2914430 w 2968819"/>
              <a:gd name="connsiteY3" fmla="*/ 532484 h 1976120"/>
              <a:gd name="connsiteX4" fmla="*/ 2914430 w 2968819"/>
              <a:gd name="connsiteY4" fmla="*/ 1443636 h 1976120"/>
              <a:gd name="connsiteX5" fmla="*/ 2968819 w 2968819"/>
              <a:gd name="connsiteY5" fmla="*/ 1476658 h 1976120"/>
              <a:gd name="connsiteX6" fmla="*/ 2968819 w 2968819"/>
              <a:gd name="connsiteY6" fmla="*/ 1976120 h 1976120"/>
              <a:gd name="connsiteX7" fmla="*/ 0 w 2968819"/>
              <a:gd name="connsiteY7" fmla="*/ 1976120 h 1976120"/>
              <a:gd name="connsiteX8" fmla="*/ 0 w 2968819"/>
              <a:gd name="connsiteY8" fmla="*/ 1476659 h 1976120"/>
              <a:gd name="connsiteX9" fmla="*/ 54390 w 2968819"/>
              <a:gd name="connsiteY9" fmla="*/ 1443636 h 1976120"/>
              <a:gd name="connsiteX10" fmla="*/ 54390 w 2968819"/>
              <a:gd name="connsiteY10" fmla="*/ 532484 h 1976120"/>
              <a:gd name="connsiteX11" fmla="*/ 0 w 2968819"/>
              <a:gd name="connsiteY11" fmla="*/ 499462 h 197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68819" h="1976120">
                <a:moveTo>
                  <a:pt x="0" y="0"/>
                </a:moveTo>
                <a:lnTo>
                  <a:pt x="2968819" y="0"/>
                </a:lnTo>
                <a:lnTo>
                  <a:pt x="2968819" y="499462"/>
                </a:lnTo>
                <a:lnTo>
                  <a:pt x="2914430" y="532484"/>
                </a:lnTo>
                <a:lnTo>
                  <a:pt x="2914430" y="1443636"/>
                </a:lnTo>
                <a:lnTo>
                  <a:pt x="2968819" y="1476658"/>
                </a:lnTo>
                <a:lnTo>
                  <a:pt x="2968819" y="1976120"/>
                </a:lnTo>
                <a:lnTo>
                  <a:pt x="0" y="1976120"/>
                </a:lnTo>
                <a:lnTo>
                  <a:pt x="0" y="1476659"/>
                </a:lnTo>
                <a:lnTo>
                  <a:pt x="54390" y="1443636"/>
                </a:lnTo>
                <a:lnTo>
                  <a:pt x="54390" y="532484"/>
                </a:lnTo>
                <a:lnTo>
                  <a:pt x="0" y="499462"/>
                </a:lnTo>
                <a:close/>
              </a:path>
            </a:pathLst>
          </a:custGeom>
          <a:effectLst/>
        </p:spPr>
      </p:pic>
      <p:sp>
        <p:nvSpPr>
          <p:cNvPr id="135" name="矩形 134">
            <a:extLst>
              <a:ext uri="{FF2B5EF4-FFF2-40B4-BE49-F238E27FC236}">
                <a16:creationId xmlns:a16="http://schemas.microsoft.com/office/drawing/2014/main" id="{867DE87A-B1DD-156C-D269-37DFA78E7500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7499230" y="1634113"/>
            <a:ext cx="34615" cy="8415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136" name="直接连接符 135">
            <a:extLst>
              <a:ext uri="{FF2B5EF4-FFF2-40B4-BE49-F238E27FC236}">
                <a16:creationId xmlns:a16="http://schemas.microsoft.com/office/drawing/2014/main" id="{D005FAE4-1813-120C-7203-3EFCDC9764CB}"/>
              </a:ext>
            </a:extLst>
          </p:cNvPr>
          <p:cNvCxnSpPr>
            <a:cxnSpLocks/>
          </p:cNvCxnSpPr>
          <p:nvPr/>
        </p:nvCxnSpPr>
        <p:spPr>
          <a:xfrm>
            <a:off x="7559807" y="1676191"/>
            <a:ext cx="153848" cy="0"/>
          </a:xfrm>
          <a:prstGeom prst="line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</p:cxnSp>
      <p:cxnSp>
        <p:nvCxnSpPr>
          <p:cNvPr id="137" name="直接连接符 136">
            <a:extLst>
              <a:ext uri="{FF2B5EF4-FFF2-40B4-BE49-F238E27FC236}">
                <a16:creationId xmlns:a16="http://schemas.microsoft.com/office/drawing/2014/main" id="{62F2D2D2-7EE5-06F3-69E0-617805B28E56}"/>
              </a:ext>
            </a:extLst>
          </p:cNvPr>
          <p:cNvCxnSpPr>
            <a:cxnSpLocks/>
          </p:cNvCxnSpPr>
          <p:nvPr/>
        </p:nvCxnSpPr>
        <p:spPr>
          <a:xfrm>
            <a:off x="7319421" y="1676191"/>
            <a:ext cx="153848" cy="0"/>
          </a:xfrm>
          <a:prstGeom prst="line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</p:cxnSp>
      <p:sp>
        <p:nvSpPr>
          <p:cNvPr id="130" name="任意多边形: 形状 129">
            <a:extLst>
              <a:ext uri="{FF2B5EF4-FFF2-40B4-BE49-F238E27FC236}">
                <a16:creationId xmlns:a16="http://schemas.microsoft.com/office/drawing/2014/main" id="{78554DE9-9314-84B6-1250-82D547D4D9FE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6254989" y="1676192"/>
            <a:ext cx="2523099" cy="2157675"/>
          </a:xfrm>
          <a:custGeom>
            <a:avLst/>
            <a:gdLst>
              <a:gd name="connsiteX0" fmla="*/ 0 w 3332480"/>
              <a:gd name="connsiteY0" fmla="*/ 0 h 1172245"/>
              <a:gd name="connsiteX1" fmla="*/ 1284951 w 3332480"/>
              <a:gd name="connsiteY1" fmla="*/ 0 h 1172245"/>
              <a:gd name="connsiteX2" fmla="*/ 1296235 w 3332480"/>
              <a:gd name="connsiteY2" fmla="*/ 45137 h 1172245"/>
              <a:gd name="connsiteX3" fmla="*/ 2036245 w 3332480"/>
              <a:gd name="connsiteY3" fmla="*/ 45137 h 1172245"/>
              <a:gd name="connsiteX4" fmla="*/ 2047529 w 3332480"/>
              <a:gd name="connsiteY4" fmla="*/ 0 h 1172245"/>
              <a:gd name="connsiteX5" fmla="*/ 3332480 w 3332480"/>
              <a:gd name="connsiteY5" fmla="*/ 0 h 1172245"/>
              <a:gd name="connsiteX6" fmla="*/ 3332480 w 3332480"/>
              <a:gd name="connsiteY6" fmla="*/ 370103 h 1172245"/>
              <a:gd name="connsiteX7" fmla="*/ 3286761 w 3332480"/>
              <a:gd name="connsiteY7" fmla="*/ 383610 h 1172245"/>
              <a:gd name="connsiteX8" fmla="*/ 3286761 w 3332480"/>
              <a:gd name="connsiteY8" fmla="*/ 788634 h 1172245"/>
              <a:gd name="connsiteX9" fmla="*/ 3332480 w 3332480"/>
              <a:gd name="connsiteY9" fmla="*/ 802141 h 1172245"/>
              <a:gd name="connsiteX10" fmla="*/ 3332480 w 3332480"/>
              <a:gd name="connsiteY10" fmla="*/ 1172245 h 1172245"/>
              <a:gd name="connsiteX11" fmla="*/ 2047529 w 3332480"/>
              <a:gd name="connsiteY11" fmla="*/ 1172245 h 1172245"/>
              <a:gd name="connsiteX12" fmla="*/ 2036245 w 3332480"/>
              <a:gd name="connsiteY12" fmla="*/ 1127108 h 1172245"/>
              <a:gd name="connsiteX13" fmla="*/ 1296235 w 3332480"/>
              <a:gd name="connsiteY13" fmla="*/ 1127108 h 1172245"/>
              <a:gd name="connsiteX14" fmla="*/ 1284951 w 3332480"/>
              <a:gd name="connsiteY14" fmla="*/ 1172245 h 1172245"/>
              <a:gd name="connsiteX15" fmla="*/ 0 w 3332480"/>
              <a:gd name="connsiteY15" fmla="*/ 1172245 h 1172245"/>
              <a:gd name="connsiteX16" fmla="*/ 0 w 3332480"/>
              <a:gd name="connsiteY16" fmla="*/ 802141 h 1172245"/>
              <a:gd name="connsiteX17" fmla="*/ 45719 w 3332480"/>
              <a:gd name="connsiteY17" fmla="*/ 788634 h 1172245"/>
              <a:gd name="connsiteX18" fmla="*/ 45719 w 3332480"/>
              <a:gd name="connsiteY18" fmla="*/ 383610 h 1172245"/>
              <a:gd name="connsiteX19" fmla="*/ 0 w 3332480"/>
              <a:gd name="connsiteY19" fmla="*/ 370103 h 1172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332480" h="1172245">
                <a:moveTo>
                  <a:pt x="0" y="0"/>
                </a:moveTo>
                <a:lnTo>
                  <a:pt x="1284951" y="0"/>
                </a:lnTo>
                <a:lnTo>
                  <a:pt x="1296235" y="45137"/>
                </a:lnTo>
                <a:lnTo>
                  <a:pt x="2036245" y="45137"/>
                </a:lnTo>
                <a:lnTo>
                  <a:pt x="2047529" y="0"/>
                </a:lnTo>
                <a:lnTo>
                  <a:pt x="3332480" y="0"/>
                </a:lnTo>
                <a:lnTo>
                  <a:pt x="3332480" y="370103"/>
                </a:lnTo>
                <a:lnTo>
                  <a:pt x="3286761" y="383610"/>
                </a:lnTo>
                <a:lnTo>
                  <a:pt x="3286761" y="788634"/>
                </a:lnTo>
                <a:lnTo>
                  <a:pt x="3332480" y="802141"/>
                </a:lnTo>
                <a:lnTo>
                  <a:pt x="3332480" y="1172245"/>
                </a:lnTo>
                <a:lnTo>
                  <a:pt x="2047529" y="1172245"/>
                </a:lnTo>
                <a:lnTo>
                  <a:pt x="2036245" y="1127108"/>
                </a:lnTo>
                <a:lnTo>
                  <a:pt x="1296235" y="1127108"/>
                </a:lnTo>
                <a:lnTo>
                  <a:pt x="1284951" y="1172245"/>
                </a:lnTo>
                <a:lnTo>
                  <a:pt x="0" y="1172245"/>
                </a:lnTo>
                <a:lnTo>
                  <a:pt x="0" y="802141"/>
                </a:lnTo>
                <a:lnTo>
                  <a:pt x="45719" y="788634"/>
                </a:lnTo>
                <a:lnTo>
                  <a:pt x="45719" y="383610"/>
                </a:lnTo>
                <a:lnTo>
                  <a:pt x="0" y="37010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31" name="矩形 130">
            <a:extLst>
              <a:ext uri="{FF2B5EF4-FFF2-40B4-BE49-F238E27FC236}">
                <a16:creationId xmlns:a16="http://schemas.microsoft.com/office/drawing/2014/main" id="{17921619-FF8F-531F-AD6B-C8270ED2E68F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8743471" y="3791789"/>
            <a:ext cx="34615" cy="420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32" name="矩形 131">
            <a:extLst>
              <a:ext uri="{FF2B5EF4-FFF2-40B4-BE49-F238E27FC236}">
                <a16:creationId xmlns:a16="http://schemas.microsoft.com/office/drawing/2014/main" id="{6C7E6E07-269D-5B11-E9FF-BBDE84EB9279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6254988" y="1676193"/>
            <a:ext cx="34615" cy="4207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33" name="矩形 132">
            <a:extLst>
              <a:ext uri="{FF2B5EF4-FFF2-40B4-BE49-F238E27FC236}">
                <a16:creationId xmlns:a16="http://schemas.microsoft.com/office/drawing/2014/main" id="{8515EC1A-6E07-024C-6FE9-AF1410568E8D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6254988" y="3791789"/>
            <a:ext cx="34615" cy="420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34" name="矩形 133">
            <a:extLst>
              <a:ext uri="{FF2B5EF4-FFF2-40B4-BE49-F238E27FC236}">
                <a16:creationId xmlns:a16="http://schemas.microsoft.com/office/drawing/2014/main" id="{D39B136E-39E3-A6A2-BFB1-E54C45071F73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8743471" y="1676193"/>
            <a:ext cx="34615" cy="4207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25" name="矩形 92">
            <a:extLst>
              <a:ext uri="{FF2B5EF4-FFF2-40B4-BE49-F238E27FC236}">
                <a16:creationId xmlns:a16="http://schemas.microsoft.com/office/drawing/2014/main" id="{DC9ED1CA-F7E3-4552-1AD6-89B995E1D985}"/>
              </a:ext>
            </a:extLst>
          </p:cNvPr>
          <p:cNvSpPr/>
          <p:nvPr/>
        </p:nvSpPr>
        <p:spPr>
          <a:xfrm>
            <a:off x="6254989" y="3791790"/>
            <a:ext cx="2523099" cy="1664320"/>
          </a:xfrm>
          <a:custGeom>
            <a:avLst/>
            <a:gdLst>
              <a:gd name="connsiteX0" fmla="*/ 0 w 3332480"/>
              <a:gd name="connsiteY0" fmla="*/ 0 h 1869715"/>
              <a:gd name="connsiteX1" fmla="*/ 3332480 w 3332480"/>
              <a:gd name="connsiteY1" fmla="*/ 0 h 1869715"/>
              <a:gd name="connsiteX2" fmla="*/ 3332480 w 3332480"/>
              <a:gd name="connsiteY2" fmla="*/ 1869715 h 1869715"/>
              <a:gd name="connsiteX3" fmla="*/ 0 w 3332480"/>
              <a:gd name="connsiteY3" fmla="*/ 1869715 h 1869715"/>
              <a:gd name="connsiteX4" fmla="*/ 0 w 3332480"/>
              <a:gd name="connsiteY4" fmla="*/ 0 h 1869715"/>
              <a:gd name="connsiteX0" fmla="*/ 3332480 w 3423920"/>
              <a:gd name="connsiteY0" fmla="*/ 0 h 1869715"/>
              <a:gd name="connsiteX1" fmla="*/ 3332480 w 3423920"/>
              <a:gd name="connsiteY1" fmla="*/ 1869715 h 1869715"/>
              <a:gd name="connsiteX2" fmla="*/ 0 w 3423920"/>
              <a:gd name="connsiteY2" fmla="*/ 1869715 h 1869715"/>
              <a:gd name="connsiteX3" fmla="*/ 0 w 3423920"/>
              <a:gd name="connsiteY3" fmla="*/ 0 h 1869715"/>
              <a:gd name="connsiteX4" fmla="*/ 3423920 w 3423920"/>
              <a:gd name="connsiteY4" fmla="*/ 91440 h 1869715"/>
              <a:gd name="connsiteX0" fmla="*/ 3332480 w 3679900"/>
              <a:gd name="connsiteY0" fmla="*/ 0 h 1869715"/>
              <a:gd name="connsiteX1" fmla="*/ 3332480 w 3679900"/>
              <a:gd name="connsiteY1" fmla="*/ 1869715 h 1869715"/>
              <a:gd name="connsiteX2" fmla="*/ 0 w 3679900"/>
              <a:gd name="connsiteY2" fmla="*/ 1869715 h 1869715"/>
              <a:gd name="connsiteX3" fmla="*/ 0 w 3679900"/>
              <a:gd name="connsiteY3" fmla="*/ 0 h 1869715"/>
              <a:gd name="connsiteX4" fmla="*/ 3423920 w 3679900"/>
              <a:gd name="connsiteY4" fmla="*/ 91440 h 1869715"/>
              <a:gd name="connsiteX5" fmla="*/ 3432087 w 3679900"/>
              <a:gd name="connsiteY5" fmla="*/ 98580 h 1869715"/>
              <a:gd name="connsiteX0" fmla="*/ 3332480 w 3423920"/>
              <a:gd name="connsiteY0" fmla="*/ 0 h 1869715"/>
              <a:gd name="connsiteX1" fmla="*/ 3332480 w 3423920"/>
              <a:gd name="connsiteY1" fmla="*/ 1869715 h 1869715"/>
              <a:gd name="connsiteX2" fmla="*/ 0 w 3423920"/>
              <a:gd name="connsiteY2" fmla="*/ 1869715 h 1869715"/>
              <a:gd name="connsiteX3" fmla="*/ 0 w 3423920"/>
              <a:gd name="connsiteY3" fmla="*/ 0 h 1869715"/>
              <a:gd name="connsiteX4" fmla="*/ 3423920 w 3423920"/>
              <a:gd name="connsiteY4" fmla="*/ 91440 h 1869715"/>
              <a:gd name="connsiteX0" fmla="*/ 3332480 w 3332480"/>
              <a:gd name="connsiteY0" fmla="*/ 0 h 1869715"/>
              <a:gd name="connsiteX1" fmla="*/ 3332480 w 3332480"/>
              <a:gd name="connsiteY1" fmla="*/ 1869715 h 1869715"/>
              <a:gd name="connsiteX2" fmla="*/ 0 w 3332480"/>
              <a:gd name="connsiteY2" fmla="*/ 1869715 h 1869715"/>
              <a:gd name="connsiteX3" fmla="*/ 0 w 3332480"/>
              <a:gd name="connsiteY3" fmla="*/ 0 h 186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2480" h="1869715">
                <a:moveTo>
                  <a:pt x="3332480" y="0"/>
                </a:moveTo>
                <a:lnTo>
                  <a:pt x="3332480" y="1869715"/>
                </a:lnTo>
                <a:lnTo>
                  <a:pt x="0" y="1869715"/>
                </a:lnTo>
                <a:lnTo>
                  <a:pt x="0" y="0"/>
                </a:lnTo>
              </a:path>
            </a:pathLst>
          </a:custGeom>
          <a:gradFill flip="none" rotWithShape="1">
            <a:gsLst>
              <a:gs pos="100000">
                <a:schemeClr val="accent1">
                  <a:lumMod val="75000"/>
                  <a:alpha val="13000"/>
                </a:schemeClr>
              </a:gs>
              <a:gs pos="0">
                <a:schemeClr val="accent1">
                  <a:lumMod val="75000"/>
                </a:schemeClr>
              </a:gs>
            </a:gsLst>
            <a:lin ang="16200000" scaled="1"/>
            <a:tileRect/>
          </a:gradFill>
          <a:ln w="8426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905" tIns="2451" rIns="4905" bIns="245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25" kern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id="{9492ADC2-C123-516E-4217-DA03C8E5AC49}"/>
              </a:ext>
            </a:extLst>
          </p:cNvPr>
          <p:cNvSpPr txBox="1"/>
          <p:nvPr/>
        </p:nvSpPr>
        <p:spPr>
          <a:xfrm>
            <a:off x="6289603" y="4567751"/>
            <a:ext cx="2453870" cy="685243"/>
          </a:xfrm>
          <a:prstGeom prst="rect">
            <a:avLst/>
          </a:prstGeom>
          <a:noFill/>
          <a:effectLst/>
        </p:spPr>
        <p:txBody>
          <a:bodyPr wrap="square" lIns="85954" tIns="42977" rIns="85954" bIns="42977" rtlCol="0">
            <a:noAutofit/>
          </a:bodyPr>
          <a:lstStyle/>
          <a:p>
            <a:pPr marL="10575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>
                <a:srgbClr val="00FFFF"/>
              </a:buClr>
              <a:buSzTx/>
              <a:buFontTx/>
              <a:buNone/>
              <a:tabLst/>
              <a:defRPr/>
            </a:pPr>
            <a:r>
              <a:rPr kumimoji="0" lang="zh-CN" altLang="en-US" sz="169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请在这里输入你的正文</a:t>
            </a:r>
            <a:endParaRPr kumimoji="0" lang="en-US" altLang="zh-CN" sz="169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  <a:p>
            <a:pPr marL="10575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>
                <a:srgbClr val="00FFFF"/>
              </a:buClr>
              <a:buSzTx/>
              <a:buFontTx/>
              <a:buNone/>
              <a:tabLst/>
              <a:defRPr/>
            </a:pPr>
            <a:r>
              <a:rPr kumimoji="0" lang="zh-CN" altLang="en-US" sz="169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请在这里输入你的正文</a:t>
            </a: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id="{19C959AF-2A64-445A-11D4-78FD395C592C}"/>
              </a:ext>
            </a:extLst>
          </p:cNvPr>
          <p:cNvSpPr txBox="1"/>
          <p:nvPr/>
        </p:nvSpPr>
        <p:spPr>
          <a:xfrm>
            <a:off x="6685913" y="4014945"/>
            <a:ext cx="1661250" cy="491827"/>
          </a:xfrm>
          <a:prstGeom prst="rect">
            <a:avLst/>
          </a:prstGeom>
          <a:noFill/>
          <a:effectLst/>
        </p:spPr>
        <p:txBody>
          <a:bodyPr wrap="square" lIns="85954" tIns="42977" rIns="85954" bIns="42977" rtlCol="0">
            <a:noAutofit/>
          </a:bodyPr>
          <a:lstStyle/>
          <a:p>
            <a:pPr algn="ctr">
              <a:defRPr/>
            </a:pPr>
            <a:r>
              <a:rPr lang="zh-CN" altLang="en-US" sz="2632" b="1" kern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分级诊疗</a:t>
            </a:r>
          </a:p>
        </p:txBody>
      </p:sp>
      <p:pic>
        <p:nvPicPr>
          <p:cNvPr id="128" name="图片 127">
            <a:extLst>
              <a:ext uri="{FF2B5EF4-FFF2-40B4-BE49-F238E27FC236}">
                <a16:creationId xmlns:a16="http://schemas.microsoft.com/office/drawing/2014/main" id="{4FD5BA8D-EB32-DDBA-2BFF-D066937F95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6" r="9386"/>
          <a:stretch/>
        </p:blipFill>
        <p:spPr>
          <a:xfrm>
            <a:off x="6400454" y="1839314"/>
            <a:ext cx="2232169" cy="1827452"/>
          </a:xfrm>
          <a:custGeom>
            <a:avLst/>
            <a:gdLst>
              <a:gd name="connsiteX0" fmla="*/ 0 w 2968819"/>
              <a:gd name="connsiteY0" fmla="*/ 0 h 1976120"/>
              <a:gd name="connsiteX1" fmla="*/ 2968819 w 2968819"/>
              <a:gd name="connsiteY1" fmla="*/ 0 h 1976120"/>
              <a:gd name="connsiteX2" fmla="*/ 2968819 w 2968819"/>
              <a:gd name="connsiteY2" fmla="*/ 499462 h 1976120"/>
              <a:gd name="connsiteX3" fmla="*/ 2914430 w 2968819"/>
              <a:gd name="connsiteY3" fmla="*/ 532484 h 1976120"/>
              <a:gd name="connsiteX4" fmla="*/ 2914430 w 2968819"/>
              <a:gd name="connsiteY4" fmla="*/ 1443636 h 1976120"/>
              <a:gd name="connsiteX5" fmla="*/ 2968819 w 2968819"/>
              <a:gd name="connsiteY5" fmla="*/ 1476658 h 1976120"/>
              <a:gd name="connsiteX6" fmla="*/ 2968819 w 2968819"/>
              <a:gd name="connsiteY6" fmla="*/ 1976120 h 1976120"/>
              <a:gd name="connsiteX7" fmla="*/ 0 w 2968819"/>
              <a:gd name="connsiteY7" fmla="*/ 1976120 h 1976120"/>
              <a:gd name="connsiteX8" fmla="*/ 0 w 2968819"/>
              <a:gd name="connsiteY8" fmla="*/ 1476659 h 1976120"/>
              <a:gd name="connsiteX9" fmla="*/ 54390 w 2968819"/>
              <a:gd name="connsiteY9" fmla="*/ 1443636 h 1976120"/>
              <a:gd name="connsiteX10" fmla="*/ 54390 w 2968819"/>
              <a:gd name="connsiteY10" fmla="*/ 532484 h 1976120"/>
              <a:gd name="connsiteX11" fmla="*/ 0 w 2968819"/>
              <a:gd name="connsiteY11" fmla="*/ 499462 h 197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68819" h="1976120">
                <a:moveTo>
                  <a:pt x="0" y="0"/>
                </a:moveTo>
                <a:lnTo>
                  <a:pt x="2968819" y="0"/>
                </a:lnTo>
                <a:lnTo>
                  <a:pt x="2968819" y="499462"/>
                </a:lnTo>
                <a:lnTo>
                  <a:pt x="2914430" y="532484"/>
                </a:lnTo>
                <a:lnTo>
                  <a:pt x="2914430" y="1443636"/>
                </a:lnTo>
                <a:lnTo>
                  <a:pt x="2968819" y="1476658"/>
                </a:lnTo>
                <a:lnTo>
                  <a:pt x="2968819" y="1976120"/>
                </a:lnTo>
                <a:lnTo>
                  <a:pt x="0" y="1976120"/>
                </a:lnTo>
                <a:lnTo>
                  <a:pt x="0" y="1476659"/>
                </a:lnTo>
                <a:lnTo>
                  <a:pt x="54390" y="1443636"/>
                </a:lnTo>
                <a:lnTo>
                  <a:pt x="54390" y="532484"/>
                </a:lnTo>
                <a:lnTo>
                  <a:pt x="0" y="499462"/>
                </a:lnTo>
                <a:close/>
              </a:path>
            </a:pathLst>
          </a:custGeom>
          <a:effectLst/>
        </p:spPr>
      </p:pic>
      <p:sp>
        <p:nvSpPr>
          <p:cNvPr id="150" name="矩形 149">
            <a:extLst>
              <a:ext uri="{FF2B5EF4-FFF2-40B4-BE49-F238E27FC236}">
                <a16:creationId xmlns:a16="http://schemas.microsoft.com/office/drawing/2014/main" id="{C5FFD30C-2BAD-0D33-6F91-CBE1E2667226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10340303" y="1634113"/>
            <a:ext cx="34615" cy="8415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151" name="直接连接符 150">
            <a:extLst>
              <a:ext uri="{FF2B5EF4-FFF2-40B4-BE49-F238E27FC236}">
                <a16:creationId xmlns:a16="http://schemas.microsoft.com/office/drawing/2014/main" id="{358A9DF6-5571-6A3B-0CF5-B134244A309A}"/>
              </a:ext>
            </a:extLst>
          </p:cNvPr>
          <p:cNvCxnSpPr>
            <a:cxnSpLocks/>
          </p:cNvCxnSpPr>
          <p:nvPr/>
        </p:nvCxnSpPr>
        <p:spPr>
          <a:xfrm>
            <a:off x="10400880" y="1676191"/>
            <a:ext cx="153848" cy="0"/>
          </a:xfrm>
          <a:prstGeom prst="line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</p:cxnSp>
      <p:cxnSp>
        <p:nvCxnSpPr>
          <p:cNvPr id="152" name="直接连接符 151">
            <a:extLst>
              <a:ext uri="{FF2B5EF4-FFF2-40B4-BE49-F238E27FC236}">
                <a16:creationId xmlns:a16="http://schemas.microsoft.com/office/drawing/2014/main" id="{B22B86F5-C688-B4A2-F340-F87F67E4A5E4}"/>
              </a:ext>
            </a:extLst>
          </p:cNvPr>
          <p:cNvCxnSpPr>
            <a:cxnSpLocks/>
          </p:cNvCxnSpPr>
          <p:nvPr/>
        </p:nvCxnSpPr>
        <p:spPr>
          <a:xfrm>
            <a:off x="10160494" y="1676191"/>
            <a:ext cx="153848" cy="0"/>
          </a:xfrm>
          <a:prstGeom prst="line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</p:cxnSp>
      <p:sp>
        <p:nvSpPr>
          <p:cNvPr id="145" name="任意多边形: 形状 144">
            <a:extLst>
              <a:ext uri="{FF2B5EF4-FFF2-40B4-BE49-F238E27FC236}">
                <a16:creationId xmlns:a16="http://schemas.microsoft.com/office/drawing/2014/main" id="{C30A88F3-2AEC-8EC4-E246-368E8725C6DB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9096062" y="1676192"/>
            <a:ext cx="2523099" cy="2157675"/>
          </a:xfrm>
          <a:custGeom>
            <a:avLst/>
            <a:gdLst>
              <a:gd name="connsiteX0" fmla="*/ 0 w 3332480"/>
              <a:gd name="connsiteY0" fmla="*/ 0 h 1172245"/>
              <a:gd name="connsiteX1" fmla="*/ 1284951 w 3332480"/>
              <a:gd name="connsiteY1" fmla="*/ 0 h 1172245"/>
              <a:gd name="connsiteX2" fmla="*/ 1296235 w 3332480"/>
              <a:gd name="connsiteY2" fmla="*/ 45137 h 1172245"/>
              <a:gd name="connsiteX3" fmla="*/ 2036245 w 3332480"/>
              <a:gd name="connsiteY3" fmla="*/ 45137 h 1172245"/>
              <a:gd name="connsiteX4" fmla="*/ 2047529 w 3332480"/>
              <a:gd name="connsiteY4" fmla="*/ 0 h 1172245"/>
              <a:gd name="connsiteX5" fmla="*/ 3332480 w 3332480"/>
              <a:gd name="connsiteY5" fmla="*/ 0 h 1172245"/>
              <a:gd name="connsiteX6" fmla="*/ 3332480 w 3332480"/>
              <a:gd name="connsiteY6" fmla="*/ 370103 h 1172245"/>
              <a:gd name="connsiteX7" fmla="*/ 3286761 w 3332480"/>
              <a:gd name="connsiteY7" fmla="*/ 383610 h 1172245"/>
              <a:gd name="connsiteX8" fmla="*/ 3286761 w 3332480"/>
              <a:gd name="connsiteY8" fmla="*/ 788634 h 1172245"/>
              <a:gd name="connsiteX9" fmla="*/ 3332480 w 3332480"/>
              <a:gd name="connsiteY9" fmla="*/ 802141 h 1172245"/>
              <a:gd name="connsiteX10" fmla="*/ 3332480 w 3332480"/>
              <a:gd name="connsiteY10" fmla="*/ 1172245 h 1172245"/>
              <a:gd name="connsiteX11" fmla="*/ 2047529 w 3332480"/>
              <a:gd name="connsiteY11" fmla="*/ 1172245 h 1172245"/>
              <a:gd name="connsiteX12" fmla="*/ 2036245 w 3332480"/>
              <a:gd name="connsiteY12" fmla="*/ 1127108 h 1172245"/>
              <a:gd name="connsiteX13" fmla="*/ 1296235 w 3332480"/>
              <a:gd name="connsiteY13" fmla="*/ 1127108 h 1172245"/>
              <a:gd name="connsiteX14" fmla="*/ 1284951 w 3332480"/>
              <a:gd name="connsiteY14" fmla="*/ 1172245 h 1172245"/>
              <a:gd name="connsiteX15" fmla="*/ 0 w 3332480"/>
              <a:gd name="connsiteY15" fmla="*/ 1172245 h 1172245"/>
              <a:gd name="connsiteX16" fmla="*/ 0 w 3332480"/>
              <a:gd name="connsiteY16" fmla="*/ 802141 h 1172245"/>
              <a:gd name="connsiteX17" fmla="*/ 45719 w 3332480"/>
              <a:gd name="connsiteY17" fmla="*/ 788634 h 1172245"/>
              <a:gd name="connsiteX18" fmla="*/ 45719 w 3332480"/>
              <a:gd name="connsiteY18" fmla="*/ 383610 h 1172245"/>
              <a:gd name="connsiteX19" fmla="*/ 0 w 3332480"/>
              <a:gd name="connsiteY19" fmla="*/ 370103 h 1172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332480" h="1172245">
                <a:moveTo>
                  <a:pt x="0" y="0"/>
                </a:moveTo>
                <a:lnTo>
                  <a:pt x="1284951" y="0"/>
                </a:lnTo>
                <a:lnTo>
                  <a:pt x="1296235" y="45137"/>
                </a:lnTo>
                <a:lnTo>
                  <a:pt x="2036245" y="45137"/>
                </a:lnTo>
                <a:lnTo>
                  <a:pt x="2047529" y="0"/>
                </a:lnTo>
                <a:lnTo>
                  <a:pt x="3332480" y="0"/>
                </a:lnTo>
                <a:lnTo>
                  <a:pt x="3332480" y="370103"/>
                </a:lnTo>
                <a:lnTo>
                  <a:pt x="3286761" y="383610"/>
                </a:lnTo>
                <a:lnTo>
                  <a:pt x="3286761" y="788634"/>
                </a:lnTo>
                <a:lnTo>
                  <a:pt x="3332480" y="802141"/>
                </a:lnTo>
                <a:lnTo>
                  <a:pt x="3332480" y="1172245"/>
                </a:lnTo>
                <a:lnTo>
                  <a:pt x="2047529" y="1172245"/>
                </a:lnTo>
                <a:lnTo>
                  <a:pt x="2036245" y="1127108"/>
                </a:lnTo>
                <a:lnTo>
                  <a:pt x="1296235" y="1127108"/>
                </a:lnTo>
                <a:lnTo>
                  <a:pt x="1284951" y="1172245"/>
                </a:lnTo>
                <a:lnTo>
                  <a:pt x="0" y="1172245"/>
                </a:lnTo>
                <a:lnTo>
                  <a:pt x="0" y="802141"/>
                </a:lnTo>
                <a:lnTo>
                  <a:pt x="45719" y="788634"/>
                </a:lnTo>
                <a:lnTo>
                  <a:pt x="45719" y="383610"/>
                </a:lnTo>
                <a:lnTo>
                  <a:pt x="0" y="37010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46" name="矩形 145">
            <a:extLst>
              <a:ext uri="{FF2B5EF4-FFF2-40B4-BE49-F238E27FC236}">
                <a16:creationId xmlns:a16="http://schemas.microsoft.com/office/drawing/2014/main" id="{0618A4A9-F374-1265-5A2C-EEBD4D4A7FC0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11584544" y="3791789"/>
            <a:ext cx="34615" cy="420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47" name="矩形 146">
            <a:extLst>
              <a:ext uri="{FF2B5EF4-FFF2-40B4-BE49-F238E27FC236}">
                <a16:creationId xmlns:a16="http://schemas.microsoft.com/office/drawing/2014/main" id="{8BD10195-5BCF-80BF-E1EF-05FF747D05DA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9096061" y="1676193"/>
            <a:ext cx="34615" cy="4207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48" name="矩形 147">
            <a:extLst>
              <a:ext uri="{FF2B5EF4-FFF2-40B4-BE49-F238E27FC236}">
                <a16:creationId xmlns:a16="http://schemas.microsoft.com/office/drawing/2014/main" id="{C067AA8F-F883-80E5-6DC8-6265B71CC8D5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9096061" y="3791789"/>
            <a:ext cx="34615" cy="420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49" name="矩形 148">
            <a:extLst>
              <a:ext uri="{FF2B5EF4-FFF2-40B4-BE49-F238E27FC236}">
                <a16:creationId xmlns:a16="http://schemas.microsoft.com/office/drawing/2014/main" id="{56931CAA-1C43-E399-DC97-38AC9288B23D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11584544" y="1676193"/>
            <a:ext cx="34615" cy="4207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793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46897" algn="ctr" rotWithShape="0">
              <a:schemeClr val="accent1">
                <a:lumMod val="75000"/>
                <a:alpha val="70000"/>
              </a:schemeClr>
            </a:outerShdw>
          </a:effectLst>
        </p:spPr>
        <p:txBody>
          <a:bodyPr lIns="70511" tIns="35256" rIns="70511" bIns="35256" rtlCol="0" anchor="ctr">
            <a:noAutofit/>
          </a:bodyPr>
          <a:lstStyle/>
          <a:p>
            <a:pPr algn="ctr"/>
            <a:endParaRPr lang="zh-CN" altLang="en-US" sz="54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40" name="矩形 92">
            <a:extLst>
              <a:ext uri="{FF2B5EF4-FFF2-40B4-BE49-F238E27FC236}">
                <a16:creationId xmlns:a16="http://schemas.microsoft.com/office/drawing/2014/main" id="{FF8EDEF4-3C4A-DE21-7033-F84426D7F301}"/>
              </a:ext>
            </a:extLst>
          </p:cNvPr>
          <p:cNvSpPr/>
          <p:nvPr/>
        </p:nvSpPr>
        <p:spPr>
          <a:xfrm>
            <a:off x="9096062" y="3791790"/>
            <a:ext cx="2523099" cy="1664320"/>
          </a:xfrm>
          <a:custGeom>
            <a:avLst/>
            <a:gdLst>
              <a:gd name="connsiteX0" fmla="*/ 0 w 3332480"/>
              <a:gd name="connsiteY0" fmla="*/ 0 h 1869715"/>
              <a:gd name="connsiteX1" fmla="*/ 3332480 w 3332480"/>
              <a:gd name="connsiteY1" fmla="*/ 0 h 1869715"/>
              <a:gd name="connsiteX2" fmla="*/ 3332480 w 3332480"/>
              <a:gd name="connsiteY2" fmla="*/ 1869715 h 1869715"/>
              <a:gd name="connsiteX3" fmla="*/ 0 w 3332480"/>
              <a:gd name="connsiteY3" fmla="*/ 1869715 h 1869715"/>
              <a:gd name="connsiteX4" fmla="*/ 0 w 3332480"/>
              <a:gd name="connsiteY4" fmla="*/ 0 h 1869715"/>
              <a:gd name="connsiteX0" fmla="*/ 3332480 w 3423920"/>
              <a:gd name="connsiteY0" fmla="*/ 0 h 1869715"/>
              <a:gd name="connsiteX1" fmla="*/ 3332480 w 3423920"/>
              <a:gd name="connsiteY1" fmla="*/ 1869715 h 1869715"/>
              <a:gd name="connsiteX2" fmla="*/ 0 w 3423920"/>
              <a:gd name="connsiteY2" fmla="*/ 1869715 h 1869715"/>
              <a:gd name="connsiteX3" fmla="*/ 0 w 3423920"/>
              <a:gd name="connsiteY3" fmla="*/ 0 h 1869715"/>
              <a:gd name="connsiteX4" fmla="*/ 3423920 w 3423920"/>
              <a:gd name="connsiteY4" fmla="*/ 91440 h 1869715"/>
              <a:gd name="connsiteX0" fmla="*/ 3332480 w 3679900"/>
              <a:gd name="connsiteY0" fmla="*/ 0 h 1869715"/>
              <a:gd name="connsiteX1" fmla="*/ 3332480 w 3679900"/>
              <a:gd name="connsiteY1" fmla="*/ 1869715 h 1869715"/>
              <a:gd name="connsiteX2" fmla="*/ 0 w 3679900"/>
              <a:gd name="connsiteY2" fmla="*/ 1869715 h 1869715"/>
              <a:gd name="connsiteX3" fmla="*/ 0 w 3679900"/>
              <a:gd name="connsiteY3" fmla="*/ 0 h 1869715"/>
              <a:gd name="connsiteX4" fmla="*/ 3423920 w 3679900"/>
              <a:gd name="connsiteY4" fmla="*/ 91440 h 1869715"/>
              <a:gd name="connsiteX5" fmla="*/ 3432087 w 3679900"/>
              <a:gd name="connsiteY5" fmla="*/ 98580 h 1869715"/>
              <a:gd name="connsiteX0" fmla="*/ 3332480 w 3423920"/>
              <a:gd name="connsiteY0" fmla="*/ 0 h 1869715"/>
              <a:gd name="connsiteX1" fmla="*/ 3332480 w 3423920"/>
              <a:gd name="connsiteY1" fmla="*/ 1869715 h 1869715"/>
              <a:gd name="connsiteX2" fmla="*/ 0 w 3423920"/>
              <a:gd name="connsiteY2" fmla="*/ 1869715 h 1869715"/>
              <a:gd name="connsiteX3" fmla="*/ 0 w 3423920"/>
              <a:gd name="connsiteY3" fmla="*/ 0 h 1869715"/>
              <a:gd name="connsiteX4" fmla="*/ 3423920 w 3423920"/>
              <a:gd name="connsiteY4" fmla="*/ 91440 h 1869715"/>
              <a:gd name="connsiteX0" fmla="*/ 3332480 w 3332480"/>
              <a:gd name="connsiteY0" fmla="*/ 0 h 1869715"/>
              <a:gd name="connsiteX1" fmla="*/ 3332480 w 3332480"/>
              <a:gd name="connsiteY1" fmla="*/ 1869715 h 1869715"/>
              <a:gd name="connsiteX2" fmla="*/ 0 w 3332480"/>
              <a:gd name="connsiteY2" fmla="*/ 1869715 h 1869715"/>
              <a:gd name="connsiteX3" fmla="*/ 0 w 3332480"/>
              <a:gd name="connsiteY3" fmla="*/ 0 h 186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2480" h="1869715">
                <a:moveTo>
                  <a:pt x="3332480" y="0"/>
                </a:moveTo>
                <a:lnTo>
                  <a:pt x="3332480" y="1869715"/>
                </a:lnTo>
                <a:lnTo>
                  <a:pt x="0" y="1869715"/>
                </a:lnTo>
                <a:lnTo>
                  <a:pt x="0" y="0"/>
                </a:lnTo>
              </a:path>
            </a:pathLst>
          </a:custGeom>
          <a:gradFill flip="none" rotWithShape="1">
            <a:gsLst>
              <a:gs pos="100000">
                <a:schemeClr val="accent1">
                  <a:lumMod val="75000"/>
                  <a:alpha val="13000"/>
                </a:schemeClr>
              </a:gs>
              <a:gs pos="0">
                <a:schemeClr val="accent1">
                  <a:lumMod val="75000"/>
                </a:schemeClr>
              </a:gs>
            </a:gsLst>
            <a:lin ang="16200000" scaled="1"/>
            <a:tileRect/>
          </a:gradFill>
          <a:ln w="8426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905" tIns="2451" rIns="4905" bIns="245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25" kern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41" name="文本框 140">
            <a:extLst>
              <a:ext uri="{FF2B5EF4-FFF2-40B4-BE49-F238E27FC236}">
                <a16:creationId xmlns:a16="http://schemas.microsoft.com/office/drawing/2014/main" id="{7DB0489A-77BD-D928-9BB7-96226AF5A769}"/>
              </a:ext>
            </a:extLst>
          </p:cNvPr>
          <p:cNvSpPr txBox="1"/>
          <p:nvPr/>
        </p:nvSpPr>
        <p:spPr>
          <a:xfrm>
            <a:off x="9130676" y="4567751"/>
            <a:ext cx="2453870" cy="685243"/>
          </a:xfrm>
          <a:prstGeom prst="rect">
            <a:avLst/>
          </a:prstGeom>
          <a:noFill/>
          <a:effectLst/>
        </p:spPr>
        <p:txBody>
          <a:bodyPr wrap="square" lIns="85954" tIns="42977" rIns="85954" bIns="42977" rtlCol="0">
            <a:noAutofit/>
          </a:bodyPr>
          <a:lstStyle/>
          <a:p>
            <a:pPr marL="10575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>
                <a:srgbClr val="00FFFF"/>
              </a:buClr>
              <a:buSzTx/>
              <a:buFontTx/>
              <a:buNone/>
              <a:tabLst/>
              <a:defRPr/>
            </a:pPr>
            <a:r>
              <a:rPr kumimoji="0" lang="zh-CN" altLang="en-US" sz="169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请在这里输入你的正文</a:t>
            </a:r>
            <a:endParaRPr kumimoji="0" lang="en-US" altLang="zh-CN" sz="169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  <a:p>
            <a:pPr marL="10575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>
                <a:srgbClr val="00FFFF"/>
              </a:buClr>
              <a:buSzTx/>
              <a:buFontTx/>
              <a:buNone/>
              <a:tabLst/>
              <a:defRPr/>
            </a:pPr>
            <a:r>
              <a:rPr kumimoji="0" lang="zh-CN" altLang="en-US" sz="169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请在这里输入你的正文</a:t>
            </a:r>
          </a:p>
        </p:txBody>
      </p:sp>
      <p:sp>
        <p:nvSpPr>
          <p:cNvPr id="142" name="文本框 141">
            <a:extLst>
              <a:ext uri="{FF2B5EF4-FFF2-40B4-BE49-F238E27FC236}">
                <a16:creationId xmlns:a16="http://schemas.microsoft.com/office/drawing/2014/main" id="{E8DF4B63-EFAC-A8E6-E19F-F573B28E21DB}"/>
              </a:ext>
            </a:extLst>
          </p:cNvPr>
          <p:cNvSpPr txBox="1"/>
          <p:nvPr/>
        </p:nvSpPr>
        <p:spPr>
          <a:xfrm>
            <a:off x="9526986" y="4014945"/>
            <a:ext cx="1661250" cy="491827"/>
          </a:xfrm>
          <a:prstGeom prst="rect">
            <a:avLst/>
          </a:prstGeom>
          <a:noFill/>
          <a:effectLst/>
        </p:spPr>
        <p:txBody>
          <a:bodyPr wrap="square" lIns="85954" tIns="42977" rIns="85954" bIns="42977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zh-CN" altLang="en-US" sz="2632" b="1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辅助诊断</a:t>
            </a:r>
          </a:p>
        </p:txBody>
      </p:sp>
      <p:pic>
        <p:nvPicPr>
          <p:cNvPr id="143" name="图片 142">
            <a:extLst>
              <a:ext uri="{FF2B5EF4-FFF2-40B4-BE49-F238E27FC236}">
                <a16:creationId xmlns:a16="http://schemas.microsoft.com/office/drawing/2014/main" id="{E625EA41-E2AC-E9C7-C90D-14A58EA2A1A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6" r="9386"/>
          <a:stretch/>
        </p:blipFill>
        <p:spPr>
          <a:xfrm>
            <a:off x="9241527" y="1839314"/>
            <a:ext cx="2232169" cy="1827452"/>
          </a:xfrm>
          <a:custGeom>
            <a:avLst/>
            <a:gdLst>
              <a:gd name="connsiteX0" fmla="*/ 0 w 2968819"/>
              <a:gd name="connsiteY0" fmla="*/ 0 h 1976120"/>
              <a:gd name="connsiteX1" fmla="*/ 2968819 w 2968819"/>
              <a:gd name="connsiteY1" fmla="*/ 0 h 1976120"/>
              <a:gd name="connsiteX2" fmla="*/ 2968819 w 2968819"/>
              <a:gd name="connsiteY2" fmla="*/ 499462 h 1976120"/>
              <a:gd name="connsiteX3" fmla="*/ 2914430 w 2968819"/>
              <a:gd name="connsiteY3" fmla="*/ 532484 h 1976120"/>
              <a:gd name="connsiteX4" fmla="*/ 2914430 w 2968819"/>
              <a:gd name="connsiteY4" fmla="*/ 1443636 h 1976120"/>
              <a:gd name="connsiteX5" fmla="*/ 2968819 w 2968819"/>
              <a:gd name="connsiteY5" fmla="*/ 1476658 h 1976120"/>
              <a:gd name="connsiteX6" fmla="*/ 2968819 w 2968819"/>
              <a:gd name="connsiteY6" fmla="*/ 1976120 h 1976120"/>
              <a:gd name="connsiteX7" fmla="*/ 0 w 2968819"/>
              <a:gd name="connsiteY7" fmla="*/ 1976120 h 1976120"/>
              <a:gd name="connsiteX8" fmla="*/ 0 w 2968819"/>
              <a:gd name="connsiteY8" fmla="*/ 1476659 h 1976120"/>
              <a:gd name="connsiteX9" fmla="*/ 54390 w 2968819"/>
              <a:gd name="connsiteY9" fmla="*/ 1443636 h 1976120"/>
              <a:gd name="connsiteX10" fmla="*/ 54390 w 2968819"/>
              <a:gd name="connsiteY10" fmla="*/ 532484 h 1976120"/>
              <a:gd name="connsiteX11" fmla="*/ 0 w 2968819"/>
              <a:gd name="connsiteY11" fmla="*/ 499462 h 197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68819" h="1976120">
                <a:moveTo>
                  <a:pt x="0" y="0"/>
                </a:moveTo>
                <a:lnTo>
                  <a:pt x="2968819" y="0"/>
                </a:lnTo>
                <a:lnTo>
                  <a:pt x="2968819" y="499462"/>
                </a:lnTo>
                <a:lnTo>
                  <a:pt x="2914430" y="532484"/>
                </a:lnTo>
                <a:lnTo>
                  <a:pt x="2914430" y="1443636"/>
                </a:lnTo>
                <a:lnTo>
                  <a:pt x="2968819" y="1476658"/>
                </a:lnTo>
                <a:lnTo>
                  <a:pt x="2968819" y="1976120"/>
                </a:lnTo>
                <a:lnTo>
                  <a:pt x="0" y="1976120"/>
                </a:lnTo>
                <a:lnTo>
                  <a:pt x="0" y="1476659"/>
                </a:lnTo>
                <a:lnTo>
                  <a:pt x="54390" y="1443636"/>
                </a:lnTo>
                <a:lnTo>
                  <a:pt x="54390" y="532484"/>
                </a:lnTo>
                <a:lnTo>
                  <a:pt x="0" y="499462"/>
                </a:lnTo>
                <a:close/>
              </a:path>
            </a:pathLst>
          </a:custGeom>
          <a:effectLst/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EB0C865-2A7F-249A-D916-A7A247BF6C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产品介绍 </a:t>
            </a:r>
            <a:r>
              <a:rPr lang="en-US" altLang="zh-CN"/>
              <a:t>— </a:t>
            </a:r>
            <a:r>
              <a:rPr lang="zh-CN" altLang="en-US"/>
              <a:t>辅助诊断</a:t>
            </a:r>
          </a:p>
        </p:txBody>
      </p:sp>
    </p:spTree>
    <p:extLst>
      <p:ext uri="{BB962C8B-B14F-4D97-AF65-F5344CB8AC3E}">
        <p14:creationId xmlns:p14="http://schemas.microsoft.com/office/powerpoint/2010/main" val="3605976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1FE94170-6695-7524-1DDC-50F113AB67B6}"/>
              </a:ext>
            </a:extLst>
          </p:cNvPr>
          <p:cNvSpPr txBox="1"/>
          <p:nvPr/>
        </p:nvSpPr>
        <p:spPr>
          <a:xfrm>
            <a:off x="3924301" y="1822414"/>
            <a:ext cx="4343400" cy="1446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8800">
                <a:ln w="22225">
                  <a:gradFill>
                    <a:gsLst>
                      <a:gs pos="0">
                        <a:schemeClr val="bg1"/>
                      </a:gs>
                      <a:gs pos="71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Part 03</a:t>
            </a:r>
            <a:endParaRPr lang="zh-CN" altLang="en-US" sz="8800">
              <a:ln w="22225">
                <a:gradFill>
                  <a:gsLst>
                    <a:gs pos="0">
                      <a:schemeClr val="bg1"/>
                    </a:gs>
                    <a:gs pos="71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pic>
        <p:nvPicPr>
          <p:cNvPr id="20" name="PA-图片 7">
            <a:extLst>
              <a:ext uri="{FF2B5EF4-FFF2-40B4-BE49-F238E27FC236}">
                <a16:creationId xmlns:a16="http://schemas.microsoft.com/office/drawing/2014/main" id="{552ECF75-29F7-AB10-3B91-6BE984AADE5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 cstate="print">
            <a:duotone>
              <a:srgbClr val="15D2F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69" b="12547"/>
          <a:stretch/>
        </p:blipFill>
        <p:spPr>
          <a:xfrm rot="10800000">
            <a:off x="6819900" y="1749346"/>
            <a:ext cx="469644" cy="802938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B097BC8-6105-73DA-3196-48CBA0BE07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/>
              <a:t>市场分析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2436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şḷïḓ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id="{1BE09D7E-B934-E484-53C9-039E14FA9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6" name="文本占位符 5">
            <a:extLst>
              <a:ext uri="{FF2B5EF4-FFF2-40B4-BE49-F238E27FC236}">
                <a16:creationId xmlns:a16="http://schemas.microsoft.com/office/drawing/2014/main" id="{E8ED5C06-5AE2-9576-D72C-728C27A106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市场分析 </a:t>
            </a:r>
            <a:r>
              <a:rPr lang="en-US" altLang="zh-CN"/>
              <a:t>— </a:t>
            </a:r>
            <a:r>
              <a:rPr lang="zh-CN" altLang="en-US"/>
              <a:t>疾病现状</a:t>
            </a:r>
          </a:p>
        </p:txBody>
      </p:sp>
      <p:sp>
        <p:nvSpPr>
          <p:cNvPr id="121" name="任意多边形: 形状 120">
            <a:extLst>
              <a:ext uri="{FF2B5EF4-FFF2-40B4-BE49-F238E27FC236}">
                <a16:creationId xmlns:a16="http://schemas.microsoft.com/office/drawing/2014/main" id="{16115F00-9A1A-C28B-B597-79C7A81C025B}"/>
              </a:ext>
            </a:extLst>
          </p:cNvPr>
          <p:cNvSpPr/>
          <p:nvPr/>
        </p:nvSpPr>
        <p:spPr>
          <a:xfrm>
            <a:off x="5713978" y="3772707"/>
            <a:ext cx="188493" cy="510153"/>
          </a:xfrm>
          <a:custGeom>
            <a:avLst/>
            <a:gdLst>
              <a:gd name="connsiteX0" fmla="*/ 861779 w 2878751"/>
              <a:gd name="connsiteY0" fmla="*/ 4803922 h 7791323"/>
              <a:gd name="connsiteX1" fmla="*/ 0 w 2878751"/>
              <a:gd name="connsiteY1" fmla="*/ 5956012 h 7791323"/>
              <a:gd name="connsiteX2" fmla="*/ 0 w 2878751"/>
              <a:gd name="connsiteY2" fmla="*/ 6701113 h 7791323"/>
              <a:gd name="connsiteX3" fmla="*/ 1102605 w 2878751"/>
              <a:gd name="connsiteY3" fmla="*/ 5231828 h 7791323"/>
              <a:gd name="connsiteX4" fmla="*/ 2878751 w 2878751"/>
              <a:gd name="connsiteY4" fmla="*/ 3942795 h 7791323"/>
              <a:gd name="connsiteX5" fmla="*/ 1505914 w 2878751"/>
              <a:gd name="connsiteY5" fmla="*/ 3942795 h 7791323"/>
              <a:gd name="connsiteX6" fmla="*/ 1012668 w 2878751"/>
              <a:gd name="connsiteY6" fmla="*/ 4602203 h 7791323"/>
              <a:gd name="connsiteX7" fmla="*/ 1375969 w 2878751"/>
              <a:gd name="connsiteY7" fmla="*/ 5247728 h 7791323"/>
              <a:gd name="connsiteX8" fmla="*/ 1373130 w 2878751"/>
              <a:gd name="connsiteY8" fmla="*/ 5249326 h 7791323"/>
              <a:gd name="connsiteX9" fmla="*/ 1375970 w 2878751"/>
              <a:gd name="connsiteY9" fmla="*/ 5251457 h 7791323"/>
              <a:gd name="connsiteX10" fmla="*/ 0 w 2878751"/>
              <a:gd name="connsiteY10" fmla="*/ 7085020 h 7791323"/>
              <a:gd name="connsiteX11" fmla="*/ 0 w 2878751"/>
              <a:gd name="connsiteY11" fmla="*/ 7791323 h 7791323"/>
              <a:gd name="connsiteX12" fmla="*/ 0 w 2878751"/>
              <a:gd name="connsiteY12" fmla="*/ 0 h 7791323"/>
              <a:gd name="connsiteX13" fmla="*/ 0 w 2878751"/>
              <a:gd name="connsiteY13" fmla="*/ 1835311 h 7791323"/>
              <a:gd name="connsiteX14" fmla="*/ 1505912 w 2878751"/>
              <a:gd name="connsiteY14" fmla="*/ 3848527 h 7791323"/>
              <a:gd name="connsiteX15" fmla="*/ 2878749 w 2878751"/>
              <a:gd name="connsiteY15" fmla="*/ 3848527 h 7791323"/>
              <a:gd name="connsiteX16" fmla="*/ 1298722 w 2878751"/>
              <a:gd name="connsiteY16" fmla="*/ 1736229 h 7791323"/>
              <a:gd name="connsiteX17" fmla="*/ 801029 w 2878751"/>
              <a:gd name="connsiteY17" fmla="*/ 1833203 h 7791323"/>
              <a:gd name="connsiteX18" fmla="*/ 1726462 w 2878751"/>
              <a:gd name="connsiteY18" fmla="*/ 3067884 h 7791323"/>
              <a:gd name="connsiteX19" fmla="*/ 1764886 w 2878751"/>
              <a:gd name="connsiteY19" fmla="*/ 3075642 h 7791323"/>
              <a:gd name="connsiteX20" fmla="*/ 1869503 w 2878751"/>
              <a:gd name="connsiteY20" fmla="*/ 3233472 h 7791323"/>
              <a:gd name="connsiteX21" fmla="*/ 1698212 w 2878751"/>
              <a:gd name="connsiteY21" fmla="*/ 3404763 h 7791323"/>
              <a:gd name="connsiteX22" fmla="*/ 1526921 w 2878751"/>
              <a:gd name="connsiteY22" fmla="*/ 3233472 h 7791323"/>
              <a:gd name="connsiteX23" fmla="*/ 1534493 w 2878751"/>
              <a:gd name="connsiteY23" fmla="*/ 3195968 h 7791323"/>
              <a:gd name="connsiteX24" fmla="*/ 462119 w 2878751"/>
              <a:gd name="connsiteY24" fmla="*/ 1765241 h 7791323"/>
              <a:gd name="connsiteX25" fmla="*/ 646503 w 2878751"/>
              <a:gd name="connsiteY25" fmla="*/ 1627039 h 7791323"/>
              <a:gd name="connsiteX26" fmla="*/ 647491 w 2878751"/>
              <a:gd name="connsiteY26" fmla="*/ 1628357 h 7791323"/>
              <a:gd name="connsiteX27" fmla="*/ 1145455 w 2878751"/>
              <a:gd name="connsiteY27" fmla="*/ 1531330 h 7791323"/>
              <a:gd name="connsiteX0-1" fmla="*/ 861779 w 2878751"/>
              <a:gd name="connsiteY0-2" fmla="*/ 4803922 h 7791323"/>
              <a:gd name="connsiteX1-3" fmla="*/ 0 w 2878751"/>
              <a:gd name="connsiteY1-4" fmla="*/ 5956012 h 7791323"/>
              <a:gd name="connsiteX2-5" fmla="*/ 0 w 2878751"/>
              <a:gd name="connsiteY2-6" fmla="*/ 6701113 h 7791323"/>
              <a:gd name="connsiteX3-7" fmla="*/ 1102605 w 2878751"/>
              <a:gd name="connsiteY3-8" fmla="*/ 5231828 h 7791323"/>
              <a:gd name="connsiteX4-9" fmla="*/ 861779 w 2878751"/>
              <a:gd name="connsiteY4-10" fmla="*/ 4803922 h 7791323"/>
              <a:gd name="connsiteX5-11" fmla="*/ 2878751 w 2878751"/>
              <a:gd name="connsiteY5-12" fmla="*/ 3942795 h 7791323"/>
              <a:gd name="connsiteX6-13" fmla="*/ 1505914 w 2878751"/>
              <a:gd name="connsiteY6-14" fmla="*/ 3942795 h 7791323"/>
              <a:gd name="connsiteX7-15" fmla="*/ 1012668 w 2878751"/>
              <a:gd name="connsiteY7-16" fmla="*/ 4602203 h 7791323"/>
              <a:gd name="connsiteX8-17" fmla="*/ 1375969 w 2878751"/>
              <a:gd name="connsiteY8-18" fmla="*/ 5247728 h 7791323"/>
              <a:gd name="connsiteX9-19" fmla="*/ 1373130 w 2878751"/>
              <a:gd name="connsiteY9-20" fmla="*/ 5249326 h 7791323"/>
              <a:gd name="connsiteX10-21" fmla="*/ 1375970 w 2878751"/>
              <a:gd name="connsiteY10-22" fmla="*/ 5251457 h 7791323"/>
              <a:gd name="connsiteX11-23" fmla="*/ 0 w 2878751"/>
              <a:gd name="connsiteY11-24" fmla="*/ 7085020 h 7791323"/>
              <a:gd name="connsiteX12-25" fmla="*/ 0 w 2878751"/>
              <a:gd name="connsiteY12-26" fmla="*/ 7791323 h 7791323"/>
              <a:gd name="connsiteX13-27" fmla="*/ 2878751 w 2878751"/>
              <a:gd name="connsiteY13-28" fmla="*/ 3942795 h 7791323"/>
              <a:gd name="connsiteX14-29" fmla="*/ 0 w 2878751"/>
              <a:gd name="connsiteY14-30" fmla="*/ 0 h 7791323"/>
              <a:gd name="connsiteX15-31" fmla="*/ 0 w 2878751"/>
              <a:gd name="connsiteY15-32" fmla="*/ 1835311 h 7791323"/>
              <a:gd name="connsiteX16-33" fmla="*/ 1505912 w 2878751"/>
              <a:gd name="connsiteY16-34" fmla="*/ 3848527 h 7791323"/>
              <a:gd name="connsiteX17-35" fmla="*/ 2878749 w 2878751"/>
              <a:gd name="connsiteY17-36" fmla="*/ 3848527 h 7791323"/>
              <a:gd name="connsiteX18-37" fmla="*/ 1298722 w 2878751"/>
              <a:gd name="connsiteY18-38" fmla="*/ 1736229 h 7791323"/>
              <a:gd name="connsiteX19-39" fmla="*/ 801029 w 2878751"/>
              <a:gd name="connsiteY19-40" fmla="*/ 1833203 h 7791323"/>
              <a:gd name="connsiteX20-41" fmla="*/ 1726462 w 2878751"/>
              <a:gd name="connsiteY20-42" fmla="*/ 3067884 h 7791323"/>
              <a:gd name="connsiteX21-43" fmla="*/ 1764886 w 2878751"/>
              <a:gd name="connsiteY21-44" fmla="*/ 3075642 h 7791323"/>
              <a:gd name="connsiteX22-45" fmla="*/ 1869503 w 2878751"/>
              <a:gd name="connsiteY22-46" fmla="*/ 3233472 h 7791323"/>
              <a:gd name="connsiteX23-47" fmla="*/ 1698212 w 2878751"/>
              <a:gd name="connsiteY23-48" fmla="*/ 3404763 h 7791323"/>
              <a:gd name="connsiteX24-49" fmla="*/ 1526921 w 2878751"/>
              <a:gd name="connsiteY24-50" fmla="*/ 3233472 h 7791323"/>
              <a:gd name="connsiteX25-51" fmla="*/ 1534493 w 2878751"/>
              <a:gd name="connsiteY25-52" fmla="*/ 3195968 h 7791323"/>
              <a:gd name="connsiteX26-53" fmla="*/ 392269 w 2878751"/>
              <a:gd name="connsiteY26-54" fmla="*/ 1673166 h 7791323"/>
              <a:gd name="connsiteX27-55" fmla="*/ 646503 w 2878751"/>
              <a:gd name="connsiteY27-56" fmla="*/ 1627039 h 7791323"/>
              <a:gd name="connsiteX28" fmla="*/ 647491 w 2878751"/>
              <a:gd name="connsiteY28" fmla="*/ 1628357 h 7791323"/>
              <a:gd name="connsiteX29" fmla="*/ 1145455 w 2878751"/>
              <a:gd name="connsiteY29" fmla="*/ 1531330 h 7791323"/>
              <a:gd name="connsiteX30" fmla="*/ 0 w 2878751"/>
              <a:gd name="connsiteY30" fmla="*/ 0 h 77913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878751" h="7791323">
                <a:moveTo>
                  <a:pt x="861779" y="4803922"/>
                </a:moveTo>
                <a:lnTo>
                  <a:pt x="0" y="5956012"/>
                </a:lnTo>
                <a:lnTo>
                  <a:pt x="0" y="6701113"/>
                </a:lnTo>
                <a:lnTo>
                  <a:pt x="1102605" y="5231828"/>
                </a:lnTo>
                <a:lnTo>
                  <a:pt x="861779" y="4803922"/>
                </a:lnTo>
                <a:close/>
                <a:moveTo>
                  <a:pt x="2878751" y="3942795"/>
                </a:moveTo>
                <a:lnTo>
                  <a:pt x="1505914" y="3942795"/>
                </a:lnTo>
                <a:lnTo>
                  <a:pt x="1012668" y="4602203"/>
                </a:lnTo>
                <a:lnTo>
                  <a:pt x="1375969" y="5247728"/>
                </a:lnTo>
                <a:lnTo>
                  <a:pt x="1373130" y="5249326"/>
                </a:lnTo>
                <a:lnTo>
                  <a:pt x="1375970" y="5251457"/>
                </a:lnTo>
                <a:lnTo>
                  <a:pt x="0" y="7085020"/>
                </a:lnTo>
                <a:lnTo>
                  <a:pt x="0" y="7791323"/>
                </a:lnTo>
                <a:lnTo>
                  <a:pt x="2878751" y="3942795"/>
                </a:lnTo>
                <a:close/>
                <a:moveTo>
                  <a:pt x="0" y="0"/>
                </a:moveTo>
                <a:lnTo>
                  <a:pt x="0" y="1835311"/>
                </a:lnTo>
                <a:lnTo>
                  <a:pt x="1505912" y="3848527"/>
                </a:lnTo>
                <a:lnTo>
                  <a:pt x="2878749" y="3848527"/>
                </a:lnTo>
                <a:lnTo>
                  <a:pt x="1298722" y="1736229"/>
                </a:lnTo>
                <a:lnTo>
                  <a:pt x="801029" y="1833203"/>
                </a:lnTo>
                <a:lnTo>
                  <a:pt x="1726462" y="3067884"/>
                </a:lnTo>
                <a:lnTo>
                  <a:pt x="1764886" y="3075642"/>
                </a:lnTo>
                <a:cubicBezTo>
                  <a:pt x="1826365" y="3101645"/>
                  <a:pt x="1869503" y="3162521"/>
                  <a:pt x="1869503" y="3233472"/>
                </a:cubicBezTo>
                <a:cubicBezTo>
                  <a:pt x="1869503" y="3328073"/>
                  <a:pt x="1792813" y="3404763"/>
                  <a:pt x="1698212" y="3404763"/>
                </a:cubicBezTo>
                <a:cubicBezTo>
                  <a:pt x="1603611" y="3404763"/>
                  <a:pt x="1526921" y="3328073"/>
                  <a:pt x="1526921" y="3233472"/>
                </a:cubicBezTo>
                <a:lnTo>
                  <a:pt x="1534493" y="3195968"/>
                </a:lnTo>
                <a:lnTo>
                  <a:pt x="392269" y="1673166"/>
                </a:lnTo>
                <a:lnTo>
                  <a:pt x="646503" y="1627039"/>
                </a:lnTo>
                <a:lnTo>
                  <a:pt x="647491" y="1628357"/>
                </a:lnTo>
                <a:lnTo>
                  <a:pt x="1145455" y="153133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Han Serif CN"/>
              <a:cs typeface="+mn-ea"/>
              <a:sym typeface="+mn-lt"/>
            </a:endParaRPr>
          </a:p>
        </p:txBody>
      </p:sp>
      <p:sp>
        <p:nvSpPr>
          <p:cNvPr id="123" name="任意多边形: 形状 122">
            <a:extLst>
              <a:ext uri="{FF2B5EF4-FFF2-40B4-BE49-F238E27FC236}">
                <a16:creationId xmlns:a16="http://schemas.microsoft.com/office/drawing/2014/main" id="{DB118BA0-68E5-32B1-3CC9-FF87950D7282}"/>
              </a:ext>
            </a:extLst>
          </p:cNvPr>
          <p:cNvSpPr/>
          <p:nvPr/>
        </p:nvSpPr>
        <p:spPr>
          <a:xfrm>
            <a:off x="6001754" y="3772707"/>
            <a:ext cx="188493" cy="510153"/>
          </a:xfrm>
          <a:custGeom>
            <a:avLst/>
            <a:gdLst>
              <a:gd name="connsiteX0" fmla="*/ 861779 w 2878751"/>
              <a:gd name="connsiteY0" fmla="*/ 4803922 h 7791323"/>
              <a:gd name="connsiteX1" fmla="*/ 0 w 2878751"/>
              <a:gd name="connsiteY1" fmla="*/ 5956012 h 7791323"/>
              <a:gd name="connsiteX2" fmla="*/ 0 w 2878751"/>
              <a:gd name="connsiteY2" fmla="*/ 6701113 h 7791323"/>
              <a:gd name="connsiteX3" fmla="*/ 1102605 w 2878751"/>
              <a:gd name="connsiteY3" fmla="*/ 5231828 h 7791323"/>
              <a:gd name="connsiteX4" fmla="*/ 2878751 w 2878751"/>
              <a:gd name="connsiteY4" fmla="*/ 3942795 h 7791323"/>
              <a:gd name="connsiteX5" fmla="*/ 1505914 w 2878751"/>
              <a:gd name="connsiteY5" fmla="*/ 3942795 h 7791323"/>
              <a:gd name="connsiteX6" fmla="*/ 1012668 w 2878751"/>
              <a:gd name="connsiteY6" fmla="*/ 4602203 h 7791323"/>
              <a:gd name="connsiteX7" fmla="*/ 1375969 w 2878751"/>
              <a:gd name="connsiteY7" fmla="*/ 5247728 h 7791323"/>
              <a:gd name="connsiteX8" fmla="*/ 1373130 w 2878751"/>
              <a:gd name="connsiteY8" fmla="*/ 5249326 h 7791323"/>
              <a:gd name="connsiteX9" fmla="*/ 1375970 w 2878751"/>
              <a:gd name="connsiteY9" fmla="*/ 5251457 h 7791323"/>
              <a:gd name="connsiteX10" fmla="*/ 0 w 2878751"/>
              <a:gd name="connsiteY10" fmla="*/ 7085020 h 7791323"/>
              <a:gd name="connsiteX11" fmla="*/ 0 w 2878751"/>
              <a:gd name="connsiteY11" fmla="*/ 7791323 h 7791323"/>
              <a:gd name="connsiteX12" fmla="*/ 0 w 2878751"/>
              <a:gd name="connsiteY12" fmla="*/ 0 h 7791323"/>
              <a:gd name="connsiteX13" fmla="*/ 0 w 2878751"/>
              <a:gd name="connsiteY13" fmla="*/ 1835311 h 7791323"/>
              <a:gd name="connsiteX14" fmla="*/ 1505912 w 2878751"/>
              <a:gd name="connsiteY14" fmla="*/ 3848527 h 7791323"/>
              <a:gd name="connsiteX15" fmla="*/ 2878749 w 2878751"/>
              <a:gd name="connsiteY15" fmla="*/ 3848527 h 7791323"/>
              <a:gd name="connsiteX16" fmla="*/ 1298722 w 2878751"/>
              <a:gd name="connsiteY16" fmla="*/ 1736229 h 7791323"/>
              <a:gd name="connsiteX17" fmla="*/ 801029 w 2878751"/>
              <a:gd name="connsiteY17" fmla="*/ 1833203 h 7791323"/>
              <a:gd name="connsiteX18" fmla="*/ 1726462 w 2878751"/>
              <a:gd name="connsiteY18" fmla="*/ 3067884 h 7791323"/>
              <a:gd name="connsiteX19" fmla="*/ 1764886 w 2878751"/>
              <a:gd name="connsiteY19" fmla="*/ 3075642 h 7791323"/>
              <a:gd name="connsiteX20" fmla="*/ 1869503 w 2878751"/>
              <a:gd name="connsiteY20" fmla="*/ 3233472 h 7791323"/>
              <a:gd name="connsiteX21" fmla="*/ 1698212 w 2878751"/>
              <a:gd name="connsiteY21" fmla="*/ 3404763 h 7791323"/>
              <a:gd name="connsiteX22" fmla="*/ 1526921 w 2878751"/>
              <a:gd name="connsiteY22" fmla="*/ 3233472 h 7791323"/>
              <a:gd name="connsiteX23" fmla="*/ 1534493 w 2878751"/>
              <a:gd name="connsiteY23" fmla="*/ 3195968 h 7791323"/>
              <a:gd name="connsiteX24" fmla="*/ 462119 w 2878751"/>
              <a:gd name="connsiteY24" fmla="*/ 1765241 h 7791323"/>
              <a:gd name="connsiteX25" fmla="*/ 646503 w 2878751"/>
              <a:gd name="connsiteY25" fmla="*/ 1627039 h 7791323"/>
              <a:gd name="connsiteX26" fmla="*/ 647491 w 2878751"/>
              <a:gd name="connsiteY26" fmla="*/ 1628357 h 7791323"/>
              <a:gd name="connsiteX27" fmla="*/ 1145455 w 2878751"/>
              <a:gd name="connsiteY27" fmla="*/ 1531330 h 7791323"/>
              <a:gd name="connsiteX0-1" fmla="*/ 861779 w 2878751"/>
              <a:gd name="connsiteY0-2" fmla="*/ 4803922 h 7791323"/>
              <a:gd name="connsiteX1-3" fmla="*/ 0 w 2878751"/>
              <a:gd name="connsiteY1-4" fmla="*/ 5956012 h 7791323"/>
              <a:gd name="connsiteX2-5" fmla="*/ 0 w 2878751"/>
              <a:gd name="connsiteY2-6" fmla="*/ 6701113 h 7791323"/>
              <a:gd name="connsiteX3-7" fmla="*/ 1102605 w 2878751"/>
              <a:gd name="connsiteY3-8" fmla="*/ 5231828 h 7791323"/>
              <a:gd name="connsiteX4-9" fmla="*/ 861779 w 2878751"/>
              <a:gd name="connsiteY4-10" fmla="*/ 4803922 h 7791323"/>
              <a:gd name="connsiteX5-11" fmla="*/ 2878751 w 2878751"/>
              <a:gd name="connsiteY5-12" fmla="*/ 3942795 h 7791323"/>
              <a:gd name="connsiteX6-13" fmla="*/ 1505914 w 2878751"/>
              <a:gd name="connsiteY6-14" fmla="*/ 3942795 h 7791323"/>
              <a:gd name="connsiteX7-15" fmla="*/ 1012668 w 2878751"/>
              <a:gd name="connsiteY7-16" fmla="*/ 4602203 h 7791323"/>
              <a:gd name="connsiteX8-17" fmla="*/ 1375969 w 2878751"/>
              <a:gd name="connsiteY8-18" fmla="*/ 5247728 h 7791323"/>
              <a:gd name="connsiteX9-19" fmla="*/ 1373130 w 2878751"/>
              <a:gd name="connsiteY9-20" fmla="*/ 5249326 h 7791323"/>
              <a:gd name="connsiteX10-21" fmla="*/ 1375970 w 2878751"/>
              <a:gd name="connsiteY10-22" fmla="*/ 5251457 h 7791323"/>
              <a:gd name="connsiteX11-23" fmla="*/ 0 w 2878751"/>
              <a:gd name="connsiteY11-24" fmla="*/ 7085020 h 7791323"/>
              <a:gd name="connsiteX12-25" fmla="*/ 0 w 2878751"/>
              <a:gd name="connsiteY12-26" fmla="*/ 7791323 h 7791323"/>
              <a:gd name="connsiteX13-27" fmla="*/ 2878751 w 2878751"/>
              <a:gd name="connsiteY13-28" fmla="*/ 3942795 h 7791323"/>
              <a:gd name="connsiteX14-29" fmla="*/ 0 w 2878751"/>
              <a:gd name="connsiteY14-30" fmla="*/ 0 h 7791323"/>
              <a:gd name="connsiteX15-31" fmla="*/ 0 w 2878751"/>
              <a:gd name="connsiteY15-32" fmla="*/ 1835311 h 7791323"/>
              <a:gd name="connsiteX16-33" fmla="*/ 1505912 w 2878751"/>
              <a:gd name="connsiteY16-34" fmla="*/ 3848527 h 7791323"/>
              <a:gd name="connsiteX17-35" fmla="*/ 2878749 w 2878751"/>
              <a:gd name="connsiteY17-36" fmla="*/ 3848527 h 7791323"/>
              <a:gd name="connsiteX18-37" fmla="*/ 1298722 w 2878751"/>
              <a:gd name="connsiteY18-38" fmla="*/ 1736229 h 7791323"/>
              <a:gd name="connsiteX19-39" fmla="*/ 801029 w 2878751"/>
              <a:gd name="connsiteY19-40" fmla="*/ 1833203 h 7791323"/>
              <a:gd name="connsiteX20-41" fmla="*/ 1726462 w 2878751"/>
              <a:gd name="connsiteY20-42" fmla="*/ 3067884 h 7791323"/>
              <a:gd name="connsiteX21-43" fmla="*/ 1764886 w 2878751"/>
              <a:gd name="connsiteY21-44" fmla="*/ 3075642 h 7791323"/>
              <a:gd name="connsiteX22-45" fmla="*/ 1869503 w 2878751"/>
              <a:gd name="connsiteY22-46" fmla="*/ 3233472 h 7791323"/>
              <a:gd name="connsiteX23-47" fmla="*/ 1698212 w 2878751"/>
              <a:gd name="connsiteY23-48" fmla="*/ 3404763 h 7791323"/>
              <a:gd name="connsiteX24-49" fmla="*/ 1526921 w 2878751"/>
              <a:gd name="connsiteY24-50" fmla="*/ 3233472 h 7791323"/>
              <a:gd name="connsiteX25-51" fmla="*/ 1534493 w 2878751"/>
              <a:gd name="connsiteY25-52" fmla="*/ 3195968 h 7791323"/>
              <a:gd name="connsiteX26-53" fmla="*/ 392269 w 2878751"/>
              <a:gd name="connsiteY26-54" fmla="*/ 1673166 h 7791323"/>
              <a:gd name="connsiteX27-55" fmla="*/ 646503 w 2878751"/>
              <a:gd name="connsiteY27-56" fmla="*/ 1627039 h 7791323"/>
              <a:gd name="connsiteX28" fmla="*/ 647491 w 2878751"/>
              <a:gd name="connsiteY28" fmla="*/ 1628357 h 7791323"/>
              <a:gd name="connsiteX29" fmla="*/ 1145455 w 2878751"/>
              <a:gd name="connsiteY29" fmla="*/ 1531330 h 7791323"/>
              <a:gd name="connsiteX30" fmla="*/ 0 w 2878751"/>
              <a:gd name="connsiteY30" fmla="*/ 0 h 77913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878751" h="7791323">
                <a:moveTo>
                  <a:pt x="861779" y="4803922"/>
                </a:moveTo>
                <a:lnTo>
                  <a:pt x="0" y="5956012"/>
                </a:lnTo>
                <a:lnTo>
                  <a:pt x="0" y="6701113"/>
                </a:lnTo>
                <a:lnTo>
                  <a:pt x="1102605" y="5231828"/>
                </a:lnTo>
                <a:lnTo>
                  <a:pt x="861779" y="4803922"/>
                </a:lnTo>
                <a:close/>
                <a:moveTo>
                  <a:pt x="2878751" y="3942795"/>
                </a:moveTo>
                <a:lnTo>
                  <a:pt x="1505914" y="3942795"/>
                </a:lnTo>
                <a:lnTo>
                  <a:pt x="1012668" y="4602203"/>
                </a:lnTo>
                <a:lnTo>
                  <a:pt x="1375969" y="5247728"/>
                </a:lnTo>
                <a:lnTo>
                  <a:pt x="1373130" y="5249326"/>
                </a:lnTo>
                <a:lnTo>
                  <a:pt x="1375970" y="5251457"/>
                </a:lnTo>
                <a:lnTo>
                  <a:pt x="0" y="7085020"/>
                </a:lnTo>
                <a:lnTo>
                  <a:pt x="0" y="7791323"/>
                </a:lnTo>
                <a:lnTo>
                  <a:pt x="2878751" y="3942795"/>
                </a:lnTo>
                <a:close/>
                <a:moveTo>
                  <a:pt x="0" y="0"/>
                </a:moveTo>
                <a:lnTo>
                  <a:pt x="0" y="1835311"/>
                </a:lnTo>
                <a:lnTo>
                  <a:pt x="1505912" y="3848527"/>
                </a:lnTo>
                <a:lnTo>
                  <a:pt x="2878749" y="3848527"/>
                </a:lnTo>
                <a:lnTo>
                  <a:pt x="1298722" y="1736229"/>
                </a:lnTo>
                <a:lnTo>
                  <a:pt x="801029" y="1833203"/>
                </a:lnTo>
                <a:lnTo>
                  <a:pt x="1726462" y="3067884"/>
                </a:lnTo>
                <a:lnTo>
                  <a:pt x="1764886" y="3075642"/>
                </a:lnTo>
                <a:cubicBezTo>
                  <a:pt x="1826365" y="3101645"/>
                  <a:pt x="1869503" y="3162521"/>
                  <a:pt x="1869503" y="3233472"/>
                </a:cubicBezTo>
                <a:cubicBezTo>
                  <a:pt x="1869503" y="3328073"/>
                  <a:pt x="1792813" y="3404763"/>
                  <a:pt x="1698212" y="3404763"/>
                </a:cubicBezTo>
                <a:cubicBezTo>
                  <a:pt x="1603611" y="3404763"/>
                  <a:pt x="1526921" y="3328073"/>
                  <a:pt x="1526921" y="3233472"/>
                </a:cubicBezTo>
                <a:lnTo>
                  <a:pt x="1534493" y="3195968"/>
                </a:lnTo>
                <a:lnTo>
                  <a:pt x="392269" y="1673166"/>
                </a:lnTo>
                <a:lnTo>
                  <a:pt x="646503" y="1627039"/>
                </a:lnTo>
                <a:lnTo>
                  <a:pt x="647491" y="1628357"/>
                </a:lnTo>
                <a:lnTo>
                  <a:pt x="1145455" y="153133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Han Serif CN"/>
              <a:cs typeface="+mn-ea"/>
              <a:sym typeface="+mn-lt"/>
            </a:endParaRPr>
          </a:p>
        </p:txBody>
      </p:sp>
      <p:sp>
        <p:nvSpPr>
          <p:cNvPr id="125" name="任意多边形: 形状 124">
            <a:extLst>
              <a:ext uri="{FF2B5EF4-FFF2-40B4-BE49-F238E27FC236}">
                <a16:creationId xmlns:a16="http://schemas.microsoft.com/office/drawing/2014/main" id="{57835666-CF08-4376-44B0-EB4E7470719C}"/>
              </a:ext>
            </a:extLst>
          </p:cNvPr>
          <p:cNvSpPr/>
          <p:nvPr/>
        </p:nvSpPr>
        <p:spPr>
          <a:xfrm>
            <a:off x="6289529" y="3772707"/>
            <a:ext cx="188493" cy="510153"/>
          </a:xfrm>
          <a:custGeom>
            <a:avLst/>
            <a:gdLst>
              <a:gd name="connsiteX0" fmla="*/ 861779 w 2878751"/>
              <a:gd name="connsiteY0" fmla="*/ 4803922 h 7791323"/>
              <a:gd name="connsiteX1" fmla="*/ 0 w 2878751"/>
              <a:gd name="connsiteY1" fmla="*/ 5956012 h 7791323"/>
              <a:gd name="connsiteX2" fmla="*/ 0 w 2878751"/>
              <a:gd name="connsiteY2" fmla="*/ 6701113 h 7791323"/>
              <a:gd name="connsiteX3" fmla="*/ 1102605 w 2878751"/>
              <a:gd name="connsiteY3" fmla="*/ 5231828 h 7791323"/>
              <a:gd name="connsiteX4" fmla="*/ 2878751 w 2878751"/>
              <a:gd name="connsiteY4" fmla="*/ 3942795 h 7791323"/>
              <a:gd name="connsiteX5" fmla="*/ 1505914 w 2878751"/>
              <a:gd name="connsiteY5" fmla="*/ 3942795 h 7791323"/>
              <a:gd name="connsiteX6" fmla="*/ 1012668 w 2878751"/>
              <a:gd name="connsiteY6" fmla="*/ 4602203 h 7791323"/>
              <a:gd name="connsiteX7" fmla="*/ 1375969 w 2878751"/>
              <a:gd name="connsiteY7" fmla="*/ 5247728 h 7791323"/>
              <a:gd name="connsiteX8" fmla="*/ 1373130 w 2878751"/>
              <a:gd name="connsiteY8" fmla="*/ 5249326 h 7791323"/>
              <a:gd name="connsiteX9" fmla="*/ 1375970 w 2878751"/>
              <a:gd name="connsiteY9" fmla="*/ 5251457 h 7791323"/>
              <a:gd name="connsiteX10" fmla="*/ 0 w 2878751"/>
              <a:gd name="connsiteY10" fmla="*/ 7085020 h 7791323"/>
              <a:gd name="connsiteX11" fmla="*/ 0 w 2878751"/>
              <a:gd name="connsiteY11" fmla="*/ 7791323 h 7791323"/>
              <a:gd name="connsiteX12" fmla="*/ 0 w 2878751"/>
              <a:gd name="connsiteY12" fmla="*/ 0 h 7791323"/>
              <a:gd name="connsiteX13" fmla="*/ 0 w 2878751"/>
              <a:gd name="connsiteY13" fmla="*/ 1835311 h 7791323"/>
              <a:gd name="connsiteX14" fmla="*/ 1505912 w 2878751"/>
              <a:gd name="connsiteY14" fmla="*/ 3848527 h 7791323"/>
              <a:gd name="connsiteX15" fmla="*/ 2878749 w 2878751"/>
              <a:gd name="connsiteY15" fmla="*/ 3848527 h 7791323"/>
              <a:gd name="connsiteX16" fmla="*/ 1298722 w 2878751"/>
              <a:gd name="connsiteY16" fmla="*/ 1736229 h 7791323"/>
              <a:gd name="connsiteX17" fmla="*/ 801029 w 2878751"/>
              <a:gd name="connsiteY17" fmla="*/ 1833203 h 7791323"/>
              <a:gd name="connsiteX18" fmla="*/ 1726462 w 2878751"/>
              <a:gd name="connsiteY18" fmla="*/ 3067884 h 7791323"/>
              <a:gd name="connsiteX19" fmla="*/ 1764886 w 2878751"/>
              <a:gd name="connsiteY19" fmla="*/ 3075642 h 7791323"/>
              <a:gd name="connsiteX20" fmla="*/ 1869503 w 2878751"/>
              <a:gd name="connsiteY20" fmla="*/ 3233472 h 7791323"/>
              <a:gd name="connsiteX21" fmla="*/ 1698212 w 2878751"/>
              <a:gd name="connsiteY21" fmla="*/ 3404763 h 7791323"/>
              <a:gd name="connsiteX22" fmla="*/ 1526921 w 2878751"/>
              <a:gd name="connsiteY22" fmla="*/ 3233472 h 7791323"/>
              <a:gd name="connsiteX23" fmla="*/ 1534493 w 2878751"/>
              <a:gd name="connsiteY23" fmla="*/ 3195968 h 7791323"/>
              <a:gd name="connsiteX24" fmla="*/ 462119 w 2878751"/>
              <a:gd name="connsiteY24" fmla="*/ 1765241 h 7791323"/>
              <a:gd name="connsiteX25" fmla="*/ 646503 w 2878751"/>
              <a:gd name="connsiteY25" fmla="*/ 1627039 h 7791323"/>
              <a:gd name="connsiteX26" fmla="*/ 647491 w 2878751"/>
              <a:gd name="connsiteY26" fmla="*/ 1628357 h 7791323"/>
              <a:gd name="connsiteX27" fmla="*/ 1145455 w 2878751"/>
              <a:gd name="connsiteY27" fmla="*/ 1531330 h 7791323"/>
              <a:gd name="connsiteX0-1" fmla="*/ 861779 w 2878751"/>
              <a:gd name="connsiteY0-2" fmla="*/ 4803922 h 7791323"/>
              <a:gd name="connsiteX1-3" fmla="*/ 0 w 2878751"/>
              <a:gd name="connsiteY1-4" fmla="*/ 5956012 h 7791323"/>
              <a:gd name="connsiteX2-5" fmla="*/ 0 w 2878751"/>
              <a:gd name="connsiteY2-6" fmla="*/ 6701113 h 7791323"/>
              <a:gd name="connsiteX3-7" fmla="*/ 1102605 w 2878751"/>
              <a:gd name="connsiteY3-8" fmla="*/ 5231828 h 7791323"/>
              <a:gd name="connsiteX4-9" fmla="*/ 861779 w 2878751"/>
              <a:gd name="connsiteY4-10" fmla="*/ 4803922 h 7791323"/>
              <a:gd name="connsiteX5-11" fmla="*/ 2878751 w 2878751"/>
              <a:gd name="connsiteY5-12" fmla="*/ 3942795 h 7791323"/>
              <a:gd name="connsiteX6-13" fmla="*/ 1505914 w 2878751"/>
              <a:gd name="connsiteY6-14" fmla="*/ 3942795 h 7791323"/>
              <a:gd name="connsiteX7-15" fmla="*/ 1012668 w 2878751"/>
              <a:gd name="connsiteY7-16" fmla="*/ 4602203 h 7791323"/>
              <a:gd name="connsiteX8-17" fmla="*/ 1375969 w 2878751"/>
              <a:gd name="connsiteY8-18" fmla="*/ 5247728 h 7791323"/>
              <a:gd name="connsiteX9-19" fmla="*/ 1373130 w 2878751"/>
              <a:gd name="connsiteY9-20" fmla="*/ 5249326 h 7791323"/>
              <a:gd name="connsiteX10-21" fmla="*/ 1375970 w 2878751"/>
              <a:gd name="connsiteY10-22" fmla="*/ 5251457 h 7791323"/>
              <a:gd name="connsiteX11-23" fmla="*/ 0 w 2878751"/>
              <a:gd name="connsiteY11-24" fmla="*/ 7085020 h 7791323"/>
              <a:gd name="connsiteX12-25" fmla="*/ 0 w 2878751"/>
              <a:gd name="connsiteY12-26" fmla="*/ 7791323 h 7791323"/>
              <a:gd name="connsiteX13-27" fmla="*/ 2878751 w 2878751"/>
              <a:gd name="connsiteY13-28" fmla="*/ 3942795 h 7791323"/>
              <a:gd name="connsiteX14-29" fmla="*/ 0 w 2878751"/>
              <a:gd name="connsiteY14-30" fmla="*/ 0 h 7791323"/>
              <a:gd name="connsiteX15-31" fmla="*/ 0 w 2878751"/>
              <a:gd name="connsiteY15-32" fmla="*/ 1835311 h 7791323"/>
              <a:gd name="connsiteX16-33" fmla="*/ 1505912 w 2878751"/>
              <a:gd name="connsiteY16-34" fmla="*/ 3848527 h 7791323"/>
              <a:gd name="connsiteX17-35" fmla="*/ 2878749 w 2878751"/>
              <a:gd name="connsiteY17-36" fmla="*/ 3848527 h 7791323"/>
              <a:gd name="connsiteX18-37" fmla="*/ 1298722 w 2878751"/>
              <a:gd name="connsiteY18-38" fmla="*/ 1736229 h 7791323"/>
              <a:gd name="connsiteX19-39" fmla="*/ 801029 w 2878751"/>
              <a:gd name="connsiteY19-40" fmla="*/ 1833203 h 7791323"/>
              <a:gd name="connsiteX20-41" fmla="*/ 1726462 w 2878751"/>
              <a:gd name="connsiteY20-42" fmla="*/ 3067884 h 7791323"/>
              <a:gd name="connsiteX21-43" fmla="*/ 1764886 w 2878751"/>
              <a:gd name="connsiteY21-44" fmla="*/ 3075642 h 7791323"/>
              <a:gd name="connsiteX22-45" fmla="*/ 1869503 w 2878751"/>
              <a:gd name="connsiteY22-46" fmla="*/ 3233472 h 7791323"/>
              <a:gd name="connsiteX23-47" fmla="*/ 1698212 w 2878751"/>
              <a:gd name="connsiteY23-48" fmla="*/ 3404763 h 7791323"/>
              <a:gd name="connsiteX24-49" fmla="*/ 1526921 w 2878751"/>
              <a:gd name="connsiteY24-50" fmla="*/ 3233472 h 7791323"/>
              <a:gd name="connsiteX25-51" fmla="*/ 1534493 w 2878751"/>
              <a:gd name="connsiteY25-52" fmla="*/ 3195968 h 7791323"/>
              <a:gd name="connsiteX26-53" fmla="*/ 392269 w 2878751"/>
              <a:gd name="connsiteY26-54" fmla="*/ 1673166 h 7791323"/>
              <a:gd name="connsiteX27-55" fmla="*/ 646503 w 2878751"/>
              <a:gd name="connsiteY27-56" fmla="*/ 1627039 h 7791323"/>
              <a:gd name="connsiteX28" fmla="*/ 647491 w 2878751"/>
              <a:gd name="connsiteY28" fmla="*/ 1628357 h 7791323"/>
              <a:gd name="connsiteX29" fmla="*/ 1145455 w 2878751"/>
              <a:gd name="connsiteY29" fmla="*/ 1531330 h 7791323"/>
              <a:gd name="connsiteX30" fmla="*/ 0 w 2878751"/>
              <a:gd name="connsiteY30" fmla="*/ 0 h 77913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878751" h="7791323">
                <a:moveTo>
                  <a:pt x="861779" y="4803922"/>
                </a:moveTo>
                <a:lnTo>
                  <a:pt x="0" y="5956012"/>
                </a:lnTo>
                <a:lnTo>
                  <a:pt x="0" y="6701113"/>
                </a:lnTo>
                <a:lnTo>
                  <a:pt x="1102605" y="5231828"/>
                </a:lnTo>
                <a:lnTo>
                  <a:pt x="861779" y="4803922"/>
                </a:lnTo>
                <a:close/>
                <a:moveTo>
                  <a:pt x="2878751" y="3942795"/>
                </a:moveTo>
                <a:lnTo>
                  <a:pt x="1505914" y="3942795"/>
                </a:lnTo>
                <a:lnTo>
                  <a:pt x="1012668" y="4602203"/>
                </a:lnTo>
                <a:lnTo>
                  <a:pt x="1375969" y="5247728"/>
                </a:lnTo>
                <a:lnTo>
                  <a:pt x="1373130" y="5249326"/>
                </a:lnTo>
                <a:lnTo>
                  <a:pt x="1375970" y="5251457"/>
                </a:lnTo>
                <a:lnTo>
                  <a:pt x="0" y="7085020"/>
                </a:lnTo>
                <a:lnTo>
                  <a:pt x="0" y="7791323"/>
                </a:lnTo>
                <a:lnTo>
                  <a:pt x="2878751" y="3942795"/>
                </a:lnTo>
                <a:close/>
                <a:moveTo>
                  <a:pt x="0" y="0"/>
                </a:moveTo>
                <a:lnTo>
                  <a:pt x="0" y="1835311"/>
                </a:lnTo>
                <a:lnTo>
                  <a:pt x="1505912" y="3848527"/>
                </a:lnTo>
                <a:lnTo>
                  <a:pt x="2878749" y="3848527"/>
                </a:lnTo>
                <a:lnTo>
                  <a:pt x="1298722" y="1736229"/>
                </a:lnTo>
                <a:lnTo>
                  <a:pt x="801029" y="1833203"/>
                </a:lnTo>
                <a:lnTo>
                  <a:pt x="1726462" y="3067884"/>
                </a:lnTo>
                <a:lnTo>
                  <a:pt x="1764886" y="3075642"/>
                </a:lnTo>
                <a:cubicBezTo>
                  <a:pt x="1826365" y="3101645"/>
                  <a:pt x="1869503" y="3162521"/>
                  <a:pt x="1869503" y="3233472"/>
                </a:cubicBezTo>
                <a:cubicBezTo>
                  <a:pt x="1869503" y="3328073"/>
                  <a:pt x="1792813" y="3404763"/>
                  <a:pt x="1698212" y="3404763"/>
                </a:cubicBezTo>
                <a:cubicBezTo>
                  <a:pt x="1603611" y="3404763"/>
                  <a:pt x="1526921" y="3328073"/>
                  <a:pt x="1526921" y="3233472"/>
                </a:cubicBezTo>
                <a:lnTo>
                  <a:pt x="1534493" y="3195968"/>
                </a:lnTo>
                <a:lnTo>
                  <a:pt x="392269" y="1673166"/>
                </a:lnTo>
                <a:lnTo>
                  <a:pt x="646503" y="1627039"/>
                </a:lnTo>
                <a:lnTo>
                  <a:pt x="647491" y="1628357"/>
                </a:lnTo>
                <a:lnTo>
                  <a:pt x="1145455" y="153133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Han Serif CN"/>
              <a:cs typeface="+mn-ea"/>
              <a:sym typeface="+mn-lt"/>
            </a:endParaRPr>
          </a:p>
        </p:txBody>
      </p:sp>
      <p:sp>
        <p:nvSpPr>
          <p:cNvPr id="87" name="任意多边形: 形状 86">
            <a:extLst>
              <a:ext uri="{FF2B5EF4-FFF2-40B4-BE49-F238E27FC236}">
                <a16:creationId xmlns:a16="http://schemas.microsoft.com/office/drawing/2014/main" id="{19CDEF66-FD3D-4177-4E10-1A4BB8FFF3FA}"/>
              </a:ext>
            </a:extLst>
          </p:cNvPr>
          <p:cNvSpPr/>
          <p:nvPr/>
        </p:nvSpPr>
        <p:spPr>
          <a:xfrm>
            <a:off x="709939" y="1735965"/>
            <a:ext cx="4821265" cy="4583638"/>
          </a:xfrm>
          <a:custGeom>
            <a:avLst/>
            <a:gdLst>
              <a:gd name="connsiteX0" fmla="*/ 240502 w 8483600"/>
              <a:gd name="connsiteY0" fmla="*/ 0 h 4902200"/>
              <a:gd name="connsiteX1" fmla="*/ 3708375 w 8483600"/>
              <a:gd name="connsiteY1" fmla="*/ 0 h 4902200"/>
              <a:gd name="connsiteX2" fmla="*/ 3759729 w 8483600"/>
              <a:gd name="connsiteY2" fmla="*/ 56516 h 4902200"/>
              <a:gd name="connsiteX3" fmla="*/ 4723873 w 8483600"/>
              <a:gd name="connsiteY3" fmla="*/ 56516 h 4902200"/>
              <a:gd name="connsiteX4" fmla="*/ 4775228 w 8483600"/>
              <a:gd name="connsiteY4" fmla="*/ 0 h 4902200"/>
              <a:gd name="connsiteX5" fmla="*/ 8243098 w 8483600"/>
              <a:gd name="connsiteY5" fmla="*/ 0 h 4902200"/>
              <a:gd name="connsiteX6" fmla="*/ 8483600 w 8483600"/>
              <a:gd name="connsiteY6" fmla="*/ 240502 h 4902200"/>
              <a:gd name="connsiteX7" fmla="*/ 8483600 w 8483600"/>
              <a:gd name="connsiteY7" fmla="*/ 2864087 h 4902200"/>
              <a:gd name="connsiteX8" fmla="*/ 8370316 w 8483600"/>
              <a:gd name="connsiteY8" fmla="*/ 2890519 h 4902200"/>
              <a:gd name="connsiteX9" fmla="*/ 8370316 w 8483600"/>
              <a:gd name="connsiteY9" fmla="*/ 3660141 h 4902200"/>
              <a:gd name="connsiteX10" fmla="*/ 8483600 w 8483600"/>
              <a:gd name="connsiteY10" fmla="*/ 3686574 h 4902200"/>
              <a:gd name="connsiteX11" fmla="*/ 8483600 w 8483600"/>
              <a:gd name="connsiteY11" fmla="*/ 4902200 h 4902200"/>
              <a:gd name="connsiteX12" fmla="*/ 5032306 w 8483600"/>
              <a:gd name="connsiteY12" fmla="*/ 4902200 h 4902200"/>
              <a:gd name="connsiteX13" fmla="*/ 4789076 w 8483600"/>
              <a:gd name="connsiteY13" fmla="*/ 4658970 h 4902200"/>
              <a:gd name="connsiteX14" fmla="*/ 3694527 w 8483600"/>
              <a:gd name="connsiteY14" fmla="*/ 4658970 h 4902200"/>
              <a:gd name="connsiteX15" fmla="*/ 3451297 w 8483600"/>
              <a:gd name="connsiteY15" fmla="*/ 4902200 h 4902200"/>
              <a:gd name="connsiteX16" fmla="*/ 0 w 8483600"/>
              <a:gd name="connsiteY16" fmla="*/ 4902200 h 4902200"/>
              <a:gd name="connsiteX17" fmla="*/ 0 w 8483600"/>
              <a:gd name="connsiteY17" fmla="*/ 2147334 h 4902200"/>
              <a:gd name="connsiteX18" fmla="*/ 113284 w 8483600"/>
              <a:gd name="connsiteY18" fmla="*/ 2120901 h 4902200"/>
              <a:gd name="connsiteX19" fmla="*/ 113284 w 8483600"/>
              <a:gd name="connsiteY19" fmla="*/ 1351279 h 4902200"/>
              <a:gd name="connsiteX20" fmla="*/ 0 w 8483600"/>
              <a:gd name="connsiteY20" fmla="*/ 1324847 h 4902200"/>
              <a:gd name="connsiteX21" fmla="*/ 0 w 8483600"/>
              <a:gd name="connsiteY21" fmla="*/ 240502 h 49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83600" h="4902200">
                <a:moveTo>
                  <a:pt x="240502" y="0"/>
                </a:moveTo>
                <a:lnTo>
                  <a:pt x="3708375" y="0"/>
                </a:lnTo>
                <a:lnTo>
                  <a:pt x="3759729" y="56516"/>
                </a:lnTo>
                <a:lnTo>
                  <a:pt x="4723873" y="56516"/>
                </a:lnTo>
                <a:lnTo>
                  <a:pt x="4775228" y="0"/>
                </a:lnTo>
                <a:lnTo>
                  <a:pt x="8243098" y="0"/>
                </a:lnTo>
                <a:lnTo>
                  <a:pt x="8483600" y="240502"/>
                </a:lnTo>
                <a:lnTo>
                  <a:pt x="8483600" y="2864087"/>
                </a:lnTo>
                <a:lnTo>
                  <a:pt x="8370316" y="2890519"/>
                </a:lnTo>
                <a:lnTo>
                  <a:pt x="8370316" y="3660141"/>
                </a:lnTo>
                <a:lnTo>
                  <a:pt x="8483600" y="3686574"/>
                </a:lnTo>
                <a:lnTo>
                  <a:pt x="8483600" y="4902200"/>
                </a:lnTo>
                <a:lnTo>
                  <a:pt x="5032306" y="4902200"/>
                </a:lnTo>
                <a:lnTo>
                  <a:pt x="4789076" y="4658970"/>
                </a:lnTo>
                <a:lnTo>
                  <a:pt x="3694527" y="4658970"/>
                </a:lnTo>
                <a:lnTo>
                  <a:pt x="3451297" y="4902200"/>
                </a:lnTo>
                <a:lnTo>
                  <a:pt x="0" y="4902200"/>
                </a:lnTo>
                <a:lnTo>
                  <a:pt x="0" y="2147334"/>
                </a:lnTo>
                <a:lnTo>
                  <a:pt x="113284" y="2120901"/>
                </a:lnTo>
                <a:lnTo>
                  <a:pt x="113284" y="1351279"/>
                </a:lnTo>
                <a:lnTo>
                  <a:pt x="0" y="1324847"/>
                </a:lnTo>
                <a:lnTo>
                  <a:pt x="0" y="24050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8" name="直角三角形 87">
            <a:extLst>
              <a:ext uri="{FF2B5EF4-FFF2-40B4-BE49-F238E27FC236}">
                <a16:creationId xmlns:a16="http://schemas.microsoft.com/office/drawing/2014/main" id="{20B2E7D5-1526-8207-E353-CF2E8D3945F9}"/>
              </a:ext>
            </a:extLst>
          </p:cNvPr>
          <p:cNvSpPr/>
          <p:nvPr/>
        </p:nvSpPr>
        <p:spPr>
          <a:xfrm rot="5400000">
            <a:off x="683394" y="1762509"/>
            <a:ext cx="135372" cy="82279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9" name="直角三角形 88">
            <a:extLst>
              <a:ext uri="{FF2B5EF4-FFF2-40B4-BE49-F238E27FC236}">
                <a16:creationId xmlns:a16="http://schemas.microsoft.com/office/drawing/2014/main" id="{D02D6EF8-2B3C-1453-E856-161239D99F5F}"/>
              </a:ext>
            </a:extLst>
          </p:cNvPr>
          <p:cNvSpPr/>
          <p:nvPr/>
        </p:nvSpPr>
        <p:spPr>
          <a:xfrm rot="16200000" flipH="1">
            <a:off x="5422380" y="1762509"/>
            <a:ext cx="135372" cy="82279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0" name="梯形 89">
            <a:extLst>
              <a:ext uri="{FF2B5EF4-FFF2-40B4-BE49-F238E27FC236}">
                <a16:creationId xmlns:a16="http://schemas.microsoft.com/office/drawing/2014/main" id="{23A51057-FD91-488D-DFFD-51FB80A6882A}"/>
              </a:ext>
            </a:extLst>
          </p:cNvPr>
          <p:cNvSpPr/>
          <p:nvPr/>
        </p:nvSpPr>
        <p:spPr>
          <a:xfrm rot="5400000">
            <a:off x="386661" y="3339930"/>
            <a:ext cx="685171" cy="38611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1" name="梯形 90">
            <a:extLst>
              <a:ext uri="{FF2B5EF4-FFF2-40B4-BE49-F238E27FC236}">
                <a16:creationId xmlns:a16="http://schemas.microsoft.com/office/drawing/2014/main" id="{B7A599C7-ED4C-2D54-39FF-F139DB6B2B9E}"/>
              </a:ext>
            </a:extLst>
          </p:cNvPr>
          <p:cNvSpPr/>
          <p:nvPr/>
        </p:nvSpPr>
        <p:spPr>
          <a:xfrm rot="16200000" flipH="1">
            <a:off x="5169315" y="4777545"/>
            <a:ext cx="685171" cy="38611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2" name="任意多边形: 形状 91">
            <a:extLst>
              <a:ext uri="{FF2B5EF4-FFF2-40B4-BE49-F238E27FC236}">
                <a16:creationId xmlns:a16="http://schemas.microsoft.com/office/drawing/2014/main" id="{0E5C5B6F-6FA0-3FCE-B6C3-1EF0B36AB4AD}"/>
              </a:ext>
            </a:extLst>
          </p:cNvPr>
          <p:cNvSpPr/>
          <p:nvPr/>
        </p:nvSpPr>
        <p:spPr>
          <a:xfrm>
            <a:off x="2753063" y="6179683"/>
            <a:ext cx="735025" cy="139919"/>
          </a:xfrm>
          <a:custGeom>
            <a:avLst/>
            <a:gdLst>
              <a:gd name="connsiteX0" fmla="*/ 188346 w 1443988"/>
              <a:gd name="connsiteY0" fmla="*/ 0 h 199390"/>
              <a:gd name="connsiteX1" fmla="*/ 1255642 w 1443988"/>
              <a:gd name="connsiteY1" fmla="*/ 0 h 199390"/>
              <a:gd name="connsiteX2" fmla="*/ 1443988 w 1443988"/>
              <a:gd name="connsiteY2" fmla="*/ 199390 h 199390"/>
              <a:gd name="connsiteX3" fmla="*/ 1397375 w 1443988"/>
              <a:gd name="connsiteY3" fmla="*/ 199390 h 199390"/>
              <a:gd name="connsiteX4" fmla="*/ 1232782 w 1443988"/>
              <a:gd name="connsiteY4" fmla="*/ 25146 h 199390"/>
              <a:gd name="connsiteX5" fmla="*/ 211206 w 1443988"/>
              <a:gd name="connsiteY5" fmla="*/ 25146 h 199390"/>
              <a:gd name="connsiteX6" fmla="*/ 46613 w 1443988"/>
              <a:gd name="connsiteY6" fmla="*/ 199390 h 199390"/>
              <a:gd name="connsiteX7" fmla="*/ 0 w 1443988"/>
              <a:gd name="connsiteY7" fmla="*/ 199390 h 1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988" h="199390">
                <a:moveTo>
                  <a:pt x="188346" y="0"/>
                </a:moveTo>
                <a:lnTo>
                  <a:pt x="1255642" y="0"/>
                </a:lnTo>
                <a:lnTo>
                  <a:pt x="1443988" y="199390"/>
                </a:lnTo>
                <a:lnTo>
                  <a:pt x="1397375" y="199390"/>
                </a:lnTo>
                <a:lnTo>
                  <a:pt x="1232782" y="25146"/>
                </a:lnTo>
                <a:lnTo>
                  <a:pt x="211206" y="25146"/>
                </a:lnTo>
                <a:lnTo>
                  <a:pt x="46613" y="199390"/>
                </a:lnTo>
                <a:lnTo>
                  <a:pt x="0" y="19939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4" name="梯形 93">
            <a:extLst>
              <a:ext uri="{FF2B5EF4-FFF2-40B4-BE49-F238E27FC236}">
                <a16:creationId xmlns:a16="http://schemas.microsoft.com/office/drawing/2014/main" id="{7EEED817-AA8D-E9D3-5939-0185723FB1A2}"/>
              </a:ext>
            </a:extLst>
          </p:cNvPr>
          <p:cNvSpPr/>
          <p:nvPr/>
        </p:nvSpPr>
        <p:spPr>
          <a:xfrm>
            <a:off x="2905062" y="6267195"/>
            <a:ext cx="431026" cy="52405"/>
          </a:xfrm>
          <a:prstGeom prst="trapezoid">
            <a:avLst>
              <a:gd name="adj" fmla="val 28962"/>
            </a:avLst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5" name="半闭框 94">
            <a:extLst>
              <a:ext uri="{FF2B5EF4-FFF2-40B4-BE49-F238E27FC236}">
                <a16:creationId xmlns:a16="http://schemas.microsoft.com/office/drawing/2014/main" id="{D37D3A4F-F873-83F9-4A9B-191443BCD9FD}"/>
              </a:ext>
            </a:extLst>
          </p:cNvPr>
          <p:cNvSpPr/>
          <p:nvPr/>
        </p:nvSpPr>
        <p:spPr>
          <a:xfrm rot="16200000">
            <a:off x="641945" y="6040856"/>
            <a:ext cx="346742" cy="210750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6" name="半闭框 95">
            <a:extLst>
              <a:ext uri="{FF2B5EF4-FFF2-40B4-BE49-F238E27FC236}">
                <a16:creationId xmlns:a16="http://schemas.microsoft.com/office/drawing/2014/main" id="{55D322CA-B216-B6BA-6B04-9F768697AAF1}"/>
              </a:ext>
            </a:extLst>
          </p:cNvPr>
          <p:cNvSpPr/>
          <p:nvPr/>
        </p:nvSpPr>
        <p:spPr>
          <a:xfrm rot="5400000" flipH="1">
            <a:off x="5252460" y="6040856"/>
            <a:ext cx="346742" cy="210750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1" name="任意多边形: 形状 110">
            <a:extLst>
              <a:ext uri="{FF2B5EF4-FFF2-40B4-BE49-F238E27FC236}">
                <a16:creationId xmlns:a16="http://schemas.microsoft.com/office/drawing/2014/main" id="{3279BC45-42C1-ACA6-909B-BAFE3FC26D54}"/>
              </a:ext>
            </a:extLst>
          </p:cNvPr>
          <p:cNvSpPr/>
          <p:nvPr/>
        </p:nvSpPr>
        <p:spPr>
          <a:xfrm>
            <a:off x="6660795" y="1735965"/>
            <a:ext cx="4821265" cy="4583638"/>
          </a:xfrm>
          <a:custGeom>
            <a:avLst/>
            <a:gdLst>
              <a:gd name="connsiteX0" fmla="*/ 240502 w 8483600"/>
              <a:gd name="connsiteY0" fmla="*/ 0 h 4902200"/>
              <a:gd name="connsiteX1" fmla="*/ 3708375 w 8483600"/>
              <a:gd name="connsiteY1" fmla="*/ 0 h 4902200"/>
              <a:gd name="connsiteX2" fmla="*/ 3759729 w 8483600"/>
              <a:gd name="connsiteY2" fmla="*/ 56516 h 4902200"/>
              <a:gd name="connsiteX3" fmla="*/ 4723873 w 8483600"/>
              <a:gd name="connsiteY3" fmla="*/ 56516 h 4902200"/>
              <a:gd name="connsiteX4" fmla="*/ 4775228 w 8483600"/>
              <a:gd name="connsiteY4" fmla="*/ 0 h 4902200"/>
              <a:gd name="connsiteX5" fmla="*/ 8243098 w 8483600"/>
              <a:gd name="connsiteY5" fmla="*/ 0 h 4902200"/>
              <a:gd name="connsiteX6" fmla="*/ 8483600 w 8483600"/>
              <a:gd name="connsiteY6" fmla="*/ 240502 h 4902200"/>
              <a:gd name="connsiteX7" fmla="*/ 8483600 w 8483600"/>
              <a:gd name="connsiteY7" fmla="*/ 2864087 h 4902200"/>
              <a:gd name="connsiteX8" fmla="*/ 8370316 w 8483600"/>
              <a:gd name="connsiteY8" fmla="*/ 2890519 h 4902200"/>
              <a:gd name="connsiteX9" fmla="*/ 8370316 w 8483600"/>
              <a:gd name="connsiteY9" fmla="*/ 3660141 h 4902200"/>
              <a:gd name="connsiteX10" fmla="*/ 8483600 w 8483600"/>
              <a:gd name="connsiteY10" fmla="*/ 3686574 h 4902200"/>
              <a:gd name="connsiteX11" fmla="*/ 8483600 w 8483600"/>
              <a:gd name="connsiteY11" fmla="*/ 4902200 h 4902200"/>
              <a:gd name="connsiteX12" fmla="*/ 5032306 w 8483600"/>
              <a:gd name="connsiteY12" fmla="*/ 4902200 h 4902200"/>
              <a:gd name="connsiteX13" fmla="*/ 4789076 w 8483600"/>
              <a:gd name="connsiteY13" fmla="*/ 4658970 h 4902200"/>
              <a:gd name="connsiteX14" fmla="*/ 3694527 w 8483600"/>
              <a:gd name="connsiteY14" fmla="*/ 4658970 h 4902200"/>
              <a:gd name="connsiteX15" fmla="*/ 3451297 w 8483600"/>
              <a:gd name="connsiteY15" fmla="*/ 4902200 h 4902200"/>
              <a:gd name="connsiteX16" fmla="*/ 0 w 8483600"/>
              <a:gd name="connsiteY16" fmla="*/ 4902200 h 4902200"/>
              <a:gd name="connsiteX17" fmla="*/ 0 w 8483600"/>
              <a:gd name="connsiteY17" fmla="*/ 2147334 h 4902200"/>
              <a:gd name="connsiteX18" fmla="*/ 113284 w 8483600"/>
              <a:gd name="connsiteY18" fmla="*/ 2120901 h 4902200"/>
              <a:gd name="connsiteX19" fmla="*/ 113284 w 8483600"/>
              <a:gd name="connsiteY19" fmla="*/ 1351279 h 4902200"/>
              <a:gd name="connsiteX20" fmla="*/ 0 w 8483600"/>
              <a:gd name="connsiteY20" fmla="*/ 1324847 h 4902200"/>
              <a:gd name="connsiteX21" fmla="*/ 0 w 8483600"/>
              <a:gd name="connsiteY21" fmla="*/ 240502 h 49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83600" h="4902200">
                <a:moveTo>
                  <a:pt x="240502" y="0"/>
                </a:moveTo>
                <a:lnTo>
                  <a:pt x="3708375" y="0"/>
                </a:lnTo>
                <a:lnTo>
                  <a:pt x="3759729" y="56516"/>
                </a:lnTo>
                <a:lnTo>
                  <a:pt x="4723873" y="56516"/>
                </a:lnTo>
                <a:lnTo>
                  <a:pt x="4775228" y="0"/>
                </a:lnTo>
                <a:lnTo>
                  <a:pt x="8243098" y="0"/>
                </a:lnTo>
                <a:lnTo>
                  <a:pt x="8483600" y="240502"/>
                </a:lnTo>
                <a:lnTo>
                  <a:pt x="8483600" y="2864087"/>
                </a:lnTo>
                <a:lnTo>
                  <a:pt x="8370316" y="2890519"/>
                </a:lnTo>
                <a:lnTo>
                  <a:pt x="8370316" y="3660141"/>
                </a:lnTo>
                <a:lnTo>
                  <a:pt x="8483600" y="3686574"/>
                </a:lnTo>
                <a:lnTo>
                  <a:pt x="8483600" y="4902200"/>
                </a:lnTo>
                <a:lnTo>
                  <a:pt x="5032306" y="4902200"/>
                </a:lnTo>
                <a:lnTo>
                  <a:pt x="4789076" y="4658970"/>
                </a:lnTo>
                <a:lnTo>
                  <a:pt x="3694527" y="4658970"/>
                </a:lnTo>
                <a:lnTo>
                  <a:pt x="3451297" y="4902200"/>
                </a:lnTo>
                <a:lnTo>
                  <a:pt x="0" y="4902200"/>
                </a:lnTo>
                <a:lnTo>
                  <a:pt x="0" y="2147334"/>
                </a:lnTo>
                <a:lnTo>
                  <a:pt x="113284" y="2120901"/>
                </a:lnTo>
                <a:lnTo>
                  <a:pt x="113284" y="1351279"/>
                </a:lnTo>
                <a:lnTo>
                  <a:pt x="0" y="1324847"/>
                </a:lnTo>
                <a:lnTo>
                  <a:pt x="0" y="24050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3" name="直角三角形 112">
            <a:extLst>
              <a:ext uri="{FF2B5EF4-FFF2-40B4-BE49-F238E27FC236}">
                <a16:creationId xmlns:a16="http://schemas.microsoft.com/office/drawing/2014/main" id="{AD187F32-4C34-9A76-5566-1F81D49F79AC}"/>
              </a:ext>
            </a:extLst>
          </p:cNvPr>
          <p:cNvSpPr/>
          <p:nvPr/>
        </p:nvSpPr>
        <p:spPr>
          <a:xfrm rot="16200000" flipH="1">
            <a:off x="11373236" y="1762509"/>
            <a:ext cx="135372" cy="82279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4" name="梯形 113">
            <a:extLst>
              <a:ext uri="{FF2B5EF4-FFF2-40B4-BE49-F238E27FC236}">
                <a16:creationId xmlns:a16="http://schemas.microsoft.com/office/drawing/2014/main" id="{1687E341-D5E3-1FC0-131B-90095A781BF4}"/>
              </a:ext>
            </a:extLst>
          </p:cNvPr>
          <p:cNvSpPr/>
          <p:nvPr/>
        </p:nvSpPr>
        <p:spPr>
          <a:xfrm rot="5400000">
            <a:off x="6337517" y="3339930"/>
            <a:ext cx="685171" cy="38611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5" name="梯形 114">
            <a:extLst>
              <a:ext uri="{FF2B5EF4-FFF2-40B4-BE49-F238E27FC236}">
                <a16:creationId xmlns:a16="http://schemas.microsoft.com/office/drawing/2014/main" id="{2BFDAEB6-90DE-36FF-4336-F95EADB3A861}"/>
              </a:ext>
            </a:extLst>
          </p:cNvPr>
          <p:cNvSpPr/>
          <p:nvPr/>
        </p:nvSpPr>
        <p:spPr>
          <a:xfrm rot="16200000" flipH="1">
            <a:off x="11120171" y="4777545"/>
            <a:ext cx="685171" cy="38611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6" name="任意多边形: 形状 115">
            <a:extLst>
              <a:ext uri="{FF2B5EF4-FFF2-40B4-BE49-F238E27FC236}">
                <a16:creationId xmlns:a16="http://schemas.microsoft.com/office/drawing/2014/main" id="{2EFE8246-28B6-2FCE-920A-5E070F1E88CA}"/>
              </a:ext>
            </a:extLst>
          </p:cNvPr>
          <p:cNvSpPr/>
          <p:nvPr/>
        </p:nvSpPr>
        <p:spPr>
          <a:xfrm>
            <a:off x="8703919" y="6179683"/>
            <a:ext cx="735025" cy="139919"/>
          </a:xfrm>
          <a:custGeom>
            <a:avLst/>
            <a:gdLst>
              <a:gd name="connsiteX0" fmla="*/ 188346 w 1443988"/>
              <a:gd name="connsiteY0" fmla="*/ 0 h 199390"/>
              <a:gd name="connsiteX1" fmla="*/ 1255642 w 1443988"/>
              <a:gd name="connsiteY1" fmla="*/ 0 h 199390"/>
              <a:gd name="connsiteX2" fmla="*/ 1443988 w 1443988"/>
              <a:gd name="connsiteY2" fmla="*/ 199390 h 199390"/>
              <a:gd name="connsiteX3" fmla="*/ 1397375 w 1443988"/>
              <a:gd name="connsiteY3" fmla="*/ 199390 h 199390"/>
              <a:gd name="connsiteX4" fmla="*/ 1232782 w 1443988"/>
              <a:gd name="connsiteY4" fmla="*/ 25146 h 199390"/>
              <a:gd name="connsiteX5" fmla="*/ 211206 w 1443988"/>
              <a:gd name="connsiteY5" fmla="*/ 25146 h 199390"/>
              <a:gd name="connsiteX6" fmla="*/ 46613 w 1443988"/>
              <a:gd name="connsiteY6" fmla="*/ 199390 h 199390"/>
              <a:gd name="connsiteX7" fmla="*/ 0 w 1443988"/>
              <a:gd name="connsiteY7" fmla="*/ 199390 h 1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988" h="199390">
                <a:moveTo>
                  <a:pt x="188346" y="0"/>
                </a:moveTo>
                <a:lnTo>
                  <a:pt x="1255642" y="0"/>
                </a:lnTo>
                <a:lnTo>
                  <a:pt x="1443988" y="199390"/>
                </a:lnTo>
                <a:lnTo>
                  <a:pt x="1397375" y="199390"/>
                </a:lnTo>
                <a:lnTo>
                  <a:pt x="1232782" y="25146"/>
                </a:lnTo>
                <a:lnTo>
                  <a:pt x="211206" y="25146"/>
                </a:lnTo>
                <a:lnTo>
                  <a:pt x="46613" y="199390"/>
                </a:lnTo>
                <a:lnTo>
                  <a:pt x="0" y="19939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7" name="梯形 116">
            <a:extLst>
              <a:ext uri="{FF2B5EF4-FFF2-40B4-BE49-F238E27FC236}">
                <a16:creationId xmlns:a16="http://schemas.microsoft.com/office/drawing/2014/main" id="{419BA355-D726-FF38-F849-08C2B928C74B}"/>
              </a:ext>
            </a:extLst>
          </p:cNvPr>
          <p:cNvSpPr/>
          <p:nvPr/>
        </p:nvSpPr>
        <p:spPr>
          <a:xfrm>
            <a:off x="8855918" y="6267195"/>
            <a:ext cx="431026" cy="52405"/>
          </a:xfrm>
          <a:prstGeom prst="trapezoid">
            <a:avLst>
              <a:gd name="adj" fmla="val 28962"/>
            </a:avLst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8" name="半闭框 117">
            <a:extLst>
              <a:ext uri="{FF2B5EF4-FFF2-40B4-BE49-F238E27FC236}">
                <a16:creationId xmlns:a16="http://schemas.microsoft.com/office/drawing/2014/main" id="{25B6A846-20DF-3FCF-02CE-2522E2D821D6}"/>
              </a:ext>
            </a:extLst>
          </p:cNvPr>
          <p:cNvSpPr/>
          <p:nvPr/>
        </p:nvSpPr>
        <p:spPr>
          <a:xfrm rot="16200000">
            <a:off x="6592801" y="6040856"/>
            <a:ext cx="346742" cy="210750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9" name="半闭框 118">
            <a:extLst>
              <a:ext uri="{FF2B5EF4-FFF2-40B4-BE49-F238E27FC236}">
                <a16:creationId xmlns:a16="http://schemas.microsoft.com/office/drawing/2014/main" id="{BCE3C69C-BB48-BAF7-D0CF-A5C815C9365C}"/>
              </a:ext>
            </a:extLst>
          </p:cNvPr>
          <p:cNvSpPr/>
          <p:nvPr/>
        </p:nvSpPr>
        <p:spPr>
          <a:xfrm rot="5400000" flipH="1">
            <a:off x="11203316" y="6040856"/>
            <a:ext cx="346742" cy="210750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834B723D-5B55-891A-D7FF-7805AF0A5E9D}"/>
              </a:ext>
            </a:extLst>
          </p:cNvPr>
          <p:cNvSpPr txBox="1"/>
          <p:nvPr/>
        </p:nvSpPr>
        <p:spPr>
          <a:xfrm>
            <a:off x="6754492" y="2644831"/>
            <a:ext cx="4625552" cy="272651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R="0" lv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由成果对比图可知：</a:t>
            </a:r>
            <a:endParaRPr lang="en-US" altLang="zh-CN" sz="2000" b="1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marR="0" lv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首先，在第一阶段我们的起伏还是比较大，可能收到多方面的影响，稳定性需要增强；</a:t>
            </a:r>
            <a:endParaRPr lang="en-US" altLang="zh-CN" sz="1600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marR="0" lv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其次，第二阶段我们是属于平稳前进的状态，分析原因</a:t>
            </a:r>
            <a:r>
              <a:rPr lang="en-US" altLang="zh-CN" sz="1600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…</a:t>
            </a:r>
            <a:r>
              <a:rPr lang="zh-CN" altLang="en-US" sz="1600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接下来我们也需要继续保持；</a:t>
            </a:r>
            <a:endParaRPr lang="en-US" altLang="zh-CN" sz="1600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marR="0" lv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然后第三阶段，我们的成果还是比较稳定的，需要在保持的基础上进一步改进</a:t>
            </a:r>
            <a:r>
              <a:rPr lang="en-US" altLang="zh-CN" sz="1600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…</a:t>
            </a:r>
            <a:endParaRPr lang="zh-CN" altLang="en-US" sz="1600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aphicFrame>
        <p:nvGraphicFramePr>
          <p:cNvPr id="37" name="图表 36">
            <a:extLst>
              <a:ext uri="{FF2B5EF4-FFF2-40B4-BE49-F238E27FC236}">
                <a16:creationId xmlns:a16="http://schemas.microsoft.com/office/drawing/2014/main" id="{3A39D4C8-3F44-CBB6-40F1-A7DB480970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2480052"/>
              </p:ext>
            </p:extLst>
          </p:nvPr>
        </p:nvGraphicFramePr>
        <p:xfrm>
          <a:off x="1008927" y="2055775"/>
          <a:ext cx="4223290" cy="3742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8E73AB2E-2196-7018-263C-D537BA7B2B08}"/>
              </a:ext>
            </a:extLst>
          </p:cNvPr>
          <p:cNvCxnSpPr>
            <a:cxnSpLocks/>
          </p:cNvCxnSpPr>
          <p:nvPr/>
        </p:nvCxnSpPr>
        <p:spPr>
          <a:xfrm>
            <a:off x="4383145" y="1558890"/>
            <a:ext cx="342571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C36DBE9F-E5B1-C94C-6B2A-D244B495D5DF}"/>
              </a:ext>
            </a:extLst>
          </p:cNvPr>
          <p:cNvSpPr txBox="1"/>
          <p:nvPr/>
        </p:nvSpPr>
        <p:spPr>
          <a:xfrm>
            <a:off x="4643120" y="1130097"/>
            <a:ext cx="2905760" cy="42473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zh-CN" altLang="en-US" sz="2400" b="1" cap="all" spc="0">
                <a:ln>
                  <a:noFill/>
                </a:ln>
                <a:gradFill>
                  <a:gsLst>
                    <a:gs pos="100000">
                      <a:schemeClr val="accent2">
                        <a:lumMod val="20000"/>
                        <a:lumOff val="80000"/>
                      </a:schemeClr>
                    </a:gs>
                    <a:gs pos="0">
                      <a:schemeClr val="accent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chemeClr val="accent2">
                      <a:lumMod val="75000"/>
                      <a:alpha val="43000"/>
                    </a:scheme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j-cs"/>
              </a:rPr>
              <a:t>医疗器材情况</a:t>
            </a:r>
            <a:endParaRPr lang="zh-CN" altLang="en-US" sz="2400" b="1" cap="all" spc="0" dirty="0">
              <a:ln>
                <a:noFill/>
              </a:ln>
              <a:gradFill>
                <a:gsLst>
                  <a:gs pos="100000">
                    <a:schemeClr val="accent2">
                      <a:lumMod val="20000"/>
                      <a:lumOff val="80000"/>
                    </a:schemeClr>
                  </a:gs>
                  <a:gs pos="0">
                    <a:schemeClr val="accent2"/>
                  </a:gs>
                </a:gsLst>
                <a:lin ang="5400000" scaled="1"/>
              </a:gradFill>
              <a:effectLst>
                <a:outerShdw blurRad="38100" dist="38100" dir="2700000" algn="tl">
                  <a:schemeClr val="accent2">
                    <a:lumMod val="75000"/>
                    <a:alpha val="43000"/>
                  </a:scheme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j-cs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0E32FB78-38BA-0295-7E81-BCB59E100E51}"/>
              </a:ext>
            </a:extLst>
          </p:cNvPr>
          <p:cNvSpPr/>
          <p:nvPr/>
        </p:nvSpPr>
        <p:spPr>
          <a:xfrm flipV="1">
            <a:off x="4819092" y="1313276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1A3277FA-A2DF-6012-90E7-4B40DA4A718A}"/>
              </a:ext>
            </a:extLst>
          </p:cNvPr>
          <p:cNvSpPr/>
          <p:nvPr/>
        </p:nvSpPr>
        <p:spPr>
          <a:xfrm flipV="1">
            <a:off x="4673776" y="1313276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3382EDA-8C03-1FE6-2603-00A9B1365B21}"/>
              </a:ext>
            </a:extLst>
          </p:cNvPr>
          <p:cNvSpPr/>
          <p:nvPr/>
        </p:nvSpPr>
        <p:spPr>
          <a:xfrm flipV="1">
            <a:off x="4528461" y="1313276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64AB861F-5272-F8A2-DB2F-08CEDF381107}"/>
              </a:ext>
            </a:extLst>
          </p:cNvPr>
          <p:cNvSpPr/>
          <p:nvPr/>
        </p:nvSpPr>
        <p:spPr>
          <a:xfrm flipV="1">
            <a:off x="4383145" y="1313276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F7321E34-0A28-1320-C76C-3EA99ABD8BAE}"/>
              </a:ext>
            </a:extLst>
          </p:cNvPr>
          <p:cNvSpPr/>
          <p:nvPr/>
        </p:nvSpPr>
        <p:spPr>
          <a:xfrm flipH="1" flipV="1">
            <a:off x="7289871" y="1313276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997FB38D-EDFD-F4FF-4A5B-265FE674C5E9}"/>
              </a:ext>
            </a:extLst>
          </p:cNvPr>
          <p:cNvSpPr/>
          <p:nvPr/>
        </p:nvSpPr>
        <p:spPr>
          <a:xfrm flipH="1" flipV="1">
            <a:off x="7435187" y="1313276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2F3F15E2-C505-C5C9-1ACB-41EBB2EFE881}"/>
              </a:ext>
            </a:extLst>
          </p:cNvPr>
          <p:cNvSpPr/>
          <p:nvPr/>
        </p:nvSpPr>
        <p:spPr>
          <a:xfrm flipH="1" flipV="1">
            <a:off x="7580502" y="1313276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EA13B49C-2610-BA9C-251B-3A62888A780F}"/>
              </a:ext>
            </a:extLst>
          </p:cNvPr>
          <p:cNvSpPr/>
          <p:nvPr/>
        </p:nvSpPr>
        <p:spPr>
          <a:xfrm flipH="1" flipV="1">
            <a:off x="7725818" y="1313276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0129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şḷïḓ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图片 152">
            <a:extLst>
              <a:ext uri="{FF2B5EF4-FFF2-40B4-BE49-F238E27FC236}">
                <a16:creationId xmlns:a16="http://schemas.microsoft.com/office/drawing/2014/main" id="{98541CE6-6372-C74F-479D-BD2F298AE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6" name="文本占位符 5">
            <a:extLst>
              <a:ext uri="{FF2B5EF4-FFF2-40B4-BE49-F238E27FC236}">
                <a16:creationId xmlns:a16="http://schemas.microsoft.com/office/drawing/2014/main" id="{E8ED5C06-5AE2-9576-D72C-728C27A106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市场分析 </a:t>
            </a:r>
            <a:r>
              <a:rPr lang="en-US" altLang="zh-CN"/>
              <a:t>— </a:t>
            </a:r>
            <a:r>
              <a:rPr lang="zh-CN" altLang="en-US"/>
              <a:t>疾病现状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0DBB1BDB-D27E-2A17-272C-759FF59326BB}"/>
              </a:ext>
            </a:extLst>
          </p:cNvPr>
          <p:cNvSpPr/>
          <p:nvPr/>
        </p:nvSpPr>
        <p:spPr>
          <a:xfrm rot="10800000" flipV="1">
            <a:off x="553419" y="3375741"/>
            <a:ext cx="3986510" cy="407686"/>
          </a:xfrm>
          <a:prstGeom prst="rect">
            <a:avLst/>
          </a:prstGeom>
          <a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534" r="2552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BE8CE0EF-353D-A2A7-94B9-17A34D96D79F}"/>
              </a:ext>
            </a:extLst>
          </p:cNvPr>
          <p:cNvSpPr/>
          <p:nvPr/>
        </p:nvSpPr>
        <p:spPr>
          <a:xfrm>
            <a:off x="1064402" y="1562698"/>
            <a:ext cx="2964541" cy="2016888"/>
          </a:xfrm>
          <a:custGeom>
            <a:avLst/>
            <a:gdLst>
              <a:gd name="connsiteX0" fmla="*/ 240502 w 8483600"/>
              <a:gd name="connsiteY0" fmla="*/ 0 h 4902200"/>
              <a:gd name="connsiteX1" fmla="*/ 3708375 w 8483600"/>
              <a:gd name="connsiteY1" fmla="*/ 0 h 4902200"/>
              <a:gd name="connsiteX2" fmla="*/ 3759729 w 8483600"/>
              <a:gd name="connsiteY2" fmla="*/ 56516 h 4902200"/>
              <a:gd name="connsiteX3" fmla="*/ 4723873 w 8483600"/>
              <a:gd name="connsiteY3" fmla="*/ 56516 h 4902200"/>
              <a:gd name="connsiteX4" fmla="*/ 4775228 w 8483600"/>
              <a:gd name="connsiteY4" fmla="*/ 0 h 4902200"/>
              <a:gd name="connsiteX5" fmla="*/ 8243098 w 8483600"/>
              <a:gd name="connsiteY5" fmla="*/ 0 h 4902200"/>
              <a:gd name="connsiteX6" fmla="*/ 8483600 w 8483600"/>
              <a:gd name="connsiteY6" fmla="*/ 240502 h 4902200"/>
              <a:gd name="connsiteX7" fmla="*/ 8483600 w 8483600"/>
              <a:gd name="connsiteY7" fmla="*/ 2864087 h 4902200"/>
              <a:gd name="connsiteX8" fmla="*/ 8370316 w 8483600"/>
              <a:gd name="connsiteY8" fmla="*/ 2890519 h 4902200"/>
              <a:gd name="connsiteX9" fmla="*/ 8370316 w 8483600"/>
              <a:gd name="connsiteY9" fmla="*/ 3660141 h 4902200"/>
              <a:gd name="connsiteX10" fmla="*/ 8483600 w 8483600"/>
              <a:gd name="connsiteY10" fmla="*/ 3686574 h 4902200"/>
              <a:gd name="connsiteX11" fmla="*/ 8483600 w 8483600"/>
              <a:gd name="connsiteY11" fmla="*/ 4902200 h 4902200"/>
              <a:gd name="connsiteX12" fmla="*/ 5032306 w 8483600"/>
              <a:gd name="connsiteY12" fmla="*/ 4902200 h 4902200"/>
              <a:gd name="connsiteX13" fmla="*/ 4789076 w 8483600"/>
              <a:gd name="connsiteY13" fmla="*/ 4658970 h 4902200"/>
              <a:gd name="connsiteX14" fmla="*/ 3694527 w 8483600"/>
              <a:gd name="connsiteY14" fmla="*/ 4658970 h 4902200"/>
              <a:gd name="connsiteX15" fmla="*/ 3451297 w 8483600"/>
              <a:gd name="connsiteY15" fmla="*/ 4902200 h 4902200"/>
              <a:gd name="connsiteX16" fmla="*/ 0 w 8483600"/>
              <a:gd name="connsiteY16" fmla="*/ 4902200 h 4902200"/>
              <a:gd name="connsiteX17" fmla="*/ 0 w 8483600"/>
              <a:gd name="connsiteY17" fmla="*/ 2147334 h 4902200"/>
              <a:gd name="connsiteX18" fmla="*/ 113284 w 8483600"/>
              <a:gd name="connsiteY18" fmla="*/ 2120901 h 4902200"/>
              <a:gd name="connsiteX19" fmla="*/ 113284 w 8483600"/>
              <a:gd name="connsiteY19" fmla="*/ 1351279 h 4902200"/>
              <a:gd name="connsiteX20" fmla="*/ 0 w 8483600"/>
              <a:gd name="connsiteY20" fmla="*/ 1324847 h 4902200"/>
              <a:gd name="connsiteX21" fmla="*/ 0 w 8483600"/>
              <a:gd name="connsiteY21" fmla="*/ 240502 h 49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83600" h="4902200">
                <a:moveTo>
                  <a:pt x="240502" y="0"/>
                </a:moveTo>
                <a:lnTo>
                  <a:pt x="3708375" y="0"/>
                </a:lnTo>
                <a:lnTo>
                  <a:pt x="3759729" y="56516"/>
                </a:lnTo>
                <a:lnTo>
                  <a:pt x="4723873" y="56516"/>
                </a:lnTo>
                <a:lnTo>
                  <a:pt x="4775228" y="0"/>
                </a:lnTo>
                <a:lnTo>
                  <a:pt x="8243098" y="0"/>
                </a:lnTo>
                <a:lnTo>
                  <a:pt x="8483600" y="240502"/>
                </a:lnTo>
                <a:lnTo>
                  <a:pt x="8483600" y="2864087"/>
                </a:lnTo>
                <a:lnTo>
                  <a:pt x="8370316" y="2890519"/>
                </a:lnTo>
                <a:lnTo>
                  <a:pt x="8370316" y="3660141"/>
                </a:lnTo>
                <a:lnTo>
                  <a:pt x="8483600" y="3686574"/>
                </a:lnTo>
                <a:lnTo>
                  <a:pt x="8483600" y="4902200"/>
                </a:lnTo>
                <a:lnTo>
                  <a:pt x="5032306" y="4902200"/>
                </a:lnTo>
                <a:lnTo>
                  <a:pt x="4789076" y="4658970"/>
                </a:lnTo>
                <a:lnTo>
                  <a:pt x="3694527" y="4658970"/>
                </a:lnTo>
                <a:lnTo>
                  <a:pt x="3451297" y="4902200"/>
                </a:lnTo>
                <a:lnTo>
                  <a:pt x="0" y="4902200"/>
                </a:lnTo>
                <a:lnTo>
                  <a:pt x="0" y="2147334"/>
                </a:lnTo>
                <a:lnTo>
                  <a:pt x="113284" y="2120901"/>
                </a:lnTo>
                <a:lnTo>
                  <a:pt x="113284" y="1351279"/>
                </a:lnTo>
                <a:lnTo>
                  <a:pt x="0" y="1324847"/>
                </a:lnTo>
                <a:lnTo>
                  <a:pt x="0" y="24050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4" name="直角三角形 63">
            <a:extLst>
              <a:ext uri="{FF2B5EF4-FFF2-40B4-BE49-F238E27FC236}">
                <a16:creationId xmlns:a16="http://schemas.microsoft.com/office/drawing/2014/main" id="{8ED3178C-673E-3BC8-2A39-FB87194A1F76}"/>
              </a:ext>
            </a:extLst>
          </p:cNvPr>
          <p:cNvSpPr/>
          <p:nvPr/>
        </p:nvSpPr>
        <p:spPr>
          <a:xfrm rot="5400000">
            <a:off x="1059916" y="1567184"/>
            <a:ext cx="59566" cy="50593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5" name="直角三角形 64">
            <a:extLst>
              <a:ext uri="{FF2B5EF4-FFF2-40B4-BE49-F238E27FC236}">
                <a16:creationId xmlns:a16="http://schemas.microsoft.com/office/drawing/2014/main" id="{E3F87B3C-6AC5-9F45-FA7C-0448B55C79A7}"/>
              </a:ext>
            </a:extLst>
          </p:cNvPr>
          <p:cNvSpPr/>
          <p:nvPr/>
        </p:nvSpPr>
        <p:spPr>
          <a:xfrm rot="16200000" flipH="1">
            <a:off x="3973865" y="1567184"/>
            <a:ext cx="59566" cy="50593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6" name="梯形 65">
            <a:extLst>
              <a:ext uri="{FF2B5EF4-FFF2-40B4-BE49-F238E27FC236}">
                <a16:creationId xmlns:a16="http://schemas.microsoft.com/office/drawing/2014/main" id="{3471A091-59EF-AC5F-7156-D0EC48E00A69}"/>
              </a:ext>
            </a:extLst>
          </p:cNvPr>
          <p:cNvSpPr/>
          <p:nvPr/>
        </p:nvSpPr>
        <p:spPr>
          <a:xfrm rot="5400000">
            <a:off x="925530" y="2265097"/>
            <a:ext cx="301488" cy="23742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7" name="梯形 66">
            <a:extLst>
              <a:ext uri="{FF2B5EF4-FFF2-40B4-BE49-F238E27FC236}">
                <a16:creationId xmlns:a16="http://schemas.microsoft.com/office/drawing/2014/main" id="{EFE7D83F-5636-89E0-E971-5036521408BC}"/>
              </a:ext>
            </a:extLst>
          </p:cNvPr>
          <p:cNvSpPr/>
          <p:nvPr/>
        </p:nvSpPr>
        <p:spPr>
          <a:xfrm rot="16200000" flipH="1">
            <a:off x="3866329" y="2897675"/>
            <a:ext cx="301488" cy="23742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145939DE-4C75-764C-943B-5B392868AB7F}"/>
              </a:ext>
            </a:extLst>
          </p:cNvPr>
          <p:cNvSpPr/>
          <p:nvPr/>
        </p:nvSpPr>
        <p:spPr>
          <a:xfrm>
            <a:off x="2320695" y="3518018"/>
            <a:ext cx="451958" cy="61567"/>
          </a:xfrm>
          <a:custGeom>
            <a:avLst/>
            <a:gdLst>
              <a:gd name="connsiteX0" fmla="*/ 188346 w 1443988"/>
              <a:gd name="connsiteY0" fmla="*/ 0 h 199390"/>
              <a:gd name="connsiteX1" fmla="*/ 1255642 w 1443988"/>
              <a:gd name="connsiteY1" fmla="*/ 0 h 199390"/>
              <a:gd name="connsiteX2" fmla="*/ 1443988 w 1443988"/>
              <a:gd name="connsiteY2" fmla="*/ 199390 h 199390"/>
              <a:gd name="connsiteX3" fmla="*/ 1397375 w 1443988"/>
              <a:gd name="connsiteY3" fmla="*/ 199390 h 199390"/>
              <a:gd name="connsiteX4" fmla="*/ 1232782 w 1443988"/>
              <a:gd name="connsiteY4" fmla="*/ 25146 h 199390"/>
              <a:gd name="connsiteX5" fmla="*/ 211206 w 1443988"/>
              <a:gd name="connsiteY5" fmla="*/ 25146 h 199390"/>
              <a:gd name="connsiteX6" fmla="*/ 46613 w 1443988"/>
              <a:gd name="connsiteY6" fmla="*/ 199390 h 199390"/>
              <a:gd name="connsiteX7" fmla="*/ 0 w 1443988"/>
              <a:gd name="connsiteY7" fmla="*/ 199390 h 1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988" h="199390">
                <a:moveTo>
                  <a:pt x="188346" y="0"/>
                </a:moveTo>
                <a:lnTo>
                  <a:pt x="1255642" y="0"/>
                </a:lnTo>
                <a:lnTo>
                  <a:pt x="1443988" y="199390"/>
                </a:lnTo>
                <a:lnTo>
                  <a:pt x="1397375" y="199390"/>
                </a:lnTo>
                <a:lnTo>
                  <a:pt x="1232782" y="25146"/>
                </a:lnTo>
                <a:lnTo>
                  <a:pt x="211206" y="25146"/>
                </a:lnTo>
                <a:lnTo>
                  <a:pt x="46613" y="199390"/>
                </a:lnTo>
                <a:lnTo>
                  <a:pt x="0" y="19939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9" name="梯形 68">
            <a:extLst>
              <a:ext uri="{FF2B5EF4-FFF2-40B4-BE49-F238E27FC236}">
                <a16:creationId xmlns:a16="http://schemas.microsoft.com/office/drawing/2014/main" id="{99DCED1A-E954-2E38-599F-70BCD0385F9E}"/>
              </a:ext>
            </a:extLst>
          </p:cNvPr>
          <p:cNvSpPr/>
          <p:nvPr/>
        </p:nvSpPr>
        <p:spPr>
          <a:xfrm>
            <a:off x="2414158" y="3556525"/>
            <a:ext cx="265033" cy="23059"/>
          </a:xfrm>
          <a:prstGeom prst="trapezoid">
            <a:avLst>
              <a:gd name="adj" fmla="val 28962"/>
            </a:avLst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0" name="半闭框 69">
            <a:extLst>
              <a:ext uri="{FF2B5EF4-FFF2-40B4-BE49-F238E27FC236}">
                <a16:creationId xmlns:a16="http://schemas.microsoft.com/office/drawing/2014/main" id="{18A435AA-1A61-659E-9E56-DFB15AE9A100}"/>
              </a:ext>
            </a:extLst>
          </p:cNvPr>
          <p:cNvSpPr/>
          <p:nvPr/>
        </p:nvSpPr>
        <p:spPr>
          <a:xfrm rot="16200000">
            <a:off x="1052910" y="3438505"/>
            <a:ext cx="152573" cy="129588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1" name="半闭框 70">
            <a:extLst>
              <a:ext uri="{FF2B5EF4-FFF2-40B4-BE49-F238E27FC236}">
                <a16:creationId xmlns:a16="http://schemas.microsoft.com/office/drawing/2014/main" id="{C0B59072-4C86-FD64-F7B2-7946C57A04CF}"/>
              </a:ext>
            </a:extLst>
          </p:cNvPr>
          <p:cNvSpPr/>
          <p:nvPr/>
        </p:nvSpPr>
        <p:spPr>
          <a:xfrm rot="5400000" flipH="1">
            <a:off x="3887864" y="3438505"/>
            <a:ext cx="152573" cy="129588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66652A80-97FC-794A-0DE2-480CF51B2607}"/>
              </a:ext>
            </a:extLst>
          </p:cNvPr>
          <p:cNvSpPr txBox="1"/>
          <p:nvPr/>
        </p:nvSpPr>
        <p:spPr>
          <a:xfrm>
            <a:off x="1217733" y="1800692"/>
            <a:ext cx="2657880" cy="165955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000">
                <a:solidFill>
                  <a:schemeClr val="bg2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请填入您的内容，或复制内容后点击右键选择只保留文本来粘贴您的内容。</a:t>
            </a:r>
            <a:endParaRPr lang="zh-CN" altLang="en-US" sz="2000" dirty="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74" name="矩形: 圆角 73">
            <a:extLst>
              <a:ext uri="{FF2B5EF4-FFF2-40B4-BE49-F238E27FC236}">
                <a16:creationId xmlns:a16="http://schemas.microsoft.com/office/drawing/2014/main" id="{34B72891-11EF-4876-0B08-1066BC3B6CB5}"/>
              </a:ext>
            </a:extLst>
          </p:cNvPr>
          <p:cNvSpPr/>
          <p:nvPr/>
        </p:nvSpPr>
        <p:spPr>
          <a:xfrm>
            <a:off x="1646673" y="1231438"/>
            <a:ext cx="1800000" cy="530549"/>
          </a:xfrm>
          <a:prstGeom prst="roundRect">
            <a:avLst>
              <a:gd name="adj" fmla="val 29569"/>
            </a:avLst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4E289982-554D-1E82-1DBC-4852949A8E5D}"/>
              </a:ext>
            </a:extLst>
          </p:cNvPr>
          <p:cNvSpPr txBox="1"/>
          <p:nvPr/>
        </p:nvSpPr>
        <p:spPr>
          <a:xfrm>
            <a:off x="1729898" y="1287578"/>
            <a:ext cx="1632289" cy="424732"/>
          </a:xfrm>
          <a:prstGeom prst="rect">
            <a:avLst/>
          </a:prstGeom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kumimoji="1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zh-CN" altLang="en-US" sz="2400" b="1" i="1" spc="150" dirty="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第一步</a:t>
            </a:r>
          </a:p>
        </p:txBody>
      </p:sp>
      <p:sp>
        <p:nvSpPr>
          <p:cNvPr id="101" name="任意多边形: 形状 100">
            <a:extLst>
              <a:ext uri="{FF2B5EF4-FFF2-40B4-BE49-F238E27FC236}">
                <a16:creationId xmlns:a16="http://schemas.microsoft.com/office/drawing/2014/main" id="{D17BB94F-9DC1-4730-470F-FF50DCEEC7C7}"/>
              </a:ext>
            </a:extLst>
          </p:cNvPr>
          <p:cNvSpPr/>
          <p:nvPr/>
        </p:nvSpPr>
        <p:spPr>
          <a:xfrm>
            <a:off x="1064402" y="4355764"/>
            <a:ext cx="2964541" cy="2016888"/>
          </a:xfrm>
          <a:custGeom>
            <a:avLst/>
            <a:gdLst>
              <a:gd name="connsiteX0" fmla="*/ 240502 w 8483600"/>
              <a:gd name="connsiteY0" fmla="*/ 0 h 4902200"/>
              <a:gd name="connsiteX1" fmla="*/ 3708375 w 8483600"/>
              <a:gd name="connsiteY1" fmla="*/ 0 h 4902200"/>
              <a:gd name="connsiteX2" fmla="*/ 3759729 w 8483600"/>
              <a:gd name="connsiteY2" fmla="*/ 56516 h 4902200"/>
              <a:gd name="connsiteX3" fmla="*/ 4723873 w 8483600"/>
              <a:gd name="connsiteY3" fmla="*/ 56516 h 4902200"/>
              <a:gd name="connsiteX4" fmla="*/ 4775228 w 8483600"/>
              <a:gd name="connsiteY4" fmla="*/ 0 h 4902200"/>
              <a:gd name="connsiteX5" fmla="*/ 8243098 w 8483600"/>
              <a:gd name="connsiteY5" fmla="*/ 0 h 4902200"/>
              <a:gd name="connsiteX6" fmla="*/ 8483600 w 8483600"/>
              <a:gd name="connsiteY6" fmla="*/ 240502 h 4902200"/>
              <a:gd name="connsiteX7" fmla="*/ 8483600 w 8483600"/>
              <a:gd name="connsiteY7" fmla="*/ 2864087 h 4902200"/>
              <a:gd name="connsiteX8" fmla="*/ 8370316 w 8483600"/>
              <a:gd name="connsiteY8" fmla="*/ 2890519 h 4902200"/>
              <a:gd name="connsiteX9" fmla="*/ 8370316 w 8483600"/>
              <a:gd name="connsiteY9" fmla="*/ 3660141 h 4902200"/>
              <a:gd name="connsiteX10" fmla="*/ 8483600 w 8483600"/>
              <a:gd name="connsiteY10" fmla="*/ 3686574 h 4902200"/>
              <a:gd name="connsiteX11" fmla="*/ 8483600 w 8483600"/>
              <a:gd name="connsiteY11" fmla="*/ 4902200 h 4902200"/>
              <a:gd name="connsiteX12" fmla="*/ 5032306 w 8483600"/>
              <a:gd name="connsiteY12" fmla="*/ 4902200 h 4902200"/>
              <a:gd name="connsiteX13" fmla="*/ 4789076 w 8483600"/>
              <a:gd name="connsiteY13" fmla="*/ 4658970 h 4902200"/>
              <a:gd name="connsiteX14" fmla="*/ 3694527 w 8483600"/>
              <a:gd name="connsiteY14" fmla="*/ 4658970 h 4902200"/>
              <a:gd name="connsiteX15" fmla="*/ 3451297 w 8483600"/>
              <a:gd name="connsiteY15" fmla="*/ 4902200 h 4902200"/>
              <a:gd name="connsiteX16" fmla="*/ 0 w 8483600"/>
              <a:gd name="connsiteY16" fmla="*/ 4902200 h 4902200"/>
              <a:gd name="connsiteX17" fmla="*/ 0 w 8483600"/>
              <a:gd name="connsiteY17" fmla="*/ 2147334 h 4902200"/>
              <a:gd name="connsiteX18" fmla="*/ 113284 w 8483600"/>
              <a:gd name="connsiteY18" fmla="*/ 2120901 h 4902200"/>
              <a:gd name="connsiteX19" fmla="*/ 113284 w 8483600"/>
              <a:gd name="connsiteY19" fmla="*/ 1351279 h 4902200"/>
              <a:gd name="connsiteX20" fmla="*/ 0 w 8483600"/>
              <a:gd name="connsiteY20" fmla="*/ 1324847 h 4902200"/>
              <a:gd name="connsiteX21" fmla="*/ 0 w 8483600"/>
              <a:gd name="connsiteY21" fmla="*/ 240502 h 49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83600" h="4902200">
                <a:moveTo>
                  <a:pt x="240502" y="0"/>
                </a:moveTo>
                <a:lnTo>
                  <a:pt x="3708375" y="0"/>
                </a:lnTo>
                <a:lnTo>
                  <a:pt x="3759729" y="56516"/>
                </a:lnTo>
                <a:lnTo>
                  <a:pt x="4723873" y="56516"/>
                </a:lnTo>
                <a:lnTo>
                  <a:pt x="4775228" y="0"/>
                </a:lnTo>
                <a:lnTo>
                  <a:pt x="8243098" y="0"/>
                </a:lnTo>
                <a:lnTo>
                  <a:pt x="8483600" y="240502"/>
                </a:lnTo>
                <a:lnTo>
                  <a:pt x="8483600" y="2864087"/>
                </a:lnTo>
                <a:lnTo>
                  <a:pt x="8370316" y="2890519"/>
                </a:lnTo>
                <a:lnTo>
                  <a:pt x="8370316" y="3660141"/>
                </a:lnTo>
                <a:lnTo>
                  <a:pt x="8483600" y="3686574"/>
                </a:lnTo>
                <a:lnTo>
                  <a:pt x="8483600" y="4902200"/>
                </a:lnTo>
                <a:lnTo>
                  <a:pt x="5032306" y="4902200"/>
                </a:lnTo>
                <a:lnTo>
                  <a:pt x="4789076" y="4658970"/>
                </a:lnTo>
                <a:lnTo>
                  <a:pt x="3694527" y="4658970"/>
                </a:lnTo>
                <a:lnTo>
                  <a:pt x="3451297" y="4902200"/>
                </a:lnTo>
                <a:lnTo>
                  <a:pt x="0" y="4902200"/>
                </a:lnTo>
                <a:lnTo>
                  <a:pt x="0" y="2147334"/>
                </a:lnTo>
                <a:lnTo>
                  <a:pt x="113284" y="2120901"/>
                </a:lnTo>
                <a:lnTo>
                  <a:pt x="113284" y="1351279"/>
                </a:lnTo>
                <a:lnTo>
                  <a:pt x="0" y="1324847"/>
                </a:lnTo>
                <a:lnTo>
                  <a:pt x="0" y="24050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2" name="直角三角形 101">
            <a:extLst>
              <a:ext uri="{FF2B5EF4-FFF2-40B4-BE49-F238E27FC236}">
                <a16:creationId xmlns:a16="http://schemas.microsoft.com/office/drawing/2014/main" id="{78D3C1F3-83D9-E50E-4FC6-6F63D21D8C86}"/>
              </a:ext>
            </a:extLst>
          </p:cNvPr>
          <p:cNvSpPr/>
          <p:nvPr/>
        </p:nvSpPr>
        <p:spPr>
          <a:xfrm rot="5400000">
            <a:off x="1059916" y="4360250"/>
            <a:ext cx="59566" cy="50593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3" name="直角三角形 102">
            <a:extLst>
              <a:ext uri="{FF2B5EF4-FFF2-40B4-BE49-F238E27FC236}">
                <a16:creationId xmlns:a16="http://schemas.microsoft.com/office/drawing/2014/main" id="{84E9D11C-3302-37CA-4FBE-0E0B84AC14B7}"/>
              </a:ext>
            </a:extLst>
          </p:cNvPr>
          <p:cNvSpPr/>
          <p:nvPr/>
        </p:nvSpPr>
        <p:spPr>
          <a:xfrm rot="16200000" flipH="1">
            <a:off x="3973865" y="4360250"/>
            <a:ext cx="59566" cy="50593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4" name="梯形 103">
            <a:extLst>
              <a:ext uri="{FF2B5EF4-FFF2-40B4-BE49-F238E27FC236}">
                <a16:creationId xmlns:a16="http://schemas.microsoft.com/office/drawing/2014/main" id="{7CE32A79-9ECC-4E26-305C-318C92B068EF}"/>
              </a:ext>
            </a:extLst>
          </p:cNvPr>
          <p:cNvSpPr/>
          <p:nvPr/>
        </p:nvSpPr>
        <p:spPr>
          <a:xfrm rot="5400000">
            <a:off x="925530" y="5058163"/>
            <a:ext cx="301488" cy="23742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5" name="梯形 104">
            <a:extLst>
              <a:ext uri="{FF2B5EF4-FFF2-40B4-BE49-F238E27FC236}">
                <a16:creationId xmlns:a16="http://schemas.microsoft.com/office/drawing/2014/main" id="{7EA7EE24-7F74-1D87-440D-EEC1CAC4E20A}"/>
              </a:ext>
            </a:extLst>
          </p:cNvPr>
          <p:cNvSpPr/>
          <p:nvPr/>
        </p:nvSpPr>
        <p:spPr>
          <a:xfrm rot="16200000" flipH="1">
            <a:off x="3866329" y="5690741"/>
            <a:ext cx="301488" cy="23742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6" name="任意多边形: 形状 105">
            <a:extLst>
              <a:ext uri="{FF2B5EF4-FFF2-40B4-BE49-F238E27FC236}">
                <a16:creationId xmlns:a16="http://schemas.microsoft.com/office/drawing/2014/main" id="{A3CE4759-4EC4-114A-2F46-E6B661B62D57}"/>
              </a:ext>
            </a:extLst>
          </p:cNvPr>
          <p:cNvSpPr/>
          <p:nvPr/>
        </p:nvSpPr>
        <p:spPr>
          <a:xfrm>
            <a:off x="2320695" y="6311084"/>
            <a:ext cx="451958" cy="61567"/>
          </a:xfrm>
          <a:custGeom>
            <a:avLst/>
            <a:gdLst>
              <a:gd name="connsiteX0" fmla="*/ 188346 w 1443988"/>
              <a:gd name="connsiteY0" fmla="*/ 0 h 199390"/>
              <a:gd name="connsiteX1" fmla="*/ 1255642 w 1443988"/>
              <a:gd name="connsiteY1" fmla="*/ 0 h 199390"/>
              <a:gd name="connsiteX2" fmla="*/ 1443988 w 1443988"/>
              <a:gd name="connsiteY2" fmla="*/ 199390 h 199390"/>
              <a:gd name="connsiteX3" fmla="*/ 1397375 w 1443988"/>
              <a:gd name="connsiteY3" fmla="*/ 199390 h 199390"/>
              <a:gd name="connsiteX4" fmla="*/ 1232782 w 1443988"/>
              <a:gd name="connsiteY4" fmla="*/ 25146 h 199390"/>
              <a:gd name="connsiteX5" fmla="*/ 211206 w 1443988"/>
              <a:gd name="connsiteY5" fmla="*/ 25146 h 199390"/>
              <a:gd name="connsiteX6" fmla="*/ 46613 w 1443988"/>
              <a:gd name="connsiteY6" fmla="*/ 199390 h 199390"/>
              <a:gd name="connsiteX7" fmla="*/ 0 w 1443988"/>
              <a:gd name="connsiteY7" fmla="*/ 199390 h 1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988" h="199390">
                <a:moveTo>
                  <a:pt x="188346" y="0"/>
                </a:moveTo>
                <a:lnTo>
                  <a:pt x="1255642" y="0"/>
                </a:lnTo>
                <a:lnTo>
                  <a:pt x="1443988" y="199390"/>
                </a:lnTo>
                <a:lnTo>
                  <a:pt x="1397375" y="199390"/>
                </a:lnTo>
                <a:lnTo>
                  <a:pt x="1232782" y="25146"/>
                </a:lnTo>
                <a:lnTo>
                  <a:pt x="211206" y="25146"/>
                </a:lnTo>
                <a:lnTo>
                  <a:pt x="46613" y="199390"/>
                </a:lnTo>
                <a:lnTo>
                  <a:pt x="0" y="19939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7" name="梯形 106">
            <a:extLst>
              <a:ext uri="{FF2B5EF4-FFF2-40B4-BE49-F238E27FC236}">
                <a16:creationId xmlns:a16="http://schemas.microsoft.com/office/drawing/2014/main" id="{615560C3-68BB-8916-98D9-ACA4C21ED9B2}"/>
              </a:ext>
            </a:extLst>
          </p:cNvPr>
          <p:cNvSpPr/>
          <p:nvPr/>
        </p:nvSpPr>
        <p:spPr>
          <a:xfrm>
            <a:off x="2414158" y="6349591"/>
            <a:ext cx="265033" cy="23059"/>
          </a:xfrm>
          <a:prstGeom prst="trapezoid">
            <a:avLst>
              <a:gd name="adj" fmla="val 28962"/>
            </a:avLst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8" name="半闭框 107">
            <a:extLst>
              <a:ext uri="{FF2B5EF4-FFF2-40B4-BE49-F238E27FC236}">
                <a16:creationId xmlns:a16="http://schemas.microsoft.com/office/drawing/2014/main" id="{945577BA-6C3C-7BBD-D17E-8F054BC64F86}"/>
              </a:ext>
            </a:extLst>
          </p:cNvPr>
          <p:cNvSpPr/>
          <p:nvPr/>
        </p:nvSpPr>
        <p:spPr>
          <a:xfrm rot="16200000">
            <a:off x="1052910" y="6231571"/>
            <a:ext cx="152573" cy="129588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9" name="半闭框 108">
            <a:extLst>
              <a:ext uri="{FF2B5EF4-FFF2-40B4-BE49-F238E27FC236}">
                <a16:creationId xmlns:a16="http://schemas.microsoft.com/office/drawing/2014/main" id="{20D4B0AC-1852-40A3-F570-2EAE5ADA65E3}"/>
              </a:ext>
            </a:extLst>
          </p:cNvPr>
          <p:cNvSpPr/>
          <p:nvPr/>
        </p:nvSpPr>
        <p:spPr>
          <a:xfrm rot="5400000" flipH="1">
            <a:off x="3887864" y="6231571"/>
            <a:ext cx="152573" cy="129588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FC1D6675-B4B6-899C-7587-BBD80324AC0B}"/>
              </a:ext>
            </a:extLst>
          </p:cNvPr>
          <p:cNvSpPr txBox="1"/>
          <p:nvPr/>
        </p:nvSpPr>
        <p:spPr>
          <a:xfrm>
            <a:off x="1217733" y="4593758"/>
            <a:ext cx="2657880" cy="165955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000">
                <a:solidFill>
                  <a:schemeClr val="bg2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请填入您的内容，或复制内容后点击右键选择只保留文本来粘贴您的内容。</a:t>
            </a:r>
            <a:endParaRPr lang="zh-CN" altLang="en-US" sz="2000" dirty="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99" name="矩形: 圆角 98">
            <a:extLst>
              <a:ext uri="{FF2B5EF4-FFF2-40B4-BE49-F238E27FC236}">
                <a16:creationId xmlns:a16="http://schemas.microsoft.com/office/drawing/2014/main" id="{CD9EAF2F-FD42-23D1-A004-D390C0177875}"/>
              </a:ext>
            </a:extLst>
          </p:cNvPr>
          <p:cNvSpPr/>
          <p:nvPr/>
        </p:nvSpPr>
        <p:spPr>
          <a:xfrm>
            <a:off x="1646673" y="4024504"/>
            <a:ext cx="1800000" cy="530549"/>
          </a:xfrm>
          <a:prstGeom prst="roundRect">
            <a:avLst>
              <a:gd name="adj" fmla="val 29569"/>
            </a:avLst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CAD8CB58-957F-F5FC-1BBB-C2622C28DDE0}"/>
              </a:ext>
            </a:extLst>
          </p:cNvPr>
          <p:cNvSpPr txBox="1"/>
          <p:nvPr/>
        </p:nvSpPr>
        <p:spPr>
          <a:xfrm>
            <a:off x="1729898" y="4080644"/>
            <a:ext cx="1632289" cy="424732"/>
          </a:xfrm>
          <a:prstGeom prst="rect">
            <a:avLst/>
          </a:prstGeom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kumimoji="1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zh-CN" altLang="en-US" sz="2400" b="1" i="1" spc="1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第四步</a:t>
            </a:r>
            <a:endParaRPr lang="zh-CN" altLang="en-US" sz="2400" b="1" i="1" spc="150" dirty="0">
              <a:gradFill flip="none" rotWithShape="1">
                <a:gsLst>
                  <a:gs pos="0">
                    <a:schemeClr val="bg1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0F86484A-A3C6-468D-8C51-C99FCEBD55B6}"/>
              </a:ext>
            </a:extLst>
          </p:cNvPr>
          <p:cNvSpPr/>
          <p:nvPr/>
        </p:nvSpPr>
        <p:spPr>
          <a:xfrm rot="10800000" flipV="1">
            <a:off x="553418" y="6168807"/>
            <a:ext cx="3986510" cy="407686"/>
          </a:xfrm>
          <a:prstGeom prst="rect">
            <a:avLst/>
          </a:prstGeom>
          <a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534" r="2552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3119ECAA-ADF1-46B4-FE57-3584F3B83A9D}"/>
              </a:ext>
            </a:extLst>
          </p:cNvPr>
          <p:cNvSpPr/>
          <p:nvPr/>
        </p:nvSpPr>
        <p:spPr>
          <a:xfrm rot="10800000" flipV="1">
            <a:off x="4102746" y="3375741"/>
            <a:ext cx="3986510" cy="407686"/>
          </a:xfrm>
          <a:prstGeom prst="rect">
            <a:avLst/>
          </a:prstGeom>
          <a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534" r="2552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84" name="任意多边形: 形状 83">
            <a:extLst>
              <a:ext uri="{FF2B5EF4-FFF2-40B4-BE49-F238E27FC236}">
                <a16:creationId xmlns:a16="http://schemas.microsoft.com/office/drawing/2014/main" id="{8D385E4E-8B8A-2101-7A69-9AE4E7EB22C0}"/>
              </a:ext>
            </a:extLst>
          </p:cNvPr>
          <p:cNvSpPr/>
          <p:nvPr/>
        </p:nvSpPr>
        <p:spPr>
          <a:xfrm>
            <a:off x="4613730" y="1562698"/>
            <a:ext cx="2964541" cy="2016888"/>
          </a:xfrm>
          <a:custGeom>
            <a:avLst/>
            <a:gdLst>
              <a:gd name="connsiteX0" fmla="*/ 240502 w 8483600"/>
              <a:gd name="connsiteY0" fmla="*/ 0 h 4902200"/>
              <a:gd name="connsiteX1" fmla="*/ 3708375 w 8483600"/>
              <a:gd name="connsiteY1" fmla="*/ 0 h 4902200"/>
              <a:gd name="connsiteX2" fmla="*/ 3759729 w 8483600"/>
              <a:gd name="connsiteY2" fmla="*/ 56516 h 4902200"/>
              <a:gd name="connsiteX3" fmla="*/ 4723873 w 8483600"/>
              <a:gd name="connsiteY3" fmla="*/ 56516 h 4902200"/>
              <a:gd name="connsiteX4" fmla="*/ 4775228 w 8483600"/>
              <a:gd name="connsiteY4" fmla="*/ 0 h 4902200"/>
              <a:gd name="connsiteX5" fmla="*/ 8243098 w 8483600"/>
              <a:gd name="connsiteY5" fmla="*/ 0 h 4902200"/>
              <a:gd name="connsiteX6" fmla="*/ 8483600 w 8483600"/>
              <a:gd name="connsiteY6" fmla="*/ 240502 h 4902200"/>
              <a:gd name="connsiteX7" fmla="*/ 8483600 w 8483600"/>
              <a:gd name="connsiteY7" fmla="*/ 2864087 h 4902200"/>
              <a:gd name="connsiteX8" fmla="*/ 8370316 w 8483600"/>
              <a:gd name="connsiteY8" fmla="*/ 2890519 h 4902200"/>
              <a:gd name="connsiteX9" fmla="*/ 8370316 w 8483600"/>
              <a:gd name="connsiteY9" fmla="*/ 3660141 h 4902200"/>
              <a:gd name="connsiteX10" fmla="*/ 8483600 w 8483600"/>
              <a:gd name="connsiteY10" fmla="*/ 3686574 h 4902200"/>
              <a:gd name="connsiteX11" fmla="*/ 8483600 w 8483600"/>
              <a:gd name="connsiteY11" fmla="*/ 4902200 h 4902200"/>
              <a:gd name="connsiteX12" fmla="*/ 5032306 w 8483600"/>
              <a:gd name="connsiteY12" fmla="*/ 4902200 h 4902200"/>
              <a:gd name="connsiteX13" fmla="*/ 4789076 w 8483600"/>
              <a:gd name="connsiteY13" fmla="*/ 4658970 h 4902200"/>
              <a:gd name="connsiteX14" fmla="*/ 3694527 w 8483600"/>
              <a:gd name="connsiteY14" fmla="*/ 4658970 h 4902200"/>
              <a:gd name="connsiteX15" fmla="*/ 3451297 w 8483600"/>
              <a:gd name="connsiteY15" fmla="*/ 4902200 h 4902200"/>
              <a:gd name="connsiteX16" fmla="*/ 0 w 8483600"/>
              <a:gd name="connsiteY16" fmla="*/ 4902200 h 4902200"/>
              <a:gd name="connsiteX17" fmla="*/ 0 w 8483600"/>
              <a:gd name="connsiteY17" fmla="*/ 2147334 h 4902200"/>
              <a:gd name="connsiteX18" fmla="*/ 113284 w 8483600"/>
              <a:gd name="connsiteY18" fmla="*/ 2120901 h 4902200"/>
              <a:gd name="connsiteX19" fmla="*/ 113284 w 8483600"/>
              <a:gd name="connsiteY19" fmla="*/ 1351279 h 4902200"/>
              <a:gd name="connsiteX20" fmla="*/ 0 w 8483600"/>
              <a:gd name="connsiteY20" fmla="*/ 1324847 h 4902200"/>
              <a:gd name="connsiteX21" fmla="*/ 0 w 8483600"/>
              <a:gd name="connsiteY21" fmla="*/ 240502 h 49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83600" h="4902200">
                <a:moveTo>
                  <a:pt x="240502" y="0"/>
                </a:moveTo>
                <a:lnTo>
                  <a:pt x="3708375" y="0"/>
                </a:lnTo>
                <a:lnTo>
                  <a:pt x="3759729" y="56516"/>
                </a:lnTo>
                <a:lnTo>
                  <a:pt x="4723873" y="56516"/>
                </a:lnTo>
                <a:lnTo>
                  <a:pt x="4775228" y="0"/>
                </a:lnTo>
                <a:lnTo>
                  <a:pt x="8243098" y="0"/>
                </a:lnTo>
                <a:lnTo>
                  <a:pt x="8483600" y="240502"/>
                </a:lnTo>
                <a:lnTo>
                  <a:pt x="8483600" y="2864087"/>
                </a:lnTo>
                <a:lnTo>
                  <a:pt x="8370316" y="2890519"/>
                </a:lnTo>
                <a:lnTo>
                  <a:pt x="8370316" y="3660141"/>
                </a:lnTo>
                <a:lnTo>
                  <a:pt x="8483600" y="3686574"/>
                </a:lnTo>
                <a:lnTo>
                  <a:pt x="8483600" y="4902200"/>
                </a:lnTo>
                <a:lnTo>
                  <a:pt x="5032306" y="4902200"/>
                </a:lnTo>
                <a:lnTo>
                  <a:pt x="4789076" y="4658970"/>
                </a:lnTo>
                <a:lnTo>
                  <a:pt x="3694527" y="4658970"/>
                </a:lnTo>
                <a:lnTo>
                  <a:pt x="3451297" y="4902200"/>
                </a:lnTo>
                <a:lnTo>
                  <a:pt x="0" y="4902200"/>
                </a:lnTo>
                <a:lnTo>
                  <a:pt x="0" y="2147334"/>
                </a:lnTo>
                <a:lnTo>
                  <a:pt x="113284" y="2120901"/>
                </a:lnTo>
                <a:lnTo>
                  <a:pt x="113284" y="1351279"/>
                </a:lnTo>
                <a:lnTo>
                  <a:pt x="0" y="1324847"/>
                </a:lnTo>
                <a:lnTo>
                  <a:pt x="0" y="24050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5" name="直角三角形 84">
            <a:extLst>
              <a:ext uri="{FF2B5EF4-FFF2-40B4-BE49-F238E27FC236}">
                <a16:creationId xmlns:a16="http://schemas.microsoft.com/office/drawing/2014/main" id="{484C7020-FA61-8348-31E1-A03C4E48FCE2}"/>
              </a:ext>
            </a:extLst>
          </p:cNvPr>
          <p:cNvSpPr/>
          <p:nvPr/>
        </p:nvSpPr>
        <p:spPr>
          <a:xfrm rot="5400000">
            <a:off x="4609244" y="1567184"/>
            <a:ext cx="59566" cy="50593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6" name="直角三角形 85">
            <a:extLst>
              <a:ext uri="{FF2B5EF4-FFF2-40B4-BE49-F238E27FC236}">
                <a16:creationId xmlns:a16="http://schemas.microsoft.com/office/drawing/2014/main" id="{32A820B4-18E8-23E5-6BB9-57BAB5D08093}"/>
              </a:ext>
            </a:extLst>
          </p:cNvPr>
          <p:cNvSpPr/>
          <p:nvPr/>
        </p:nvSpPr>
        <p:spPr>
          <a:xfrm rot="16200000" flipH="1">
            <a:off x="7523193" y="1567184"/>
            <a:ext cx="59566" cy="50593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7" name="梯形 86">
            <a:extLst>
              <a:ext uri="{FF2B5EF4-FFF2-40B4-BE49-F238E27FC236}">
                <a16:creationId xmlns:a16="http://schemas.microsoft.com/office/drawing/2014/main" id="{5738C83B-1EE8-A95B-A40E-E108EE936AC2}"/>
              </a:ext>
            </a:extLst>
          </p:cNvPr>
          <p:cNvSpPr/>
          <p:nvPr/>
        </p:nvSpPr>
        <p:spPr>
          <a:xfrm rot="5400000">
            <a:off x="4474858" y="2265097"/>
            <a:ext cx="301488" cy="23742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8" name="梯形 87">
            <a:extLst>
              <a:ext uri="{FF2B5EF4-FFF2-40B4-BE49-F238E27FC236}">
                <a16:creationId xmlns:a16="http://schemas.microsoft.com/office/drawing/2014/main" id="{7D557081-06E1-D8D4-1CB0-38DF7797BA42}"/>
              </a:ext>
            </a:extLst>
          </p:cNvPr>
          <p:cNvSpPr/>
          <p:nvPr/>
        </p:nvSpPr>
        <p:spPr>
          <a:xfrm rot="16200000" flipH="1">
            <a:off x="7415657" y="2897675"/>
            <a:ext cx="301488" cy="23742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9" name="任意多边形: 形状 88">
            <a:extLst>
              <a:ext uri="{FF2B5EF4-FFF2-40B4-BE49-F238E27FC236}">
                <a16:creationId xmlns:a16="http://schemas.microsoft.com/office/drawing/2014/main" id="{F631802D-8C04-7512-C939-E63BECCB3E79}"/>
              </a:ext>
            </a:extLst>
          </p:cNvPr>
          <p:cNvSpPr/>
          <p:nvPr/>
        </p:nvSpPr>
        <p:spPr>
          <a:xfrm>
            <a:off x="5870023" y="3518018"/>
            <a:ext cx="451958" cy="61567"/>
          </a:xfrm>
          <a:custGeom>
            <a:avLst/>
            <a:gdLst>
              <a:gd name="connsiteX0" fmla="*/ 188346 w 1443988"/>
              <a:gd name="connsiteY0" fmla="*/ 0 h 199390"/>
              <a:gd name="connsiteX1" fmla="*/ 1255642 w 1443988"/>
              <a:gd name="connsiteY1" fmla="*/ 0 h 199390"/>
              <a:gd name="connsiteX2" fmla="*/ 1443988 w 1443988"/>
              <a:gd name="connsiteY2" fmla="*/ 199390 h 199390"/>
              <a:gd name="connsiteX3" fmla="*/ 1397375 w 1443988"/>
              <a:gd name="connsiteY3" fmla="*/ 199390 h 199390"/>
              <a:gd name="connsiteX4" fmla="*/ 1232782 w 1443988"/>
              <a:gd name="connsiteY4" fmla="*/ 25146 h 199390"/>
              <a:gd name="connsiteX5" fmla="*/ 211206 w 1443988"/>
              <a:gd name="connsiteY5" fmla="*/ 25146 h 199390"/>
              <a:gd name="connsiteX6" fmla="*/ 46613 w 1443988"/>
              <a:gd name="connsiteY6" fmla="*/ 199390 h 199390"/>
              <a:gd name="connsiteX7" fmla="*/ 0 w 1443988"/>
              <a:gd name="connsiteY7" fmla="*/ 199390 h 1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988" h="199390">
                <a:moveTo>
                  <a:pt x="188346" y="0"/>
                </a:moveTo>
                <a:lnTo>
                  <a:pt x="1255642" y="0"/>
                </a:lnTo>
                <a:lnTo>
                  <a:pt x="1443988" y="199390"/>
                </a:lnTo>
                <a:lnTo>
                  <a:pt x="1397375" y="199390"/>
                </a:lnTo>
                <a:lnTo>
                  <a:pt x="1232782" y="25146"/>
                </a:lnTo>
                <a:lnTo>
                  <a:pt x="211206" y="25146"/>
                </a:lnTo>
                <a:lnTo>
                  <a:pt x="46613" y="199390"/>
                </a:lnTo>
                <a:lnTo>
                  <a:pt x="0" y="19939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0" name="梯形 89">
            <a:extLst>
              <a:ext uri="{FF2B5EF4-FFF2-40B4-BE49-F238E27FC236}">
                <a16:creationId xmlns:a16="http://schemas.microsoft.com/office/drawing/2014/main" id="{49AFC9A6-66D6-9848-FFDA-E7B1873AD051}"/>
              </a:ext>
            </a:extLst>
          </p:cNvPr>
          <p:cNvSpPr/>
          <p:nvPr/>
        </p:nvSpPr>
        <p:spPr>
          <a:xfrm>
            <a:off x="5963486" y="3556525"/>
            <a:ext cx="265033" cy="23059"/>
          </a:xfrm>
          <a:prstGeom prst="trapezoid">
            <a:avLst>
              <a:gd name="adj" fmla="val 28962"/>
            </a:avLst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1" name="半闭框 90">
            <a:extLst>
              <a:ext uri="{FF2B5EF4-FFF2-40B4-BE49-F238E27FC236}">
                <a16:creationId xmlns:a16="http://schemas.microsoft.com/office/drawing/2014/main" id="{3FA4C036-A4D2-BAF8-77BC-4EFB38A68B9A}"/>
              </a:ext>
            </a:extLst>
          </p:cNvPr>
          <p:cNvSpPr/>
          <p:nvPr/>
        </p:nvSpPr>
        <p:spPr>
          <a:xfrm rot="16200000">
            <a:off x="4602238" y="3438505"/>
            <a:ext cx="152573" cy="129588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2" name="半闭框 91">
            <a:extLst>
              <a:ext uri="{FF2B5EF4-FFF2-40B4-BE49-F238E27FC236}">
                <a16:creationId xmlns:a16="http://schemas.microsoft.com/office/drawing/2014/main" id="{3B940C74-055D-6727-3898-259A3588E578}"/>
              </a:ext>
            </a:extLst>
          </p:cNvPr>
          <p:cNvSpPr/>
          <p:nvPr/>
        </p:nvSpPr>
        <p:spPr>
          <a:xfrm rot="5400000" flipH="1">
            <a:off x="7437192" y="3438505"/>
            <a:ext cx="152573" cy="129588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3B05D9B9-5E04-7EAA-0D94-C37F6A96DB7B}"/>
              </a:ext>
            </a:extLst>
          </p:cNvPr>
          <p:cNvSpPr txBox="1"/>
          <p:nvPr/>
        </p:nvSpPr>
        <p:spPr>
          <a:xfrm>
            <a:off x="4767061" y="1800692"/>
            <a:ext cx="2657880" cy="165955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000">
                <a:solidFill>
                  <a:schemeClr val="bg2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请填入您的内容，或复制内容后点击右键选择只保留文本来粘贴您的内容。</a:t>
            </a:r>
            <a:endParaRPr lang="zh-CN" altLang="en-US" sz="2000" dirty="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82" name="矩形: 圆角 81">
            <a:extLst>
              <a:ext uri="{FF2B5EF4-FFF2-40B4-BE49-F238E27FC236}">
                <a16:creationId xmlns:a16="http://schemas.microsoft.com/office/drawing/2014/main" id="{929A11E0-3A04-61AF-C0ED-053FED3947B7}"/>
              </a:ext>
            </a:extLst>
          </p:cNvPr>
          <p:cNvSpPr/>
          <p:nvPr/>
        </p:nvSpPr>
        <p:spPr>
          <a:xfrm>
            <a:off x="5196001" y="1231438"/>
            <a:ext cx="1800000" cy="530549"/>
          </a:xfrm>
          <a:prstGeom prst="roundRect">
            <a:avLst>
              <a:gd name="adj" fmla="val 29569"/>
            </a:avLst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D7EF8874-7B1D-4181-E179-BB942E8C788A}"/>
              </a:ext>
            </a:extLst>
          </p:cNvPr>
          <p:cNvSpPr txBox="1"/>
          <p:nvPr/>
        </p:nvSpPr>
        <p:spPr>
          <a:xfrm>
            <a:off x="5279226" y="1287578"/>
            <a:ext cx="1632289" cy="424732"/>
          </a:xfrm>
          <a:prstGeom prst="rect">
            <a:avLst/>
          </a:prstGeom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kumimoji="1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zh-CN" altLang="en-US" sz="2400" b="1" i="1" spc="1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第二步</a:t>
            </a:r>
            <a:endParaRPr lang="zh-CN" altLang="en-US" sz="2400" b="1" i="1" spc="150" dirty="0">
              <a:gradFill flip="none" rotWithShape="1">
                <a:gsLst>
                  <a:gs pos="0">
                    <a:schemeClr val="bg1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17" name="任意多边形: 形状 116">
            <a:extLst>
              <a:ext uri="{FF2B5EF4-FFF2-40B4-BE49-F238E27FC236}">
                <a16:creationId xmlns:a16="http://schemas.microsoft.com/office/drawing/2014/main" id="{EE64DD6C-DABA-4350-48E7-B10960029C5A}"/>
              </a:ext>
            </a:extLst>
          </p:cNvPr>
          <p:cNvSpPr/>
          <p:nvPr/>
        </p:nvSpPr>
        <p:spPr>
          <a:xfrm>
            <a:off x="4613730" y="4355764"/>
            <a:ext cx="2964541" cy="2016888"/>
          </a:xfrm>
          <a:custGeom>
            <a:avLst/>
            <a:gdLst>
              <a:gd name="connsiteX0" fmla="*/ 240502 w 8483600"/>
              <a:gd name="connsiteY0" fmla="*/ 0 h 4902200"/>
              <a:gd name="connsiteX1" fmla="*/ 3708375 w 8483600"/>
              <a:gd name="connsiteY1" fmla="*/ 0 h 4902200"/>
              <a:gd name="connsiteX2" fmla="*/ 3759729 w 8483600"/>
              <a:gd name="connsiteY2" fmla="*/ 56516 h 4902200"/>
              <a:gd name="connsiteX3" fmla="*/ 4723873 w 8483600"/>
              <a:gd name="connsiteY3" fmla="*/ 56516 h 4902200"/>
              <a:gd name="connsiteX4" fmla="*/ 4775228 w 8483600"/>
              <a:gd name="connsiteY4" fmla="*/ 0 h 4902200"/>
              <a:gd name="connsiteX5" fmla="*/ 8243098 w 8483600"/>
              <a:gd name="connsiteY5" fmla="*/ 0 h 4902200"/>
              <a:gd name="connsiteX6" fmla="*/ 8483600 w 8483600"/>
              <a:gd name="connsiteY6" fmla="*/ 240502 h 4902200"/>
              <a:gd name="connsiteX7" fmla="*/ 8483600 w 8483600"/>
              <a:gd name="connsiteY7" fmla="*/ 2864087 h 4902200"/>
              <a:gd name="connsiteX8" fmla="*/ 8370316 w 8483600"/>
              <a:gd name="connsiteY8" fmla="*/ 2890519 h 4902200"/>
              <a:gd name="connsiteX9" fmla="*/ 8370316 w 8483600"/>
              <a:gd name="connsiteY9" fmla="*/ 3660141 h 4902200"/>
              <a:gd name="connsiteX10" fmla="*/ 8483600 w 8483600"/>
              <a:gd name="connsiteY10" fmla="*/ 3686574 h 4902200"/>
              <a:gd name="connsiteX11" fmla="*/ 8483600 w 8483600"/>
              <a:gd name="connsiteY11" fmla="*/ 4902200 h 4902200"/>
              <a:gd name="connsiteX12" fmla="*/ 5032306 w 8483600"/>
              <a:gd name="connsiteY12" fmla="*/ 4902200 h 4902200"/>
              <a:gd name="connsiteX13" fmla="*/ 4789076 w 8483600"/>
              <a:gd name="connsiteY13" fmla="*/ 4658970 h 4902200"/>
              <a:gd name="connsiteX14" fmla="*/ 3694527 w 8483600"/>
              <a:gd name="connsiteY14" fmla="*/ 4658970 h 4902200"/>
              <a:gd name="connsiteX15" fmla="*/ 3451297 w 8483600"/>
              <a:gd name="connsiteY15" fmla="*/ 4902200 h 4902200"/>
              <a:gd name="connsiteX16" fmla="*/ 0 w 8483600"/>
              <a:gd name="connsiteY16" fmla="*/ 4902200 h 4902200"/>
              <a:gd name="connsiteX17" fmla="*/ 0 w 8483600"/>
              <a:gd name="connsiteY17" fmla="*/ 2147334 h 4902200"/>
              <a:gd name="connsiteX18" fmla="*/ 113284 w 8483600"/>
              <a:gd name="connsiteY18" fmla="*/ 2120901 h 4902200"/>
              <a:gd name="connsiteX19" fmla="*/ 113284 w 8483600"/>
              <a:gd name="connsiteY19" fmla="*/ 1351279 h 4902200"/>
              <a:gd name="connsiteX20" fmla="*/ 0 w 8483600"/>
              <a:gd name="connsiteY20" fmla="*/ 1324847 h 4902200"/>
              <a:gd name="connsiteX21" fmla="*/ 0 w 8483600"/>
              <a:gd name="connsiteY21" fmla="*/ 240502 h 49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83600" h="4902200">
                <a:moveTo>
                  <a:pt x="240502" y="0"/>
                </a:moveTo>
                <a:lnTo>
                  <a:pt x="3708375" y="0"/>
                </a:lnTo>
                <a:lnTo>
                  <a:pt x="3759729" y="56516"/>
                </a:lnTo>
                <a:lnTo>
                  <a:pt x="4723873" y="56516"/>
                </a:lnTo>
                <a:lnTo>
                  <a:pt x="4775228" y="0"/>
                </a:lnTo>
                <a:lnTo>
                  <a:pt x="8243098" y="0"/>
                </a:lnTo>
                <a:lnTo>
                  <a:pt x="8483600" y="240502"/>
                </a:lnTo>
                <a:lnTo>
                  <a:pt x="8483600" y="2864087"/>
                </a:lnTo>
                <a:lnTo>
                  <a:pt x="8370316" y="2890519"/>
                </a:lnTo>
                <a:lnTo>
                  <a:pt x="8370316" y="3660141"/>
                </a:lnTo>
                <a:lnTo>
                  <a:pt x="8483600" y="3686574"/>
                </a:lnTo>
                <a:lnTo>
                  <a:pt x="8483600" y="4902200"/>
                </a:lnTo>
                <a:lnTo>
                  <a:pt x="5032306" y="4902200"/>
                </a:lnTo>
                <a:lnTo>
                  <a:pt x="4789076" y="4658970"/>
                </a:lnTo>
                <a:lnTo>
                  <a:pt x="3694527" y="4658970"/>
                </a:lnTo>
                <a:lnTo>
                  <a:pt x="3451297" y="4902200"/>
                </a:lnTo>
                <a:lnTo>
                  <a:pt x="0" y="4902200"/>
                </a:lnTo>
                <a:lnTo>
                  <a:pt x="0" y="2147334"/>
                </a:lnTo>
                <a:lnTo>
                  <a:pt x="113284" y="2120901"/>
                </a:lnTo>
                <a:lnTo>
                  <a:pt x="113284" y="1351279"/>
                </a:lnTo>
                <a:lnTo>
                  <a:pt x="0" y="1324847"/>
                </a:lnTo>
                <a:lnTo>
                  <a:pt x="0" y="24050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8" name="直角三角形 117">
            <a:extLst>
              <a:ext uri="{FF2B5EF4-FFF2-40B4-BE49-F238E27FC236}">
                <a16:creationId xmlns:a16="http://schemas.microsoft.com/office/drawing/2014/main" id="{945644F5-7503-8524-74F4-CA22A94DBF4D}"/>
              </a:ext>
            </a:extLst>
          </p:cNvPr>
          <p:cNvSpPr/>
          <p:nvPr/>
        </p:nvSpPr>
        <p:spPr>
          <a:xfrm rot="5400000">
            <a:off x="4609244" y="4360250"/>
            <a:ext cx="59566" cy="50593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9" name="直角三角形 118">
            <a:extLst>
              <a:ext uri="{FF2B5EF4-FFF2-40B4-BE49-F238E27FC236}">
                <a16:creationId xmlns:a16="http://schemas.microsoft.com/office/drawing/2014/main" id="{89C2621B-4687-5BDE-04B2-E5CBC66728CB}"/>
              </a:ext>
            </a:extLst>
          </p:cNvPr>
          <p:cNvSpPr/>
          <p:nvPr/>
        </p:nvSpPr>
        <p:spPr>
          <a:xfrm rot="16200000" flipH="1">
            <a:off x="7523193" y="4360250"/>
            <a:ext cx="59566" cy="50593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1" name="梯形 120">
            <a:extLst>
              <a:ext uri="{FF2B5EF4-FFF2-40B4-BE49-F238E27FC236}">
                <a16:creationId xmlns:a16="http://schemas.microsoft.com/office/drawing/2014/main" id="{2A7FD31A-27DC-0A23-CF32-0BC713DC90E6}"/>
              </a:ext>
            </a:extLst>
          </p:cNvPr>
          <p:cNvSpPr/>
          <p:nvPr/>
        </p:nvSpPr>
        <p:spPr>
          <a:xfrm rot="5400000">
            <a:off x="4474858" y="5058163"/>
            <a:ext cx="301488" cy="23742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3" name="梯形 122">
            <a:extLst>
              <a:ext uri="{FF2B5EF4-FFF2-40B4-BE49-F238E27FC236}">
                <a16:creationId xmlns:a16="http://schemas.microsoft.com/office/drawing/2014/main" id="{34E07CF7-0FE8-CC6D-8866-8BF51008ECEA}"/>
              </a:ext>
            </a:extLst>
          </p:cNvPr>
          <p:cNvSpPr/>
          <p:nvPr/>
        </p:nvSpPr>
        <p:spPr>
          <a:xfrm rot="16200000" flipH="1">
            <a:off x="7415657" y="5690741"/>
            <a:ext cx="301488" cy="23742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5" name="任意多边形: 形状 124">
            <a:extLst>
              <a:ext uri="{FF2B5EF4-FFF2-40B4-BE49-F238E27FC236}">
                <a16:creationId xmlns:a16="http://schemas.microsoft.com/office/drawing/2014/main" id="{44B48525-3004-CD0D-F794-757674FFC0D5}"/>
              </a:ext>
            </a:extLst>
          </p:cNvPr>
          <p:cNvSpPr/>
          <p:nvPr/>
        </p:nvSpPr>
        <p:spPr>
          <a:xfrm>
            <a:off x="5870023" y="6311084"/>
            <a:ext cx="451958" cy="61567"/>
          </a:xfrm>
          <a:custGeom>
            <a:avLst/>
            <a:gdLst>
              <a:gd name="connsiteX0" fmla="*/ 188346 w 1443988"/>
              <a:gd name="connsiteY0" fmla="*/ 0 h 199390"/>
              <a:gd name="connsiteX1" fmla="*/ 1255642 w 1443988"/>
              <a:gd name="connsiteY1" fmla="*/ 0 h 199390"/>
              <a:gd name="connsiteX2" fmla="*/ 1443988 w 1443988"/>
              <a:gd name="connsiteY2" fmla="*/ 199390 h 199390"/>
              <a:gd name="connsiteX3" fmla="*/ 1397375 w 1443988"/>
              <a:gd name="connsiteY3" fmla="*/ 199390 h 199390"/>
              <a:gd name="connsiteX4" fmla="*/ 1232782 w 1443988"/>
              <a:gd name="connsiteY4" fmla="*/ 25146 h 199390"/>
              <a:gd name="connsiteX5" fmla="*/ 211206 w 1443988"/>
              <a:gd name="connsiteY5" fmla="*/ 25146 h 199390"/>
              <a:gd name="connsiteX6" fmla="*/ 46613 w 1443988"/>
              <a:gd name="connsiteY6" fmla="*/ 199390 h 199390"/>
              <a:gd name="connsiteX7" fmla="*/ 0 w 1443988"/>
              <a:gd name="connsiteY7" fmla="*/ 199390 h 1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988" h="199390">
                <a:moveTo>
                  <a:pt x="188346" y="0"/>
                </a:moveTo>
                <a:lnTo>
                  <a:pt x="1255642" y="0"/>
                </a:lnTo>
                <a:lnTo>
                  <a:pt x="1443988" y="199390"/>
                </a:lnTo>
                <a:lnTo>
                  <a:pt x="1397375" y="199390"/>
                </a:lnTo>
                <a:lnTo>
                  <a:pt x="1232782" y="25146"/>
                </a:lnTo>
                <a:lnTo>
                  <a:pt x="211206" y="25146"/>
                </a:lnTo>
                <a:lnTo>
                  <a:pt x="46613" y="199390"/>
                </a:lnTo>
                <a:lnTo>
                  <a:pt x="0" y="19939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9" name="梯形 128">
            <a:extLst>
              <a:ext uri="{FF2B5EF4-FFF2-40B4-BE49-F238E27FC236}">
                <a16:creationId xmlns:a16="http://schemas.microsoft.com/office/drawing/2014/main" id="{28B3EF7B-33CB-FB9B-A07A-9C9EE01578DA}"/>
              </a:ext>
            </a:extLst>
          </p:cNvPr>
          <p:cNvSpPr/>
          <p:nvPr/>
        </p:nvSpPr>
        <p:spPr>
          <a:xfrm>
            <a:off x="5963486" y="6349591"/>
            <a:ext cx="265033" cy="23059"/>
          </a:xfrm>
          <a:prstGeom prst="trapezoid">
            <a:avLst>
              <a:gd name="adj" fmla="val 28962"/>
            </a:avLst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0" name="半闭框 129">
            <a:extLst>
              <a:ext uri="{FF2B5EF4-FFF2-40B4-BE49-F238E27FC236}">
                <a16:creationId xmlns:a16="http://schemas.microsoft.com/office/drawing/2014/main" id="{6CE2F0B1-1CDB-5077-D273-8ED788CAE0E4}"/>
              </a:ext>
            </a:extLst>
          </p:cNvPr>
          <p:cNvSpPr/>
          <p:nvPr/>
        </p:nvSpPr>
        <p:spPr>
          <a:xfrm rot="16200000">
            <a:off x="4602238" y="6231571"/>
            <a:ext cx="152573" cy="129588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1" name="半闭框 130">
            <a:extLst>
              <a:ext uri="{FF2B5EF4-FFF2-40B4-BE49-F238E27FC236}">
                <a16:creationId xmlns:a16="http://schemas.microsoft.com/office/drawing/2014/main" id="{529135AC-A2FB-38B8-6F2D-F9F36EEE0247}"/>
              </a:ext>
            </a:extLst>
          </p:cNvPr>
          <p:cNvSpPr/>
          <p:nvPr/>
        </p:nvSpPr>
        <p:spPr>
          <a:xfrm rot="5400000" flipH="1">
            <a:off x="7437192" y="6231571"/>
            <a:ext cx="152573" cy="129588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762BAC45-F0A4-6386-52E4-1B2D93A454FC}"/>
              </a:ext>
            </a:extLst>
          </p:cNvPr>
          <p:cNvSpPr txBox="1"/>
          <p:nvPr/>
        </p:nvSpPr>
        <p:spPr>
          <a:xfrm>
            <a:off x="4767061" y="4593758"/>
            <a:ext cx="2657880" cy="165955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000">
                <a:solidFill>
                  <a:schemeClr val="bg2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请填入您的内容，或复制内容后点击右键选择只保留文本来粘贴您的内容。</a:t>
            </a:r>
            <a:endParaRPr lang="zh-CN" altLang="en-US" sz="2000" dirty="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15" name="矩形: 圆角 114">
            <a:extLst>
              <a:ext uri="{FF2B5EF4-FFF2-40B4-BE49-F238E27FC236}">
                <a16:creationId xmlns:a16="http://schemas.microsoft.com/office/drawing/2014/main" id="{ABBB2CB5-9EDC-FF38-176A-69CDA699EE92}"/>
              </a:ext>
            </a:extLst>
          </p:cNvPr>
          <p:cNvSpPr/>
          <p:nvPr/>
        </p:nvSpPr>
        <p:spPr>
          <a:xfrm>
            <a:off x="5196001" y="4024504"/>
            <a:ext cx="1800000" cy="530549"/>
          </a:xfrm>
          <a:prstGeom prst="roundRect">
            <a:avLst>
              <a:gd name="adj" fmla="val 29569"/>
            </a:avLst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6BBE0A7F-1BDD-135A-5DF5-A49AEB2F1D7A}"/>
              </a:ext>
            </a:extLst>
          </p:cNvPr>
          <p:cNvSpPr txBox="1"/>
          <p:nvPr/>
        </p:nvSpPr>
        <p:spPr>
          <a:xfrm>
            <a:off x="5279226" y="4080644"/>
            <a:ext cx="1632289" cy="424732"/>
          </a:xfrm>
          <a:prstGeom prst="rect">
            <a:avLst/>
          </a:prstGeom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kumimoji="1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zh-CN" altLang="en-US" sz="2400" b="1" i="1" spc="1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第五步</a:t>
            </a:r>
            <a:endParaRPr lang="zh-CN" altLang="en-US" sz="2400" b="1" i="1" spc="150" dirty="0">
              <a:gradFill flip="none" rotWithShape="1">
                <a:gsLst>
                  <a:gs pos="0">
                    <a:schemeClr val="bg1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A681114F-799B-8EF8-B56A-96C0D4C0C247}"/>
              </a:ext>
            </a:extLst>
          </p:cNvPr>
          <p:cNvSpPr/>
          <p:nvPr/>
        </p:nvSpPr>
        <p:spPr>
          <a:xfrm rot="10800000" flipV="1">
            <a:off x="4102746" y="6168807"/>
            <a:ext cx="3986510" cy="407686"/>
          </a:xfrm>
          <a:prstGeom prst="rect">
            <a:avLst/>
          </a:prstGeom>
          <a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534" r="2552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37" name="矩形 136">
            <a:extLst>
              <a:ext uri="{FF2B5EF4-FFF2-40B4-BE49-F238E27FC236}">
                <a16:creationId xmlns:a16="http://schemas.microsoft.com/office/drawing/2014/main" id="{376546AA-9937-CB9E-36FC-F1ECD6FF55DC}"/>
              </a:ext>
            </a:extLst>
          </p:cNvPr>
          <p:cNvSpPr/>
          <p:nvPr/>
        </p:nvSpPr>
        <p:spPr>
          <a:xfrm rot="10800000" flipV="1">
            <a:off x="7652073" y="3375741"/>
            <a:ext cx="3986510" cy="407686"/>
          </a:xfrm>
          <a:prstGeom prst="rect">
            <a:avLst/>
          </a:prstGeom>
          <a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534" r="2552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76" name="任意多边形: 形状 75">
            <a:extLst>
              <a:ext uri="{FF2B5EF4-FFF2-40B4-BE49-F238E27FC236}">
                <a16:creationId xmlns:a16="http://schemas.microsoft.com/office/drawing/2014/main" id="{94DE6867-F11B-E1FE-DF3C-D00642E1B4DB}"/>
              </a:ext>
            </a:extLst>
          </p:cNvPr>
          <p:cNvSpPr/>
          <p:nvPr/>
        </p:nvSpPr>
        <p:spPr>
          <a:xfrm>
            <a:off x="8163056" y="1562698"/>
            <a:ext cx="2964531" cy="2016880"/>
          </a:xfrm>
          <a:custGeom>
            <a:avLst/>
            <a:gdLst>
              <a:gd name="connsiteX0" fmla="*/ 240502 w 8483600"/>
              <a:gd name="connsiteY0" fmla="*/ 0 h 4902200"/>
              <a:gd name="connsiteX1" fmla="*/ 3708375 w 8483600"/>
              <a:gd name="connsiteY1" fmla="*/ 0 h 4902200"/>
              <a:gd name="connsiteX2" fmla="*/ 3759729 w 8483600"/>
              <a:gd name="connsiteY2" fmla="*/ 56516 h 4902200"/>
              <a:gd name="connsiteX3" fmla="*/ 4723873 w 8483600"/>
              <a:gd name="connsiteY3" fmla="*/ 56516 h 4902200"/>
              <a:gd name="connsiteX4" fmla="*/ 4775228 w 8483600"/>
              <a:gd name="connsiteY4" fmla="*/ 0 h 4902200"/>
              <a:gd name="connsiteX5" fmla="*/ 8243098 w 8483600"/>
              <a:gd name="connsiteY5" fmla="*/ 0 h 4902200"/>
              <a:gd name="connsiteX6" fmla="*/ 8483600 w 8483600"/>
              <a:gd name="connsiteY6" fmla="*/ 240502 h 4902200"/>
              <a:gd name="connsiteX7" fmla="*/ 8483600 w 8483600"/>
              <a:gd name="connsiteY7" fmla="*/ 2864087 h 4902200"/>
              <a:gd name="connsiteX8" fmla="*/ 8370316 w 8483600"/>
              <a:gd name="connsiteY8" fmla="*/ 2890519 h 4902200"/>
              <a:gd name="connsiteX9" fmla="*/ 8370316 w 8483600"/>
              <a:gd name="connsiteY9" fmla="*/ 3660141 h 4902200"/>
              <a:gd name="connsiteX10" fmla="*/ 8483600 w 8483600"/>
              <a:gd name="connsiteY10" fmla="*/ 3686574 h 4902200"/>
              <a:gd name="connsiteX11" fmla="*/ 8483600 w 8483600"/>
              <a:gd name="connsiteY11" fmla="*/ 4902200 h 4902200"/>
              <a:gd name="connsiteX12" fmla="*/ 5032306 w 8483600"/>
              <a:gd name="connsiteY12" fmla="*/ 4902200 h 4902200"/>
              <a:gd name="connsiteX13" fmla="*/ 4789076 w 8483600"/>
              <a:gd name="connsiteY13" fmla="*/ 4658970 h 4902200"/>
              <a:gd name="connsiteX14" fmla="*/ 3694527 w 8483600"/>
              <a:gd name="connsiteY14" fmla="*/ 4658970 h 4902200"/>
              <a:gd name="connsiteX15" fmla="*/ 3451297 w 8483600"/>
              <a:gd name="connsiteY15" fmla="*/ 4902200 h 4902200"/>
              <a:gd name="connsiteX16" fmla="*/ 0 w 8483600"/>
              <a:gd name="connsiteY16" fmla="*/ 4902200 h 4902200"/>
              <a:gd name="connsiteX17" fmla="*/ 0 w 8483600"/>
              <a:gd name="connsiteY17" fmla="*/ 2147334 h 4902200"/>
              <a:gd name="connsiteX18" fmla="*/ 113284 w 8483600"/>
              <a:gd name="connsiteY18" fmla="*/ 2120901 h 4902200"/>
              <a:gd name="connsiteX19" fmla="*/ 113284 w 8483600"/>
              <a:gd name="connsiteY19" fmla="*/ 1351279 h 4902200"/>
              <a:gd name="connsiteX20" fmla="*/ 0 w 8483600"/>
              <a:gd name="connsiteY20" fmla="*/ 1324847 h 4902200"/>
              <a:gd name="connsiteX21" fmla="*/ 0 w 8483600"/>
              <a:gd name="connsiteY21" fmla="*/ 240502 h 49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83600" h="4902200">
                <a:moveTo>
                  <a:pt x="240502" y="0"/>
                </a:moveTo>
                <a:lnTo>
                  <a:pt x="3708375" y="0"/>
                </a:lnTo>
                <a:lnTo>
                  <a:pt x="3759729" y="56516"/>
                </a:lnTo>
                <a:lnTo>
                  <a:pt x="4723873" y="56516"/>
                </a:lnTo>
                <a:lnTo>
                  <a:pt x="4775228" y="0"/>
                </a:lnTo>
                <a:lnTo>
                  <a:pt x="8243098" y="0"/>
                </a:lnTo>
                <a:lnTo>
                  <a:pt x="8483600" y="240502"/>
                </a:lnTo>
                <a:lnTo>
                  <a:pt x="8483600" y="2864087"/>
                </a:lnTo>
                <a:lnTo>
                  <a:pt x="8370316" y="2890519"/>
                </a:lnTo>
                <a:lnTo>
                  <a:pt x="8370316" y="3660141"/>
                </a:lnTo>
                <a:lnTo>
                  <a:pt x="8483600" y="3686574"/>
                </a:lnTo>
                <a:lnTo>
                  <a:pt x="8483600" y="4902200"/>
                </a:lnTo>
                <a:lnTo>
                  <a:pt x="5032306" y="4902200"/>
                </a:lnTo>
                <a:lnTo>
                  <a:pt x="4789076" y="4658970"/>
                </a:lnTo>
                <a:lnTo>
                  <a:pt x="3694527" y="4658970"/>
                </a:lnTo>
                <a:lnTo>
                  <a:pt x="3451297" y="4902200"/>
                </a:lnTo>
                <a:lnTo>
                  <a:pt x="0" y="4902200"/>
                </a:lnTo>
                <a:lnTo>
                  <a:pt x="0" y="2147334"/>
                </a:lnTo>
                <a:lnTo>
                  <a:pt x="113284" y="2120901"/>
                </a:lnTo>
                <a:lnTo>
                  <a:pt x="113284" y="1351279"/>
                </a:lnTo>
                <a:lnTo>
                  <a:pt x="0" y="1324847"/>
                </a:lnTo>
                <a:lnTo>
                  <a:pt x="0" y="24050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3" name="直角三角形 92">
            <a:extLst>
              <a:ext uri="{FF2B5EF4-FFF2-40B4-BE49-F238E27FC236}">
                <a16:creationId xmlns:a16="http://schemas.microsoft.com/office/drawing/2014/main" id="{13C9B476-3975-713E-A52A-56DCAB391C5C}"/>
              </a:ext>
            </a:extLst>
          </p:cNvPr>
          <p:cNvSpPr/>
          <p:nvPr/>
        </p:nvSpPr>
        <p:spPr>
          <a:xfrm rot="5400000">
            <a:off x="8158570" y="1567184"/>
            <a:ext cx="59566" cy="50592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0" name="直角三角形 119">
            <a:extLst>
              <a:ext uri="{FF2B5EF4-FFF2-40B4-BE49-F238E27FC236}">
                <a16:creationId xmlns:a16="http://schemas.microsoft.com/office/drawing/2014/main" id="{E5718A1C-5BDD-4ECD-D450-2EDED0F883E6}"/>
              </a:ext>
            </a:extLst>
          </p:cNvPr>
          <p:cNvSpPr/>
          <p:nvPr/>
        </p:nvSpPr>
        <p:spPr>
          <a:xfrm rot="16200000" flipH="1">
            <a:off x="11072508" y="1567184"/>
            <a:ext cx="59566" cy="50592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2" name="梯形 121">
            <a:extLst>
              <a:ext uri="{FF2B5EF4-FFF2-40B4-BE49-F238E27FC236}">
                <a16:creationId xmlns:a16="http://schemas.microsoft.com/office/drawing/2014/main" id="{08259922-3544-B016-C1D9-7A0F0C41D6D0}"/>
              </a:ext>
            </a:extLst>
          </p:cNvPr>
          <p:cNvSpPr/>
          <p:nvPr/>
        </p:nvSpPr>
        <p:spPr>
          <a:xfrm rot="5400000">
            <a:off x="8024184" y="2265094"/>
            <a:ext cx="301487" cy="23742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4" name="梯形 123">
            <a:extLst>
              <a:ext uri="{FF2B5EF4-FFF2-40B4-BE49-F238E27FC236}">
                <a16:creationId xmlns:a16="http://schemas.microsoft.com/office/drawing/2014/main" id="{88154969-6B0F-22B9-C64E-8D478D4532A7}"/>
              </a:ext>
            </a:extLst>
          </p:cNvPr>
          <p:cNvSpPr/>
          <p:nvPr/>
        </p:nvSpPr>
        <p:spPr>
          <a:xfrm rot="16200000" flipH="1">
            <a:off x="10964973" y="2897669"/>
            <a:ext cx="301486" cy="23742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6" name="任意多边形: 形状 125">
            <a:extLst>
              <a:ext uri="{FF2B5EF4-FFF2-40B4-BE49-F238E27FC236}">
                <a16:creationId xmlns:a16="http://schemas.microsoft.com/office/drawing/2014/main" id="{9844D3BA-D4CF-D40E-4140-66C80B138161}"/>
              </a:ext>
            </a:extLst>
          </p:cNvPr>
          <p:cNvSpPr/>
          <p:nvPr/>
        </p:nvSpPr>
        <p:spPr>
          <a:xfrm>
            <a:off x="9419344" y="3518009"/>
            <a:ext cx="451957" cy="61567"/>
          </a:xfrm>
          <a:custGeom>
            <a:avLst/>
            <a:gdLst>
              <a:gd name="connsiteX0" fmla="*/ 188346 w 1443988"/>
              <a:gd name="connsiteY0" fmla="*/ 0 h 199390"/>
              <a:gd name="connsiteX1" fmla="*/ 1255642 w 1443988"/>
              <a:gd name="connsiteY1" fmla="*/ 0 h 199390"/>
              <a:gd name="connsiteX2" fmla="*/ 1443988 w 1443988"/>
              <a:gd name="connsiteY2" fmla="*/ 199390 h 199390"/>
              <a:gd name="connsiteX3" fmla="*/ 1397375 w 1443988"/>
              <a:gd name="connsiteY3" fmla="*/ 199390 h 199390"/>
              <a:gd name="connsiteX4" fmla="*/ 1232782 w 1443988"/>
              <a:gd name="connsiteY4" fmla="*/ 25146 h 199390"/>
              <a:gd name="connsiteX5" fmla="*/ 211206 w 1443988"/>
              <a:gd name="connsiteY5" fmla="*/ 25146 h 199390"/>
              <a:gd name="connsiteX6" fmla="*/ 46613 w 1443988"/>
              <a:gd name="connsiteY6" fmla="*/ 199390 h 199390"/>
              <a:gd name="connsiteX7" fmla="*/ 0 w 1443988"/>
              <a:gd name="connsiteY7" fmla="*/ 199390 h 1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988" h="199390">
                <a:moveTo>
                  <a:pt x="188346" y="0"/>
                </a:moveTo>
                <a:lnTo>
                  <a:pt x="1255642" y="0"/>
                </a:lnTo>
                <a:lnTo>
                  <a:pt x="1443988" y="199390"/>
                </a:lnTo>
                <a:lnTo>
                  <a:pt x="1397375" y="199390"/>
                </a:lnTo>
                <a:lnTo>
                  <a:pt x="1232782" y="25146"/>
                </a:lnTo>
                <a:lnTo>
                  <a:pt x="211206" y="25146"/>
                </a:lnTo>
                <a:lnTo>
                  <a:pt x="46613" y="199390"/>
                </a:lnTo>
                <a:lnTo>
                  <a:pt x="0" y="19939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7" name="梯形 126">
            <a:extLst>
              <a:ext uri="{FF2B5EF4-FFF2-40B4-BE49-F238E27FC236}">
                <a16:creationId xmlns:a16="http://schemas.microsoft.com/office/drawing/2014/main" id="{6E532272-8DAE-30F1-21C2-CD3EE5AB6ACD}"/>
              </a:ext>
            </a:extLst>
          </p:cNvPr>
          <p:cNvSpPr/>
          <p:nvPr/>
        </p:nvSpPr>
        <p:spPr>
          <a:xfrm>
            <a:off x="9512807" y="3556516"/>
            <a:ext cx="265032" cy="23059"/>
          </a:xfrm>
          <a:prstGeom prst="trapezoid">
            <a:avLst>
              <a:gd name="adj" fmla="val 28962"/>
            </a:avLst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8" name="半闭框 127">
            <a:extLst>
              <a:ext uri="{FF2B5EF4-FFF2-40B4-BE49-F238E27FC236}">
                <a16:creationId xmlns:a16="http://schemas.microsoft.com/office/drawing/2014/main" id="{2EC7DF70-9EF1-C1C0-B87A-DB113F32F3D1}"/>
              </a:ext>
            </a:extLst>
          </p:cNvPr>
          <p:cNvSpPr/>
          <p:nvPr/>
        </p:nvSpPr>
        <p:spPr>
          <a:xfrm rot="16200000">
            <a:off x="8151563" y="3438505"/>
            <a:ext cx="152573" cy="129588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2" name="半闭框 131">
            <a:extLst>
              <a:ext uri="{FF2B5EF4-FFF2-40B4-BE49-F238E27FC236}">
                <a16:creationId xmlns:a16="http://schemas.microsoft.com/office/drawing/2014/main" id="{DF34083E-3DC5-0EAD-19F4-A6F5AE8B92CE}"/>
              </a:ext>
            </a:extLst>
          </p:cNvPr>
          <p:cNvSpPr/>
          <p:nvPr/>
        </p:nvSpPr>
        <p:spPr>
          <a:xfrm rot="5400000" flipH="1">
            <a:off x="10986518" y="3438506"/>
            <a:ext cx="152573" cy="129588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3" name="文本框 132">
            <a:extLst>
              <a:ext uri="{FF2B5EF4-FFF2-40B4-BE49-F238E27FC236}">
                <a16:creationId xmlns:a16="http://schemas.microsoft.com/office/drawing/2014/main" id="{7A53658A-92EA-7F04-1EE9-C3966676A0C0}"/>
              </a:ext>
            </a:extLst>
          </p:cNvPr>
          <p:cNvSpPr txBox="1"/>
          <p:nvPr/>
        </p:nvSpPr>
        <p:spPr>
          <a:xfrm>
            <a:off x="8316387" y="1800692"/>
            <a:ext cx="2657880" cy="165955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000">
                <a:solidFill>
                  <a:schemeClr val="bg2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请填入您的内容，或复制内容后点击右键选择只保留文本来粘贴您的内容。</a:t>
            </a:r>
            <a:endParaRPr lang="zh-CN" altLang="en-US" sz="2000" dirty="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35" name="矩形: 圆角 134">
            <a:extLst>
              <a:ext uri="{FF2B5EF4-FFF2-40B4-BE49-F238E27FC236}">
                <a16:creationId xmlns:a16="http://schemas.microsoft.com/office/drawing/2014/main" id="{DF787F04-0D8B-638A-C501-BE567055A78A}"/>
              </a:ext>
            </a:extLst>
          </p:cNvPr>
          <p:cNvSpPr/>
          <p:nvPr/>
        </p:nvSpPr>
        <p:spPr>
          <a:xfrm>
            <a:off x="8745327" y="1231438"/>
            <a:ext cx="1800000" cy="530549"/>
          </a:xfrm>
          <a:prstGeom prst="roundRect">
            <a:avLst>
              <a:gd name="adj" fmla="val 29569"/>
            </a:avLst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id="{384757EB-34E8-A86B-BF5F-3C9682E1F955}"/>
              </a:ext>
            </a:extLst>
          </p:cNvPr>
          <p:cNvSpPr txBox="1"/>
          <p:nvPr/>
        </p:nvSpPr>
        <p:spPr>
          <a:xfrm>
            <a:off x="8828552" y="1287578"/>
            <a:ext cx="1632289" cy="424732"/>
          </a:xfrm>
          <a:prstGeom prst="rect">
            <a:avLst/>
          </a:prstGeom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kumimoji="1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zh-CN" altLang="en-US" sz="2400" b="1" i="1" spc="1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第三步</a:t>
            </a:r>
            <a:endParaRPr lang="zh-CN" altLang="en-US" sz="2400" b="1" i="1" spc="150" dirty="0">
              <a:gradFill flip="none" rotWithShape="1">
                <a:gsLst>
                  <a:gs pos="0">
                    <a:schemeClr val="bg1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39" name="任意多边形: 形状 138">
            <a:extLst>
              <a:ext uri="{FF2B5EF4-FFF2-40B4-BE49-F238E27FC236}">
                <a16:creationId xmlns:a16="http://schemas.microsoft.com/office/drawing/2014/main" id="{DB588B21-A514-599D-8D2A-C64BAAB32CB8}"/>
              </a:ext>
            </a:extLst>
          </p:cNvPr>
          <p:cNvSpPr/>
          <p:nvPr/>
        </p:nvSpPr>
        <p:spPr>
          <a:xfrm>
            <a:off x="8163056" y="4355764"/>
            <a:ext cx="2964531" cy="2016880"/>
          </a:xfrm>
          <a:custGeom>
            <a:avLst/>
            <a:gdLst>
              <a:gd name="connsiteX0" fmla="*/ 240502 w 8483600"/>
              <a:gd name="connsiteY0" fmla="*/ 0 h 4902200"/>
              <a:gd name="connsiteX1" fmla="*/ 3708375 w 8483600"/>
              <a:gd name="connsiteY1" fmla="*/ 0 h 4902200"/>
              <a:gd name="connsiteX2" fmla="*/ 3759729 w 8483600"/>
              <a:gd name="connsiteY2" fmla="*/ 56516 h 4902200"/>
              <a:gd name="connsiteX3" fmla="*/ 4723873 w 8483600"/>
              <a:gd name="connsiteY3" fmla="*/ 56516 h 4902200"/>
              <a:gd name="connsiteX4" fmla="*/ 4775228 w 8483600"/>
              <a:gd name="connsiteY4" fmla="*/ 0 h 4902200"/>
              <a:gd name="connsiteX5" fmla="*/ 8243098 w 8483600"/>
              <a:gd name="connsiteY5" fmla="*/ 0 h 4902200"/>
              <a:gd name="connsiteX6" fmla="*/ 8483600 w 8483600"/>
              <a:gd name="connsiteY6" fmla="*/ 240502 h 4902200"/>
              <a:gd name="connsiteX7" fmla="*/ 8483600 w 8483600"/>
              <a:gd name="connsiteY7" fmla="*/ 2864087 h 4902200"/>
              <a:gd name="connsiteX8" fmla="*/ 8370316 w 8483600"/>
              <a:gd name="connsiteY8" fmla="*/ 2890519 h 4902200"/>
              <a:gd name="connsiteX9" fmla="*/ 8370316 w 8483600"/>
              <a:gd name="connsiteY9" fmla="*/ 3660141 h 4902200"/>
              <a:gd name="connsiteX10" fmla="*/ 8483600 w 8483600"/>
              <a:gd name="connsiteY10" fmla="*/ 3686574 h 4902200"/>
              <a:gd name="connsiteX11" fmla="*/ 8483600 w 8483600"/>
              <a:gd name="connsiteY11" fmla="*/ 4902200 h 4902200"/>
              <a:gd name="connsiteX12" fmla="*/ 5032306 w 8483600"/>
              <a:gd name="connsiteY12" fmla="*/ 4902200 h 4902200"/>
              <a:gd name="connsiteX13" fmla="*/ 4789076 w 8483600"/>
              <a:gd name="connsiteY13" fmla="*/ 4658970 h 4902200"/>
              <a:gd name="connsiteX14" fmla="*/ 3694527 w 8483600"/>
              <a:gd name="connsiteY14" fmla="*/ 4658970 h 4902200"/>
              <a:gd name="connsiteX15" fmla="*/ 3451297 w 8483600"/>
              <a:gd name="connsiteY15" fmla="*/ 4902200 h 4902200"/>
              <a:gd name="connsiteX16" fmla="*/ 0 w 8483600"/>
              <a:gd name="connsiteY16" fmla="*/ 4902200 h 4902200"/>
              <a:gd name="connsiteX17" fmla="*/ 0 w 8483600"/>
              <a:gd name="connsiteY17" fmla="*/ 2147334 h 4902200"/>
              <a:gd name="connsiteX18" fmla="*/ 113284 w 8483600"/>
              <a:gd name="connsiteY18" fmla="*/ 2120901 h 4902200"/>
              <a:gd name="connsiteX19" fmla="*/ 113284 w 8483600"/>
              <a:gd name="connsiteY19" fmla="*/ 1351279 h 4902200"/>
              <a:gd name="connsiteX20" fmla="*/ 0 w 8483600"/>
              <a:gd name="connsiteY20" fmla="*/ 1324847 h 4902200"/>
              <a:gd name="connsiteX21" fmla="*/ 0 w 8483600"/>
              <a:gd name="connsiteY21" fmla="*/ 240502 h 49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83600" h="4902200">
                <a:moveTo>
                  <a:pt x="240502" y="0"/>
                </a:moveTo>
                <a:lnTo>
                  <a:pt x="3708375" y="0"/>
                </a:lnTo>
                <a:lnTo>
                  <a:pt x="3759729" y="56516"/>
                </a:lnTo>
                <a:lnTo>
                  <a:pt x="4723873" y="56516"/>
                </a:lnTo>
                <a:lnTo>
                  <a:pt x="4775228" y="0"/>
                </a:lnTo>
                <a:lnTo>
                  <a:pt x="8243098" y="0"/>
                </a:lnTo>
                <a:lnTo>
                  <a:pt x="8483600" y="240502"/>
                </a:lnTo>
                <a:lnTo>
                  <a:pt x="8483600" y="2864087"/>
                </a:lnTo>
                <a:lnTo>
                  <a:pt x="8370316" y="2890519"/>
                </a:lnTo>
                <a:lnTo>
                  <a:pt x="8370316" y="3660141"/>
                </a:lnTo>
                <a:lnTo>
                  <a:pt x="8483600" y="3686574"/>
                </a:lnTo>
                <a:lnTo>
                  <a:pt x="8483600" y="4902200"/>
                </a:lnTo>
                <a:lnTo>
                  <a:pt x="5032306" y="4902200"/>
                </a:lnTo>
                <a:lnTo>
                  <a:pt x="4789076" y="4658970"/>
                </a:lnTo>
                <a:lnTo>
                  <a:pt x="3694527" y="4658970"/>
                </a:lnTo>
                <a:lnTo>
                  <a:pt x="3451297" y="4902200"/>
                </a:lnTo>
                <a:lnTo>
                  <a:pt x="0" y="4902200"/>
                </a:lnTo>
                <a:lnTo>
                  <a:pt x="0" y="2147334"/>
                </a:lnTo>
                <a:lnTo>
                  <a:pt x="113284" y="2120901"/>
                </a:lnTo>
                <a:lnTo>
                  <a:pt x="113284" y="1351279"/>
                </a:lnTo>
                <a:lnTo>
                  <a:pt x="0" y="1324847"/>
                </a:lnTo>
                <a:lnTo>
                  <a:pt x="0" y="24050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0" name="直角三角形 139">
            <a:extLst>
              <a:ext uri="{FF2B5EF4-FFF2-40B4-BE49-F238E27FC236}">
                <a16:creationId xmlns:a16="http://schemas.microsoft.com/office/drawing/2014/main" id="{082DC654-BC34-3BDC-6021-B65ED3B391C1}"/>
              </a:ext>
            </a:extLst>
          </p:cNvPr>
          <p:cNvSpPr/>
          <p:nvPr/>
        </p:nvSpPr>
        <p:spPr>
          <a:xfrm rot="5400000">
            <a:off x="8158570" y="4360250"/>
            <a:ext cx="59566" cy="50592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1" name="直角三角形 140">
            <a:extLst>
              <a:ext uri="{FF2B5EF4-FFF2-40B4-BE49-F238E27FC236}">
                <a16:creationId xmlns:a16="http://schemas.microsoft.com/office/drawing/2014/main" id="{A5FB2B2B-7234-8A2A-24BB-E90CD8DA6A6F}"/>
              </a:ext>
            </a:extLst>
          </p:cNvPr>
          <p:cNvSpPr/>
          <p:nvPr/>
        </p:nvSpPr>
        <p:spPr>
          <a:xfrm rot="16200000" flipH="1">
            <a:off x="11072508" y="4360250"/>
            <a:ext cx="59566" cy="50592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2" name="梯形 141">
            <a:extLst>
              <a:ext uri="{FF2B5EF4-FFF2-40B4-BE49-F238E27FC236}">
                <a16:creationId xmlns:a16="http://schemas.microsoft.com/office/drawing/2014/main" id="{19D04919-C942-DE5B-051C-4072C49760CD}"/>
              </a:ext>
            </a:extLst>
          </p:cNvPr>
          <p:cNvSpPr/>
          <p:nvPr/>
        </p:nvSpPr>
        <p:spPr>
          <a:xfrm rot="5400000">
            <a:off x="8024184" y="5058160"/>
            <a:ext cx="301487" cy="23742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3" name="梯形 142">
            <a:extLst>
              <a:ext uri="{FF2B5EF4-FFF2-40B4-BE49-F238E27FC236}">
                <a16:creationId xmlns:a16="http://schemas.microsoft.com/office/drawing/2014/main" id="{D80CD25F-D614-482D-BB1D-0873CBFFEA85}"/>
              </a:ext>
            </a:extLst>
          </p:cNvPr>
          <p:cNvSpPr/>
          <p:nvPr/>
        </p:nvSpPr>
        <p:spPr>
          <a:xfrm rot="16200000" flipH="1">
            <a:off x="10964973" y="5690735"/>
            <a:ext cx="301486" cy="23742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4" name="任意多边形: 形状 143">
            <a:extLst>
              <a:ext uri="{FF2B5EF4-FFF2-40B4-BE49-F238E27FC236}">
                <a16:creationId xmlns:a16="http://schemas.microsoft.com/office/drawing/2014/main" id="{ECB52E80-BD36-3862-9563-AEF1E310BC91}"/>
              </a:ext>
            </a:extLst>
          </p:cNvPr>
          <p:cNvSpPr/>
          <p:nvPr/>
        </p:nvSpPr>
        <p:spPr>
          <a:xfrm>
            <a:off x="9419344" y="6311075"/>
            <a:ext cx="451957" cy="61567"/>
          </a:xfrm>
          <a:custGeom>
            <a:avLst/>
            <a:gdLst>
              <a:gd name="connsiteX0" fmla="*/ 188346 w 1443988"/>
              <a:gd name="connsiteY0" fmla="*/ 0 h 199390"/>
              <a:gd name="connsiteX1" fmla="*/ 1255642 w 1443988"/>
              <a:gd name="connsiteY1" fmla="*/ 0 h 199390"/>
              <a:gd name="connsiteX2" fmla="*/ 1443988 w 1443988"/>
              <a:gd name="connsiteY2" fmla="*/ 199390 h 199390"/>
              <a:gd name="connsiteX3" fmla="*/ 1397375 w 1443988"/>
              <a:gd name="connsiteY3" fmla="*/ 199390 h 199390"/>
              <a:gd name="connsiteX4" fmla="*/ 1232782 w 1443988"/>
              <a:gd name="connsiteY4" fmla="*/ 25146 h 199390"/>
              <a:gd name="connsiteX5" fmla="*/ 211206 w 1443988"/>
              <a:gd name="connsiteY5" fmla="*/ 25146 h 199390"/>
              <a:gd name="connsiteX6" fmla="*/ 46613 w 1443988"/>
              <a:gd name="connsiteY6" fmla="*/ 199390 h 199390"/>
              <a:gd name="connsiteX7" fmla="*/ 0 w 1443988"/>
              <a:gd name="connsiteY7" fmla="*/ 199390 h 1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988" h="199390">
                <a:moveTo>
                  <a:pt x="188346" y="0"/>
                </a:moveTo>
                <a:lnTo>
                  <a:pt x="1255642" y="0"/>
                </a:lnTo>
                <a:lnTo>
                  <a:pt x="1443988" y="199390"/>
                </a:lnTo>
                <a:lnTo>
                  <a:pt x="1397375" y="199390"/>
                </a:lnTo>
                <a:lnTo>
                  <a:pt x="1232782" y="25146"/>
                </a:lnTo>
                <a:lnTo>
                  <a:pt x="211206" y="25146"/>
                </a:lnTo>
                <a:lnTo>
                  <a:pt x="46613" y="199390"/>
                </a:lnTo>
                <a:lnTo>
                  <a:pt x="0" y="19939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5" name="梯形 144">
            <a:extLst>
              <a:ext uri="{FF2B5EF4-FFF2-40B4-BE49-F238E27FC236}">
                <a16:creationId xmlns:a16="http://schemas.microsoft.com/office/drawing/2014/main" id="{233CEA98-58F6-0E13-DFA5-FC0D80BEA73D}"/>
              </a:ext>
            </a:extLst>
          </p:cNvPr>
          <p:cNvSpPr/>
          <p:nvPr/>
        </p:nvSpPr>
        <p:spPr>
          <a:xfrm>
            <a:off x="9512807" y="6349582"/>
            <a:ext cx="265032" cy="23059"/>
          </a:xfrm>
          <a:prstGeom prst="trapezoid">
            <a:avLst>
              <a:gd name="adj" fmla="val 28962"/>
            </a:avLst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6" name="半闭框 145">
            <a:extLst>
              <a:ext uri="{FF2B5EF4-FFF2-40B4-BE49-F238E27FC236}">
                <a16:creationId xmlns:a16="http://schemas.microsoft.com/office/drawing/2014/main" id="{25B79453-A604-CD6A-B633-91A62797C130}"/>
              </a:ext>
            </a:extLst>
          </p:cNvPr>
          <p:cNvSpPr/>
          <p:nvPr/>
        </p:nvSpPr>
        <p:spPr>
          <a:xfrm rot="16200000">
            <a:off x="8151563" y="6231571"/>
            <a:ext cx="152573" cy="129588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7" name="半闭框 146">
            <a:extLst>
              <a:ext uri="{FF2B5EF4-FFF2-40B4-BE49-F238E27FC236}">
                <a16:creationId xmlns:a16="http://schemas.microsoft.com/office/drawing/2014/main" id="{A0BAF102-842F-23F5-119B-DA53C078F344}"/>
              </a:ext>
            </a:extLst>
          </p:cNvPr>
          <p:cNvSpPr/>
          <p:nvPr/>
        </p:nvSpPr>
        <p:spPr>
          <a:xfrm rot="5400000" flipH="1">
            <a:off x="10986518" y="6231572"/>
            <a:ext cx="152573" cy="129588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8" name="文本框 147">
            <a:extLst>
              <a:ext uri="{FF2B5EF4-FFF2-40B4-BE49-F238E27FC236}">
                <a16:creationId xmlns:a16="http://schemas.microsoft.com/office/drawing/2014/main" id="{F77E572D-52AF-8C4E-75A9-64DEFC8B2615}"/>
              </a:ext>
            </a:extLst>
          </p:cNvPr>
          <p:cNvSpPr txBox="1"/>
          <p:nvPr/>
        </p:nvSpPr>
        <p:spPr>
          <a:xfrm>
            <a:off x="8316387" y="4593758"/>
            <a:ext cx="2657880" cy="165955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000">
                <a:solidFill>
                  <a:schemeClr val="bg2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请填入您的内容，或复制内容后点击右键选择只保留文本来粘贴您的内容。</a:t>
            </a:r>
            <a:endParaRPr lang="zh-CN" altLang="en-US" sz="2000" dirty="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50" name="矩形: 圆角 149">
            <a:extLst>
              <a:ext uri="{FF2B5EF4-FFF2-40B4-BE49-F238E27FC236}">
                <a16:creationId xmlns:a16="http://schemas.microsoft.com/office/drawing/2014/main" id="{D9761AAF-A130-ECF5-2A99-887CAE75F4DB}"/>
              </a:ext>
            </a:extLst>
          </p:cNvPr>
          <p:cNvSpPr/>
          <p:nvPr/>
        </p:nvSpPr>
        <p:spPr>
          <a:xfrm>
            <a:off x="8745327" y="4024504"/>
            <a:ext cx="1800000" cy="530549"/>
          </a:xfrm>
          <a:prstGeom prst="roundRect">
            <a:avLst>
              <a:gd name="adj" fmla="val 29569"/>
            </a:avLst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51" name="文本框 150">
            <a:extLst>
              <a:ext uri="{FF2B5EF4-FFF2-40B4-BE49-F238E27FC236}">
                <a16:creationId xmlns:a16="http://schemas.microsoft.com/office/drawing/2014/main" id="{A5499CF7-D816-E294-F6ED-90CC5AD9BCE8}"/>
              </a:ext>
            </a:extLst>
          </p:cNvPr>
          <p:cNvSpPr txBox="1"/>
          <p:nvPr/>
        </p:nvSpPr>
        <p:spPr>
          <a:xfrm>
            <a:off x="8828552" y="4080644"/>
            <a:ext cx="1632289" cy="424732"/>
          </a:xfrm>
          <a:prstGeom prst="rect">
            <a:avLst/>
          </a:prstGeom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kumimoji="1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zh-CN" altLang="en-US" sz="2400" b="1" i="1" spc="1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第六步</a:t>
            </a:r>
            <a:endParaRPr lang="zh-CN" altLang="en-US" sz="2400" b="1" i="1" spc="150" dirty="0">
              <a:gradFill flip="none" rotWithShape="1">
                <a:gsLst>
                  <a:gs pos="0">
                    <a:schemeClr val="bg1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F93AC84C-50E2-2FF2-826D-BA3DCD18CAFA}"/>
              </a:ext>
            </a:extLst>
          </p:cNvPr>
          <p:cNvSpPr/>
          <p:nvPr/>
        </p:nvSpPr>
        <p:spPr>
          <a:xfrm rot="10800000" flipV="1">
            <a:off x="7652073" y="6168807"/>
            <a:ext cx="3986510" cy="407686"/>
          </a:xfrm>
          <a:prstGeom prst="rect">
            <a:avLst/>
          </a:prstGeom>
          <a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534" r="2552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9539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şḷïḓ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79E38BB8-E00E-DED5-24F7-C1F983A0B8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ctr" defTabSz="6858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项目背景</a:t>
            </a:r>
            <a:endParaRPr kumimoji="0" lang="zh-CN" altLang="en-US" sz="2800" b="1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C96E5123-774F-E8C8-4CD2-25B23E1376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marR="0" lvl="0" indent="0" algn="ctr" defTabSz="6858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产品介绍</a:t>
            </a:r>
            <a:endParaRPr kumimoji="0" lang="zh-CN" altLang="en-US" sz="2800" b="1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175BF903-24F0-0F63-0CE5-A397157879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marR="0" lvl="0" indent="0" algn="ctr" defTabSz="6858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市场分析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BBB60751-87E3-E3C1-6900-5E02082FC4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marR="0" lvl="0" indent="0" algn="ctr" defTabSz="6858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公司架构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D6F56F6D-8185-08DD-BE7F-59373C19682D}"/>
              </a:ext>
            </a:extLst>
          </p:cNvPr>
          <p:cNvSpPr/>
          <p:nvPr/>
        </p:nvSpPr>
        <p:spPr>
          <a:xfrm>
            <a:off x="961918" y="2545779"/>
            <a:ext cx="1623618" cy="1623618"/>
          </a:xfrm>
          <a:prstGeom prst="ellipse">
            <a:avLst/>
          </a:prstGeom>
          <a:gradFill flip="none" rotWithShape="1">
            <a:gsLst>
              <a:gs pos="100000">
                <a:schemeClr val="tx2">
                  <a:lumMod val="90000"/>
                  <a:lumOff val="10000"/>
                </a:schemeClr>
              </a:gs>
              <a:gs pos="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6" name="弧形 35">
            <a:extLst>
              <a:ext uri="{FF2B5EF4-FFF2-40B4-BE49-F238E27FC236}">
                <a16:creationId xmlns:a16="http://schemas.microsoft.com/office/drawing/2014/main" id="{E5DB9069-87B1-3BAA-13D6-20C697D5368F}"/>
              </a:ext>
            </a:extLst>
          </p:cNvPr>
          <p:cNvSpPr/>
          <p:nvPr/>
        </p:nvSpPr>
        <p:spPr>
          <a:xfrm>
            <a:off x="951406" y="2516175"/>
            <a:ext cx="1634130" cy="1634130"/>
          </a:xfrm>
          <a:prstGeom prst="arc">
            <a:avLst>
              <a:gd name="adj1" fmla="val 15324210"/>
              <a:gd name="adj2" fmla="val 11949456"/>
            </a:avLst>
          </a:prstGeom>
          <a:noFill/>
          <a:ln w="57150" cap="flat" cmpd="sng" algn="ctr">
            <a:gradFill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1"/>
            </a:gradFill>
            <a:prstDash val="solid"/>
            <a:miter lim="800000"/>
            <a:headEnd type="oval"/>
            <a:tailEnd type="oval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776CF82-C73E-048E-92EA-5DD431476D0F}"/>
              </a:ext>
            </a:extLst>
          </p:cNvPr>
          <p:cNvSpPr txBox="1"/>
          <p:nvPr/>
        </p:nvSpPr>
        <p:spPr>
          <a:xfrm>
            <a:off x="609403" y="2209896"/>
            <a:ext cx="883920" cy="78002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 spc="300">
                <a:gradFill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01</a:t>
            </a:r>
            <a:endParaRPr lang="zh-CN" altLang="en-US" sz="4000" b="1" spc="300" dirty="0">
              <a:gradFill>
                <a:gsLst>
                  <a:gs pos="0">
                    <a:schemeClr val="bg1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E0E26EAA-D03C-2338-8B1C-DBE7EB4FB74F}"/>
              </a:ext>
            </a:extLst>
          </p:cNvPr>
          <p:cNvSpPr/>
          <p:nvPr/>
        </p:nvSpPr>
        <p:spPr>
          <a:xfrm>
            <a:off x="3869227" y="2545779"/>
            <a:ext cx="1623618" cy="1623618"/>
          </a:xfrm>
          <a:prstGeom prst="ellipse">
            <a:avLst/>
          </a:prstGeom>
          <a:gradFill flip="none" rotWithShape="1">
            <a:gsLst>
              <a:gs pos="100000">
                <a:schemeClr val="tx2">
                  <a:lumMod val="90000"/>
                  <a:lumOff val="10000"/>
                </a:schemeClr>
              </a:gs>
              <a:gs pos="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40" name="弧形 39">
            <a:extLst>
              <a:ext uri="{FF2B5EF4-FFF2-40B4-BE49-F238E27FC236}">
                <a16:creationId xmlns:a16="http://schemas.microsoft.com/office/drawing/2014/main" id="{A81CE8B1-5F42-8B74-FDBE-119346519DC2}"/>
              </a:ext>
            </a:extLst>
          </p:cNvPr>
          <p:cNvSpPr/>
          <p:nvPr/>
        </p:nvSpPr>
        <p:spPr>
          <a:xfrm>
            <a:off x="3858715" y="2516175"/>
            <a:ext cx="1634130" cy="1634130"/>
          </a:xfrm>
          <a:prstGeom prst="arc">
            <a:avLst>
              <a:gd name="adj1" fmla="val 15324210"/>
              <a:gd name="adj2" fmla="val 11949456"/>
            </a:avLst>
          </a:prstGeom>
          <a:noFill/>
          <a:ln w="57150" cap="flat" cmpd="sng" algn="ctr">
            <a:gradFill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1"/>
            </a:gradFill>
            <a:prstDash val="solid"/>
            <a:miter lim="800000"/>
            <a:headEnd type="oval"/>
            <a:tailEnd type="oval"/>
          </a:ln>
          <a:effectLst/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kern="0">
              <a:solidFill>
                <a:prstClr val="black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41" name="文本框 36">
            <a:extLst>
              <a:ext uri="{FF2B5EF4-FFF2-40B4-BE49-F238E27FC236}">
                <a16:creationId xmlns:a16="http://schemas.microsoft.com/office/drawing/2014/main" id="{A39A7C6D-2B5F-A93C-4CCB-736F9C6FE3CB}"/>
              </a:ext>
            </a:extLst>
          </p:cNvPr>
          <p:cNvSpPr txBox="1"/>
          <p:nvPr/>
        </p:nvSpPr>
        <p:spPr>
          <a:xfrm>
            <a:off x="3516712" y="2209896"/>
            <a:ext cx="883920" cy="780022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spc="300">
                <a:gradFill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02</a:t>
            </a:r>
            <a:endParaRPr lang="zh-CN" altLang="en-US" sz="4000" b="1" spc="300" dirty="0">
              <a:gradFill>
                <a:gsLst>
                  <a:gs pos="0">
                    <a:schemeClr val="bg1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0F449A24-A7B6-2145-4EF0-AA6CA0520574}"/>
              </a:ext>
            </a:extLst>
          </p:cNvPr>
          <p:cNvSpPr/>
          <p:nvPr/>
        </p:nvSpPr>
        <p:spPr>
          <a:xfrm>
            <a:off x="6776536" y="2545779"/>
            <a:ext cx="1623618" cy="1623618"/>
          </a:xfrm>
          <a:prstGeom prst="ellipse">
            <a:avLst/>
          </a:prstGeom>
          <a:gradFill flip="none" rotWithShape="1">
            <a:gsLst>
              <a:gs pos="100000">
                <a:schemeClr val="tx2">
                  <a:lumMod val="90000"/>
                  <a:lumOff val="10000"/>
                </a:schemeClr>
              </a:gs>
              <a:gs pos="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44" name="弧形 43">
            <a:extLst>
              <a:ext uri="{FF2B5EF4-FFF2-40B4-BE49-F238E27FC236}">
                <a16:creationId xmlns:a16="http://schemas.microsoft.com/office/drawing/2014/main" id="{7330E467-A5DD-E673-EDFE-97EC701BFF1A}"/>
              </a:ext>
            </a:extLst>
          </p:cNvPr>
          <p:cNvSpPr/>
          <p:nvPr/>
        </p:nvSpPr>
        <p:spPr>
          <a:xfrm>
            <a:off x="6766024" y="2516175"/>
            <a:ext cx="1634130" cy="1634130"/>
          </a:xfrm>
          <a:prstGeom prst="arc">
            <a:avLst>
              <a:gd name="adj1" fmla="val 15324210"/>
              <a:gd name="adj2" fmla="val 11949456"/>
            </a:avLst>
          </a:prstGeom>
          <a:noFill/>
          <a:ln w="57150" cap="flat" cmpd="sng" algn="ctr">
            <a:gradFill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1"/>
            </a:gradFill>
            <a:prstDash val="solid"/>
            <a:miter lim="800000"/>
            <a:headEnd type="oval"/>
            <a:tailEnd type="oval"/>
          </a:ln>
          <a:effectLst/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kern="0">
              <a:solidFill>
                <a:prstClr val="black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45" name="文本框 41">
            <a:extLst>
              <a:ext uri="{FF2B5EF4-FFF2-40B4-BE49-F238E27FC236}">
                <a16:creationId xmlns:a16="http://schemas.microsoft.com/office/drawing/2014/main" id="{EE45C3F8-95D1-21EF-7421-108F30D1C845}"/>
              </a:ext>
            </a:extLst>
          </p:cNvPr>
          <p:cNvSpPr txBox="1"/>
          <p:nvPr/>
        </p:nvSpPr>
        <p:spPr>
          <a:xfrm>
            <a:off x="6424021" y="2209896"/>
            <a:ext cx="883920" cy="780022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spc="300">
                <a:gradFill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03</a:t>
            </a:r>
            <a:endParaRPr lang="zh-CN" altLang="en-US" sz="4000" b="1" spc="300" dirty="0">
              <a:gradFill>
                <a:gsLst>
                  <a:gs pos="0">
                    <a:schemeClr val="bg1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CDD7A945-C92E-A26B-0907-89092F6BE3C4}"/>
              </a:ext>
            </a:extLst>
          </p:cNvPr>
          <p:cNvSpPr/>
          <p:nvPr/>
        </p:nvSpPr>
        <p:spPr>
          <a:xfrm>
            <a:off x="9683845" y="2545779"/>
            <a:ext cx="1623618" cy="1623618"/>
          </a:xfrm>
          <a:prstGeom prst="ellipse">
            <a:avLst/>
          </a:prstGeom>
          <a:gradFill flip="none" rotWithShape="1">
            <a:gsLst>
              <a:gs pos="100000">
                <a:schemeClr val="tx2">
                  <a:lumMod val="90000"/>
                  <a:lumOff val="10000"/>
                </a:schemeClr>
              </a:gs>
              <a:gs pos="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48" name="弧形 47">
            <a:extLst>
              <a:ext uri="{FF2B5EF4-FFF2-40B4-BE49-F238E27FC236}">
                <a16:creationId xmlns:a16="http://schemas.microsoft.com/office/drawing/2014/main" id="{C847E5D8-F795-D938-5917-9E5253D4EACE}"/>
              </a:ext>
            </a:extLst>
          </p:cNvPr>
          <p:cNvSpPr/>
          <p:nvPr/>
        </p:nvSpPr>
        <p:spPr>
          <a:xfrm>
            <a:off x="9673333" y="2516175"/>
            <a:ext cx="1634130" cy="1634130"/>
          </a:xfrm>
          <a:prstGeom prst="arc">
            <a:avLst>
              <a:gd name="adj1" fmla="val 15324210"/>
              <a:gd name="adj2" fmla="val 11949456"/>
            </a:avLst>
          </a:prstGeom>
          <a:noFill/>
          <a:ln w="57150" cap="flat" cmpd="sng" algn="ctr">
            <a:gradFill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1"/>
            </a:gradFill>
            <a:prstDash val="solid"/>
            <a:miter lim="800000"/>
            <a:headEnd type="oval"/>
            <a:tailEnd type="oval"/>
          </a:ln>
          <a:effectLst/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kern="0">
              <a:solidFill>
                <a:prstClr val="black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53" name="文本框 46">
            <a:extLst>
              <a:ext uri="{FF2B5EF4-FFF2-40B4-BE49-F238E27FC236}">
                <a16:creationId xmlns:a16="http://schemas.microsoft.com/office/drawing/2014/main" id="{48FB0C7B-F8B5-24FC-AE8D-1FB8EFF05857}"/>
              </a:ext>
            </a:extLst>
          </p:cNvPr>
          <p:cNvSpPr txBox="1"/>
          <p:nvPr/>
        </p:nvSpPr>
        <p:spPr>
          <a:xfrm>
            <a:off x="9331330" y="2209896"/>
            <a:ext cx="883920" cy="780022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spc="300">
                <a:gradFill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04</a:t>
            </a:r>
            <a:endParaRPr lang="zh-CN" altLang="en-US" sz="4000" b="1" spc="300" dirty="0">
              <a:gradFill>
                <a:gsLst>
                  <a:gs pos="0">
                    <a:schemeClr val="bg1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7" name="图形 2">
            <a:extLst>
              <a:ext uri="{FF2B5EF4-FFF2-40B4-BE49-F238E27FC236}">
                <a16:creationId xmlns:a16="http://schemas.microsoft.com/office/drawing/2014/main" id="{59F08FFD-9956-8082-A309-ECF9280C03C3}"/>
              </a:ext>
            </a:extLst>
          </p:cNvPr>
          <p:cNvSpPr/>
          <p:nvPr/>
        </p:nvSpPr>
        <p:spPr>
          <a:xfrm>
            <a:off x="1495416" y="3133210"/>
            <a:ext cx="556623" cy="515978"/>
          </a:xfrm>
          <a:custGeom>
            <a:avLst/>
            <a:gdLst>
              <a:gd name="connsiteX0" fmla="*/ 441959 w 477892"/>
              <a:gd name="connsiteY0" fmla="*/ 101957 h 442996"/>
              <a:gd name="connsiteX1" fmla="*/ 35879 w 477892"/>
              <a:gd name="connsiteY1" fmla="*/ 101957 h 442996"/>
              <a:gd name="connsiteX2" fmla="*/ 0 w 477892"/>
              <a:gd name="connsiteY2" fmla="*/ 137617 h 442996"/>
              <a:gd name="connsiteX3" fmla="*/ 0 w 477892"/>
              <a:gd name="connsiteY3" fmla="*/ 407118 h 442996"/>
              <a:gd name="connsiteX4" fmla="*/ 35879 w 477892"/>
              <a:gd name="connsiteY4" fmla="*/ 442996 h 442996"/>
              <a:gd name="connsiteX5" fmla="*/ 442013 w 477892"/>
              <a:gd name="connsiteY5" fmla="*/ 442996 h 442996"/>
              <a:gd name="connsiteX6" fmla="*/ 477892 w 477892"/>
              <a:gd name="connsiteY6" fmla="*/ 407118 h 442996"/>
              <a:gd name="connsiteX7" fmla="*/ 477892 w 477892"/>
              <a:gd name="connsiteY7" fmla="*/ 137672 h 442996"/>
              <a:gd name="connsiteX8" fmla="*/ 441959 w 477892"/>
              <a:gd name="connsiteY8" fmla="*/ 101957 h 442996"/>
              <a:gd name="connsiteX9" fmla="*/ 336780 w 477892"/>
              <a:gd name="connsiteY9" fmla="*/ 299754 h 442996"/>
              <a:gd name="connsiteX10" fmla="*/ 266115 w 477892"/>
              <a:gd name="connsiteY10" fmla="*/ 299754 h 442996"/>
              <a:gd name="connsiteX11" fmla="*/ 266115 w 477892"/>
              <a:gd name="connsiteY11" fmla="*/ 379103 h 442996"/>
              <a:gd name="connsiteX12" fmla="*/ 239083 w 477892"/>
              <a:gd name="connsiteY12" fmla="*/ 381833 h 442996"/>
              <a:gd name="connsiteX13" fmla="*/ 211723 w 477892"/>
              <a:gd name="connsiteY13" fmla="*/ 379103 h 442996"/>
              <a:gd name="connsiteX14" fmla="*/ 211723 w 477892"/>
              <a:gd name="connsiteY14" fmla="*/ 299754 h 442996"/>
              <a:gd name="connsiteX15" fmla="*/ 141221 w 477892"/>
              <a:gd name="connsiteY15" fmla="*/ 299754 h 442996"/>
              <a:gd name="connsiteX16" fmla="*/ 138491 w 477892"/>
              <a:gd name="connsiteY16" fmla="*/ 272722 h 442996"/>
              <a:gd name="connsiteX17" fmla="*/ 141221 w 477892"/>
              <a:gd name="connsiteY17" fmla="*/ 245199 h 442996"/>
              <a:gd name="connsiteX18" fmla="*/ 211723 w 477892"/>
              <a:gd name="connsiteY18" fmla="*/ 245199 h 442996"/>
              <a:gd name="connsiteX19" fmla="*/ 211723 w 477892"/>
              <a:gd name="connsiteY19" fmla="*/ 165851 h 442996"/>
              <a:gd name="connsiteX20" fmla="*/ 238755 w 477892"/>
              <a:gd name="connsiteY20" fmla="*/ 163120 h 442996"/>
              <a:gd name="connsiteX21" fmla="*/ 266115 w 477892"/>
              <a:gd name="connsiteY21" fmla="*/ 165851 h 442996"/>
              <a:gd name="connsiteX22" fmla="*/ 266115 w 477892"/>
              <a:gd name="connsiteY22" fmla="*/ 245199 h 442996"/>
              <a:gd name="connsiteX23" fmla="*/ 336780 w 477892"/>
              <a:gd name="connsiteY23" fmla="*/ 245199 h 442996"/>
              <a:gd name="connsiteX24" fmla="*/ 339347 w 477892"/>
              <a:gd name="connsiteY24" fmla="*/ 272231 h 442996"/>
              <a:gd name="connsiteX25" fmla="*/ 336780 w 477892"/>
              <a:gd name="connsiteY25" fmla="*/ 299754 h 442996"/>
              <a:gd name="connsiteX26" fmla="*/ 162301 w 477892"/>
              <a:gd name="connsiteY26" fmla="*/ 49367 h 442996"/>
              <a:gd name="connsiteX27" fmla="*/ 171803 w 477892"/>
              <a:gd name="connsiteY27" fmla="*/ 39701 h 442996"/>
              <a:gd name="connsiteX28" fmla="*/ 306089 w 477892"/>
              <a:gd name="connsiteY28" fmla="*/ 39701 h 442996"/>
              <a:gd name="connsiteX29" fmla="*/ 315755 w 477892"/>
              <a:gd name="connsiteY29" fmla="*/ 49367 h 442996"/>
              <a:gd name="connsiteX30" fmla="*/ 315755 w 477892"/>
              <a:gd name="connsiteY30" fmla="*/ 73560 h 442996"/>
              <a:gd name="connsiteX31" fmla="*/ 358187 w 477892"/>
              <a:gd name="connsiteY31" fmla="*/ 73560 h 442996"/>
              <a:gd name="connsiteX32" fmla="*/ 358187 w 477892"/>
              <a:gd name="connsiteY32" fmla="*/ 30254 h 442996"/>
              <a:gd name="connsiteX33" fmla="*/ 328097 w 477892"/>
              <a:gd name="connsiteY33" fmla="*/ 0 h 442996"/>
              <a:gd name="connsiteX34" fmla="*/ 149959 w 477892"/>
              <a:gd name="connsiteY34" fmla="*/ 0 h 442996"/>
              <a:gd name="connsiteX35" fmla="*/ 119705 w 477892"/>
              <a:gd name="connsiteY35" fmla="*/ 30254 h 442996"/>
              <a:gd name="connsiteX36" fmla="*/ 119705 w 477892"/>
              <a:gd name="connsiteY36" fmla="*/ 73560 h 442996"/>
              <a:gd name="connsiteX37" fmla="*/ 162301 w 477892"/>
              <a:gd name="connsiteY37" fmla="*/ 73560 h 442996"/>
              <a:gd name="connsiteX38" fmla="*/ 162301 w 477892"/>
              <a:gd name="connsiteY38" fmla="*/ 49367 h 44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77892" h="442996">
                <a:moveTo>
                  <a:pt x="441959" y="101957"/>
                </a:moveTo>
                <a:lnTo>
                  <a:pt x="35879" y="101957"/>
                </a:lnTo>
                <a:cubicBezTo>
                  <a:pt x="16165" y="101957"/>
                  <a:pt x="0" y="117958"/>
                  <a:pt x="0" y="137617"/>
                </a:cubicBezTo>
                <a:lnTo>
                  <a:pt x="0" y="407118"/>
                </a:lnTo>
                <a:cubicBezTo>
                  <a:pt x="0" y="426832"/>
                  <a:pt x="16165" y="442996"/>
                  <a:pt x="35879" y="442996"/>
                </a:cubicBezTo>
                <a:lnTo>
                  <a:pt x="442013" y="442996"/>
                </a:lnTo>
                <a:cubicBezTo>
                  <a:pt x="461891" y="442996"/>
                  <a:pt x="477892" y="426832"/>
                  <a:pt x="477892" y="407118"/>
                </a:cubicBezTo>
                <a:lnTo>
                  <a:pt x="477892" y="137672"/>
                </a:lnTo>
                <a:cubicBezTo>
                  <a:pt x="477838" y="117958"/>
                  <a:pt x="461891" y="101957"/>
                  <a:pt x="441959" y="101957"/>
                </a:cubicBezTo>
                <a:close/>
                <a:moveTo>
                  <a:pt x="336780" y="299754"/>
                </a:moveTo>
                <a:lnTo>
                  <a:pt x="266115" y="299754"/>
                </a:lnTo>
                <a:lnTo>
                  <a:pt x="266115" y="379103"/>
                </a:lnTo>
                <a:cubicBezTo>
                  <a:pt x="257268" y="380959"/>
                  <a:pt x="248257" y="381833"/>
                  <a:pt x="239083" y="381833"/>
                </a:cubicBezTo>
                <a:cubicBezTo>
                  <a:pt x="230072" y="381833"/>
                  <a:pt x="220734" y="380959"/>
                  <a:pt x="211723" y="379103"/>
                </a:cubicBezTo>
                <a:lnTo>
                  <a:pt x="211723" y="299754"/>
                </a:lnTo>
                <a:lnTo>
                  <a:pt x="141221" y="299754"/>
                </a:lnTo>
                <a:cubicBezTo>
                  <a:pt x="139365" y="290744"/>
                  <a:pt x="138491" y="281569"/>
                  <a:pt x="138491" y="272722"/>
                </a:cubicBezTo>
                <a:cubicBezTo>
                  <a:pt x="138491" y="263384"/>
                  <a:pt x="139365" y="254210"/>
                  <a:pt x="141221" y="245199"/>
                </a:cubicBezTo>
                <a:lnTo>
                  <a:pt x="211723" y="245199"/>
                </a:lnTo>
                <a:lnTo>
                  <a:pt x="211723" y="165851"/>
                </a:lnTo>
                <a:cubicBezTo>
                  <a:pt x="220734" y="163994"/>
                  <a:pt x="229744" y="163120"/>
                  <a:pt x="238755" y="163120"/>
                </a:cubicBezTo>
                <a:cubicBezTo>
                  <a:pt x="248093" y="163120"/>
                  <a:pt x="257268" y="163994"/>
                  <a:pt x="266115" y="165851"/>
                </a:cubicBezTo>
                <a:lnTo>
                  <a:pt x="266115" y="245199"/>
                </a:lnTo>
                <a:lnTo>
                  <a:pt x="336780" y="245199"/>
                </a:lnTo>
                <a:cubicBezTo>
                  <a:pt x="338473" y="254210"/>
                  <a:pt x="339347" y="263220"/>
                  <a:pt x="339347" y="272231"/>
                </a:cubicBezTo>
                <a:cubicBezTo>
                  <a:pt x="339347" y="281569"/>
                  <a:pt x="338473" y="290744"/>
                  <a:pt x="336780" y="299754"/>
                </a:cubicBezTo>
                <a:close/>
                <a:moveTo>
                  <a:pt x="162301" y="49367"/>
                </a:moveTo>
                <a:cubicBezTo>
                  <a:pt x="162301" y="44016"/>
                  <a:pt x="166615" y="39701"/>
                  <a:pt x="171803" y="39701"/>
                </a:cubicBezTo>
                <a:lnTo>
                  <a:pt x="306089" y="39701"/>
                </a:lnTo>
                <a:cubicBezTo>
                  <a:pt x="311441" y="39701"/>
                  <a:pt x="315755" y="44016"/>
                  <a:pt x="315755" y="49367"/>
                </a:cubicBezTo>
                <a:lnTo>
                  <a:pt x="315755" y="73560"/>
                </a:lnTo>
                <a:lnTo>
                  <a:pt x="358187" y="73560"/>
                </a:lnTo>
                <a:lnTo>
                  <a:pt x="358187" y="30254"/>
                </a:lnTo>
                <a:cubicBezTo>
                  <a:pt x="358187" y="13598"/>
                  <a:pt x="344753" y="0"/>
                  <a:pt x="328097" y="0"/>
                </a:cubicBezTo>
                <a:lnTo>
                  <a:pt x="149959" y="0"/>
                </a:lnTo>
                <a:cubicBezTo>
                  <a:pt x="133303" y="0"/>
                  <a:pt x="119705" y="13598"/>
                  <a:pt x="119705" y="30254"/>
                </a:cubicBezTo>
                <a:lnTo>
                  <a:pt x="119705" y="73560"/>
                </a:lnTo>
                <a:lnTo>
                  <a:pt x="162301" y="73560"/>
                </a:lnTo>
                <a:lnTo>
                  <a:pt x="162301" y="4936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0000">
                <a:schemeClr val="accent2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1" name="图形 4">
            <a:extLst>
              <a:ext uri="{FF2B5EF4-FFF2-40B4-BE49-F238E27FC236}">
                <a16:creationId xmlns:a16="http://schemas.microsoft.com/office/drawing/2014/main" id="{A66574A1-42D8-C788-C795-6A6B70B44624}"/>
              </a:ext>
            </a:extLst>
          </p:cNvPr>
          <p:cNvSpPr/>
          <p:nvPr/>
        </p:nvSpPr>
        <p:spPr>
          <a:xfrm>
            <a:off x="10161334" y="3110690"/>
            <a:ext cx="668642" cy="561018"/>
          </a:xfrm>
          <a:custGeom>
            <a:avLst/>
            <a:gdLst>
              <a:gd name="connsiteX0" fmla="*/ 370133 w 477811"/>
              <a:gd name="connsiteY0" fmla="*/ 201629 h 400905"/>
              <a:gd name="connsiteX1" fmla="*/ 301761 w 477811"/>
              <a:gd name="connsiteY1" fmla="*/ 257987 h 400905"/>
              <a:gd name="connsiteX2" fmla="*/ 248134 w 477811"/>
              <a:gd name="connsiteY2" fmla="*/ 180495 h 400905"/>
              <a:gd name="connsiteX3" fmla="*/ 185770 w 477811"/>
              <a:gd name="connsiteY3" fmla="*/ 290480 h 400905"/>
              <a:gd name="connsiteX4" fmla="*/ 124770 w 477811"/>
              <a:gd name="connsiteY4" fmla="*/ 195622 h 400905"/>
              <a:gd name="connsiteX5" fmla="*/ 68413 w 477811"/>
              <a:gd name="connsiteY5" fmla="*/ 217957 h 400905"/>
              <a:gd name="connsiteX6" fmla="*/ 31278 w 477811"/>
              <a:gd name="connsiteY6" fmla="*/ 219814 h 400905"/>
              <a:gd name="connsiteX7" fmla="*/ 74256 w 477811"/>
              <a:gd name="connsiteY7" fmla="*/ 276663 h 400905"/>
              <a:gd name="connsiteX8" fmla="*/ 236011 w 477811"/>
              <a:gd name="connsiteY8" fmla="*/ 400300 h 400905"/>
              <a:gd name="connsiteX9" fmla="*/ 242619 w 477811"/>
              <a:gd name="connsiteY9" fmla="*/ 399973 h 400905"/>
              <a:gd name="connsiteX10" fmla="*/ 277569 w 477811"/>
              <a:gd name="connsiteY10" fmla="*/ 379002 h 400905"/>
              <a:gd name="connsiteX11" fmla="*/ 416661 w 477811"/>
              <a:gd name="connsiteY11" fmla="*/ 261645 h 400905"/>
              <a:gd name="connsiteX12" fmla="*/ 447133 w 477811"/>
              <a:gd name="connsiteY12" fmla="*/ 219159 h 400905"/>
              <a:gd name="connsiteX13" fmla="*/ 370133 w 477811"/>
              <a:gd name="connsiteY13" fmla="*/ 201629 h 400905"/>
              <a:gd name="connsiteX14" fmla="*/ 441454 w 477811"/>
              <a:gd name="connsiteY14" fmla="*/ 36816 h 400905"/>
              <a:gd name="connsiteX15" fmla="*/ 271726 w 477811"/>
              <a:gd name="connsiteY15" fmla="*/ 27587 h 400905"/>
              <a:gd name="connsiteX16" fmla="*/ 239069 w 477811"/>
              <a:gd name="connsiteY16" fmla="*/ 66852 h 400905"/>
              <a:gd name="connsiteX17" fmla="*/ 237704 w 477811"/>
              <a:gd name="connsiteY17" fmla="*/ 64995 h 400905"/>
              <a:gd name="connsiteX18" fmla="*/ 106640 w 477811"/>
              <a:gd name="connsiteY18" fmla="*/ 1866 h 400905"/>
              <a:gd name="connsiteX19" fmla="*/ 10035 w 477811"/>
              <a:gd name="connsiteY19" fmla="*/ 75589 h 400905"/>
              <a:gd name="connsiteX20" fmla="*/ 9270 w 477811"/>
              <a:gd name="connsiteY20" fmla="*/ 173232 h 400905"/>
              <a:gd name="connsiteX21" fmla="*/ 17571 w 477811"/>
              <a:gd name="connsiteY21" fmla="*/ 193438 h 400905"/>
              <a:gd name="connsiteX22" fmla="*/ 131542 w 477811"/>
              <a:gd name="connsiteY22" fmla="*/ 152644 h 400905"/>
              <a:gd name="connsiteX23" fmla="*/ 185770 w 477811"/>
              <a:gd name="connsiteY23" fmla="*/ 224128 h 400905"/>
              <a:gd name="connsiteX24" fmla="*/ 248025 w 477811"/>
              <a:gd name="connsiteY24" fmla="*/ 107536 h 400905"/>
              <a:gd name="connsiteX25" fmla="*/ 310117 w 477811"/>
              <a:gd name="connsiteY25" fmla="*/ 210913 h 400905"/>
              <a:gd name="connsiteX26" fmla="*/ 374939 w 477811"/>
              <a:gd name="connsiteY26" fmla="*/ 158706 h 400905"/>
              <a:gd name="connsiteX27" fmla="*/ 460731 w 477811"/>
              <a:gd name="connsiteY27" fmla="*/ 193383 h 400905"/>
              <a:gd name="connsiteX28" fmla="*/ 471653 w 477811"/>
              <a:gd name="connsiteY28" fmla="*/ 163675 h 400905"/>
              <a:gd name="connsiteX29" fmla="*/ 441454 w 477811"/>
              <a:gd name="connsiteY29" fmla="*/ 36816 h 40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77811" h="400905">
                <a:moveTo>
                  <a:pt x="370133" y="201629"/>
                </a:moveTo>
                <a:cubicBezTo>
                  <a:pt x="347961" y="219814"/>
                  <a:pt x="326226" y="237835"/>
                  <a:pt x="301761" y="257987"/>
                </a:cubicBezTo>
                <a:cubicBezTo>
                  <a:pt x="283576" y="231774"/>
                  <a:pt x="267248" y="208237"/>
                  <a:pt x="248134" y="180495"/>
                </a:cubicBezTo>
                <a:cubicBezTo>
                  <a:pt x="226236" y="218995"/>
                  <a:pt x="207013" y="252744"/>
                  <a:pt x="185770" y="290480"/>
                </a:cubicBezTo>
                <a:cubicBezTo>
                  <a:pt x="163762" y="256294"/>
                  <a:pt x="144321" y="225931"/>
                  <a:pt x="124770" y="195622"/>
                </a:cubicBezTo>
                <a:cubicBezTo>
                  <a:pt x="105493" y="203650"/>
                  <a:pt x="88564" y="214244"/>
                  <a:pt x="68413" y="217957"/>
                </a:cubicBezTo>
                <a:cubicBezTo>
                  <a:pt x="56835" y="220087"/>
                  <a:pt x="44384" y="220087"/>
                  <a:pt x="31278" y="219814"/>
                </a:cubicBezTo>
                <a:cubicBezTo>
                  <a:pt x="43292" y="240129"/>
                  <a:pt x="57928" y="258915"/>
                  <a:pt x="74256" y="276663"/>
                </a:cubicBezTo>
                <a:cubicBezTo>
                  <a:pt x="120947" y="327287"/>
                  <a:pt x="176540" y="366442"/>
                  <a:pt x="236011" y="400300"/>
                </a:cubicBezTo>
                <a:cubicBezTo>
                  <a:pt x="237704" y="401229"/>
                  <a:pt x="240926" y="401065"/>
                  <a:pt x="242619" y="399973"/>
                </a:cubicBezTo>
                <a:cubicBezTo>
                  <a:pt x="254305" y="393201"/>
                  <a:pt x="266046" y="386429"/>
                  <a:pt x="277569" y="379002"/>
                </a:cubicBezTo>
                <a:cubicBezTo>
                  <a:pt x="329339" y="346182"/>
                  <a:pt x="377232" y="308938"/>
                  <a:pt x="416661" y="261645"/>
                </a:cubicBezTo>
                <a:cubicBezTo>
                  <a:pt x="427910" y="248102"/>
                  <a:pt x="438395" y="234067"/>
                  <a:pt x="447133" y="219159"/>
                </a:cubicBezTo>
                <a:cubicBezTo>
                  <a:pt x="409452" y="221944"/>
                  <a:pt x="390175" y="217029"/>
                  <a:pt x="370133" y="201629"/>
                </a:cubicBezTo>
                <a:close/>
                <a:moveTo>
                  <a:pt x="441454" y="36816"/>
                </a:moveTo>
                <a:cubicBezTo>
                  <a:pt x="397110" y="-8456"/>
                  <a:pt x="320984" y="-12497"/>
                  <a:pt x="271726" y="27587"/>
                </a:cubicBezTo>
                <a:cubicBezTo>
                  <a:pt x="258455" y="38509"/>
                  <a:pt x="247697" y="51288"/>
                  <a:pt x="239069" y="66852"/>
                </a:cubicBezTo>
                <a:cubicBezTo>
                  <a:pt x="238304" y="65759"/>
                  <a:pt x="237813" y="65486"/>
                  <a:pt x="237704" y="64995"/>
                </a:cubicBezTo>
                <a:cubicBezTo>
                  <a:pt x="207668" y="15573"/>
                  <a:pt x="163434" y="-5998"/>
                  <a:pt x="106640" y="1866"/>
                </a:cubicBezTo>
                <a:cubicBezTo>
                  <a:pt x="61313" y="8146"/>
                  <a:pt x="28657" y="33867"/>
                  <a:pt x="10035" y="75589"/>
                </a:cubicBezTo>
                <a:cubicBezTo>
                  <a:pt x="-4273" y="107809"/>
                  <a:pt x="-2143" y="140575"/>
                  <a:pt x="9270" y="173232"/>
                </a:cubicBezTo>
                <a:cubicBezTo>
                  <a:pt x="11727" y="180167"/>
                  <a:pt x="14513" y="186939"/>
                  <a:pt x="17571" y="193438"/>
                </a:cubicBezTo>
                <a:cubicBezTo>
                  <a:pt x="69013" y="199008"/>
                  <a:pt x="99813" y="176181"/>
                  <a:pt x="131542" y="152644"/>
                </a:cubicBezTo>
                <a:cubicBezTo>
                  <a:pt x="150000" y="177109"/>
                  <a:pt x="166656" y="198844"/>
                  <a:pt x="185770" y="224128"/>
                </a:cubicBezTo>
                <a:cubicBezTo>
                  <a:pt x="206740" y="184700"/>
                  <a:pt x="226126" y="148657"/>
                  <a:pt x="248025" y="107536"/>
                </a:cubicBezTo>
                <a:cubicBezTo>
                  <a:pt x="269760" y="143742"/>
                  <a:pt x="288819" y="175471"/>
                  <a:pt x="310117" y="210913"/>
                </a:cubicBezTo>
                <a:cubicBezTo>
                  <a:pt x="331687" y="193492"/>
                  <a:pt x="351238" y="177819"/>
                  <a:pt x="374939" y="158706"/>
                </a:cubicBezTo>
                <a:cubicBezTo>
                  <a:pt x="389902" y="188741"/>
                  <a:pt x="421630" y="195513"/>
                  <a:pt x="460731" y="193383"/>
                </a:cubicBezTo>
                <a:cubicBezTo>
                  <a:pt x="465045" y="183826"/>
                  <a:pt x="468759" y="173996"/>
                  <a:pt x="471653" y="163675"/>
                </a:cubicBezTo>
                <a:cubicBezTo>
                  <a:pt x="485360" y="115673"/>
                  <a:pt x="476568" y="72859"/>
                  <a:pt x="441454" y="36816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0000">
                <a:schemeClr val="accent2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" name="图形 8">
            <a:extLst>
              <a:ext uri="{FF2B5EF4-FFF2-40B4-BE49-F238E27FC236}">
                <a16:creationId xmlns:a16="http://schemas.microsoft.com/office/drawing/2014/main" id="{75E17CFB-EDD6-7319-673B-5F4A00F3E099}"/>
              </a:ext>
            </a:extLst>
          </p:cNvPr>
          <p:cNvSpPr/>
          <p:nvPr/>
        </p:nvSpPr>
        <p:spPr>
          <a:xfrm>
            <a:off x="7206237" y="3157723"/>
            <a:ext cx="764218" cy="466952"/>
          </a:xfrm>
          <a:custGeom>
            <a:avLst/>
            <a:gdLst>
              <a:gd name="connsiteX0" fmla="*/ 90827 w 546110"/>
              <a:gd name="connsiteY0" fmla="*/ 259723 h 333684"/>
              <a:gd name="connsiteX1" fmla="*/ 226643 w 546110"/>
              <a:gd name="connsiteY1" fmla="*/ 277471 h 333684"/>
              <a:gd name="connsiteX2" fmla="*/ 316367 w 546110"/>
              <a:gd name="connsiteY2" fmla="*/ 254317 h 333684"/>
              <a:gd name="connsiteX3" fmla="*/ 341378 w 546110"/>
              <a:gd name="connsiteY3" fmla="*/ 240773 h 333684"/>
              <a:gd name="connsiteX4" fmla="*/ 347658 w 546110"/>
              <a:gd name="connsiteY4" fmla="*/ 236295 h 333684"/>
              <a:gd name="connsiteX5" fmla="*/ 345583 w 546110"/>
              <a:gd name="connsiteY5" fmla="*/ 234602 h 333684"/>
              <a:gd name="connsiteX6" fmla="*/ 343836 w 546110"/>
              <a:gd name="connsiteY6" fmla="*/ 233729 h 333684"/>
              <a:gd name="connsiteX7" fmla="*/ 220089 w 546110"/>
              <a:gd name="connsiteY7" fmla="*/ 175351 h 333684"/>
              <a:gd name="connsiteX8" fmla="*/ 41405 w 546110"/>
              <a:gd name="connsiteY8" fmla="*/ 90923 h 333684"/>
              <a:gd name="connsiteX9" fmla="*/ 33432 w 546110"/>
              <a:gd name="connsiteY9" fmla="*/ 92289 h 333684"/>
              <a:gd name="connsiteX10" fmla="*/ 20927 w 546110"/>
              <a:gd name="connsiteY10" fmla="*/ 105777 h 333684"/>
              <a:gd name="connsiteX11" fmla="*/ 666 w 546110"/>
              <a:gd name="connsiteY11" fmla="*/ 154162 h 333684"/>
              <a:gd name="connsiteX12" fmla="*/ 27371 w 546110"/>
              <a:gd name="connsiteY12" fmla="*/ 219421 h 333684"/>
              <a:gd name="connsiteX13" fmla="*/ 90827 w 546110"/>
              <a:gd name="connsiteY13" fmla="*/ 259723 h 333684"/>
              <a:gd name="connsiteX14" fmla="*/ 141451 w 546110"/>
              <a:gd name="connsiteY14" fmla="*/ 118283 h 333684"/>
              <a:gd name="connsiteX15" fmla="*/ 360055 w 546110"/>
              <a:gd name="connsiteY15" fmla="*/ 221496 h 333684"/>
              <a:gd name="connsiteX16" fmla="*/ 366007 w 546110"/>
              <a:gd name="connsiteY16" fmla="*/ 220513 h 333684"/>
              <a:gd name="connsiteX17" fmla="*/ 375236 w 546110"/>
              <a:gd name="connsiteY17" fmla="*/ 209973 h 333684"/>
              <a:gd name="connsiteX18" fmla="*/ 376602 w 546110"/>
              <a:gd name="connsiteY18" fmla="*/ 108999 h 333684"/>
              <a:gd name="connsiteX19" fmla="*/ 310687 w 546110"/>
              <a:gd name="connsiteY19" fmla="*/ 60560 h 333684"/>
              <a:gd name="connsiteX20" fmla="*/ 217850 w 546110"/>
              <a:gd name="connsiteY20" fmla="*/ 39372 h 333684"/>
              <a:gd name="connsiteX21" fmla="*/ 85148 w 546110"/>
              <a:gd name="connsiteY21" fmla="*/ 60287 h 333684"/>
              <a:gd name="connsiteX22" fmla="*/ 60683 w 546110"/>
              <a:gd name="connsiteY22" fmla="*/ 72356 h 333684"/>
              <a:gd name="connsiteX23" fmla="*/ 54239 w 546110"/>
              <a:gd name="connsiteY23" fmla="*/ 76506 h 333684"/>
              <a:gd name="connsiteX24" fmla="*/ 61393 w 546110"/>
              <a:gd name="connsiteY24" fmla="*/ 80438 h 333684"/>
              <a:gd name="connsiteX25" fmla="*/ 141451 w 546110"/>
              <a:gd name="connsiteY25" fmla="*/ 118283 h 333684"/>
              <a:gd name="connsiteX26" fmla="*/ 390309 w 546110"/>
              <a:gd name="connsiteY26" fmla="*/ 208772 h 333684"/>
              <a:gd name="connsiteX27" fmla="*/ 380097 w 546110"/>
              <a:gd name="connsiteY27" fmla="*/ 226739 h 333684"/>
              <a:gd name="connsiteX28" fmla="*/ 327289 w 546110"/>
              <a:gd name="connsiteY28" fmla="*/ 268188 h 333684"/>
              <a:gd name="connsiteX29" fmla="*/ 220799 w 546110"/>
              <a:gd name="connsiteY29" fmla="*/ 293745 h 333684"/>
              <a:gd name="connsiteX30" fmla="*/ 125505 w 546110"/>
              <a:gd name="connsiteY30" fmla="*/ 286864 h 333684"/>
              <a:gd name="connsiteX31" fmla="*/ 41788 w 546110"/>
              <a:gd name="connsiteY31" fmla="*/ 251859 h 333684"/>
              <a:gd name="connsiteX32" fmla="*/ 3779 w 546110"/>
              <a:gd name="connsiteY32" fmla="*/ 207024 h 333684"/>
              <a:gd name="connsiteX33" fmla="*/ 2305 w 546110"/>
              <a:gd name="connsiteY33" fmla="*/ 203311 h 333684"/>
              <a:gd name="connsiteX34" fmla="*/ 284 w 546110"/>
              <a:gd name="connsiteY34" fmla="*/ 199652 h 333684"/>
              <a:gd name="connsiteX35" fmla="*/ 175 w 546110"/>
              <a:gd name="connsiteY35" fmla="*/ 206314 h 333684"/>
              <a:gd name="connsiteX36" fmla="*/ 502 w 546110"/>
              <a:gd name="connsiteY36" fmla="*/ 212868 h 333684"/>
              <a:gd name="connsiteX37" fmla="*/ 26060 w 546110"/>
              <a:gd name="connsiteY37" fmla="*/ 272502 h 333684"/>
              <a:gd name="connsiteX38" fmla="*/ 92138 w 546110"/>
              <a:gd name="connsiteY38" fmla="*/ 314879 h 333684"/>
              <a:gd name="connsiteX39" fmla="*/ 262631 w 546110"/>
              <a:gd name="connsiteY39" fmla="*/ 326620 h 333684"/>
              <a:gd name="connsiteX40" fmla="*/ 359454 w 546110"/>
              <a:gd name="connsiteY40" fmla="*/ 281512 h 333684"/>
              <a:gd name="connsiteX41" fmla="*/ 392930 w 546110"/>
              <a:gd name="connsiteY41" fmla="*/ 226083 h 333684"/>
              <a:gd name="connsiteX42" fmla="*/ 394295 w 546110"/>
              <a:gd name="connsiteY42" fmla="*/ 209482 h 333684"/>
              <a:gd name="connsiteX43" fmla="*/ 394241 w 546110"/>
              <a:gd name="connsiteY43" fmla="*/ 202000 h 333684"/>
              <a:gd name="connsiteX44" fmla="*/ 390309 w 546110"/>
              <a:gd name="connsiteY44" fmla="*/ 208772 h 333684"/>
              <a:gd name="connsiteX45" fmla="*/ 477084 w 546110"/>
              <a:gd name="connsiteY45" fmla="*/ 190696 h 333684"/>
              <a:gd name="connsiteX46" fmla="*/ 499146 w 546110"/>
              <a:gd name="connsiteY46" fmla="*/ 178682 h 333684"/>
              <a:gd name="connsiteX47" fmla="*/ 504826 w 546110"/>
              <a:gd name="connsiteY47" fmla="*/ 174804 h 333684"/>
              <a:gd name="connsiteX48" fmla="*/ 503024 w 546110"/>
              <a:gd name="connsiteY48" fmla="*/ 173221 h 333684"/>
              <a:gd name="connsiteX49" fmla="*/ 501440 w 546110"/>
              <a:gd name="connsiteY49" fmla="*/ 172565 h 333684"/>
              <a:gd name="connsiteX50" fmla="*/ 405818 w 546110"/>
              <a:gd name="connsiteY50" fmla="*/ 127567 h 333684"/>
              <a:gd name="connsiteX51" fmla="*/ 420126 w 546110"/>
              <a:gd name="connsiteY51" fmla="*/ 186163 h 333684"/>
              <a:gd name="connsiteX52" fmla="*/ 418051 w 546110"/>
              <a:gd name="connsiteY52" fmla="*/ 208663 h 333684"/>
              <a:gd name="connsiteX53" fmla="*/ 477084 w 546110"/>
              <a:gd name="connsiteY53" fmla="*/ 190696 h 333684"/>
              <a:gd name="connsiteX54" fmla="*/ 389872 w 546110"/>
              <a:gd name="connsiteY54" fmla="*/ 102119 h 333684"/>
              <a:gd name="connsiteX55" fmla="*/ 515693 w 546110"/>
              <a:gd name="connsiteY55" fmla="*/ 161643 h 333684"/>
              <a:gd name="connsiteX56" fmla="*/ 520936 w 546110"/>
              <a:gd name="connsiteY56" fmla="*/ 160934 h 333684"/>
              <a:gd name="connsiteX57" fmla="*/ 529127 w 546110"/>
              <a:gd name="connsiteY57" fmla="*/ 151650 h 333684"/>
              <a:gd name="connsiteX58" fmla="*/ 530274 w 546110"/>
              <a:gd name="connsiteY58" fmla="*/ 62144 h 333684"/>
              <a:gd name="connsiteX59" fmla="*/ 472114 w 546110"/>
              <a:gd name="connsiteY59" fmla="*/ 19439 h 333684"/>
              <a:gd name="connsiteX60" fmla="*/ 389926 w 546110"/>
              <a:gd name="connsiteY60" fmla="*/ 599 h 333684"/>
              <a:gd name="connsiteX61" fmla="*/ 272460 w 546110"/>
              <a:gd name="connsiteY61" fmla="*/ 19221 h 333684"/>
              <a:gd name="connsiteX62" fmla="*/ 258589 w 546110"/>
              <a:gd name="connsiteY62" fmla="*/ 25828 h 333684"/>
              <a:gd name="connsiteX63" fmla="*/ 389872 w 546110"/>
              <a:gd name="connsiteY63" fmla="*/ 102119 h 333684"/>
              <a:gd name="connsiteX64" fmla="*/ 545947 w 546110"/>
              <a:gd name="connsiteY64" fmla="*/ 144387 h 333684"/>
              <a:gd name="connsiteX65" fmla="*/ 542507 w 546110"/>
              <a:gd name="connsiteY65" fmla="*/ 150503 h 333684"/>
              <a:gd name="connsiteX66" fmla="*/ 533442 w 546110"/>
              <a:gd name="connsiteY66" fmla="*/ 166395 h 333684"/>
              <a:gd name="connsiteX67" fmla="*/ 486641 w 546110"/>
              <a:gd name="connsiteY67" fmla="*/ 202983 h 333684"/>
              <a:gd name="connsiteX68" fmla="*/ 414446 w 546110"/>
              <a:gd name="connsiteY68" fmla="*/ 223407 h 333684"/>
              <a:gd name="connsiteX69" fmla="*/ 397408 w 546110"/>
              <a:gd name="connsiteY69" fmla="*/ 259505 h 333684"/>
              <a:gd name="connsiteX70" fmla="*/ 429409 w 546110"/>
              <a:gd name="connsiteY70" fmla="*/ 254753 h 333684"/>
              <a:gd name="connsiteX71" fmla="*/ 515093 w 546110"/>
              <a:gd name="connsiteY71" fmla="*/ 214779 h 333684"/>
              <a:gd name="connsiteX72" fmla="*/ 544855 w 546110"/>
              <a:gd name="connsiteY72" fmla="*/ 165739 h 333684"/>
              <a:gd name="connsiteX73" fmla="*/ 545947 w 546110"/>
              <a:gd name="connsiteY73" fmla="*/ 151158 h 333684"/>
              <a:gd name="connsiteX74" fmla="*/ 545947 w 546110"/>
              <a:gd name="connsiteY74" fmla="*/ 144387 h 33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546110" h="333684">
                <a:moveTo>
                  <a:pt x="90827" y="259723"/>
                </a:moveTo>
                <a:cubicBezTo>
                  <a:pt x="134625" y="276707"/>
                  <a:pt x="180060" y="281622"/>
                  <a:pt x="226643" y="277471"/>
                </a:cubicBezTo>
                <a:cubicBezTo>
                  <a:pt x="257825" y="274686"/>
                  <a:pt x="287970" y="267696"/>
                  <a:pt x="316367" y="254317"/>
                </a:cubicBezTo>
                <a:cubicBezTo>
                  <a:pt x="324886" y="250275"/>
                  <a:pt x="333132" y="245470"/>
                  <a:pt x="341378" y="240773"/>
                </a:cubicBezTo>
                <a:cubicBezTo>
                  <a:pt x="345037" y="238698"/>
                  <a:pt x="347822" y="236678"/>
                  <a:pt x="347658" y="236295"/>
                </a:cubicBezTo>
                <a:cubicBezTo>
                  <a:pt x="347494" y="235858"/>
                  <a:pt x="346566" y="235094"/>
                  <a:pt x="345583" y="234602"/>
                </a:cubicBezTo>
                <a:cubicBezTo>
                  <a:pt x="344982" y="234275"/>
                  <a:pt x="344436" y="234002"/>
                  <a:pt x="343836" y="233729"/>
                </a:cubicBezTo>
                <a:cubicBezTo>
                  <a:pt x="302605" y="214288"/>
                  <a:pt x="261320" y="194846"/>
                  <a:pt x="220089" y="175351"/>
                </a:cubicBezTo>
                <a:cubicBezTo>
                  <a:pt x="160510" y="147281"/>
                  <a:pt x="100930" y="119157"/>
                  <a:pt x="41405" y="90923"/>
                </a:cubicBezTo>
                <a:cubicBezTo>
                  <a:pt x="37965" y="89285"/>
                  <a:pt x="35835" y="89722"/>
                  <a:pt x="33432" y="92289"/>
                </a:cubicBezTo>
                <a:cubicBezTo>
                  <a:pt x="29337" y="96821"/>
                  <a:pt x="24804" y="101026"/>
                  <a:pt x="20927" y="105777"/>
                </a:cubicBezTo>
                <a:cubicBezTo>
                  <a:pt x="9349" y="119867"/>
                  <a:pt x="1759" y="135758"/>
                  <a:pt x="666" y="154162"/>
                </a:cubicBezTo>
                <a:cubicBezTo>
                  <a:pt x="-808" y="180102"/>
                  <a:pt x="10005" y="201236"/>
                  <a:pt x="27371" y="219421"/>
                </a:cubicBezTo>
                <a:cubicBezTo>
                  <a:pt x="45228" y="237988"/>
                  <a:pt x="67017" y="250549"/>
                  <a:pt x="90827" y="259723"/>
                </a:cubicBezTo>
                <a:close/>
                <a:moveTo>
                  <a:pt x="141451" y="118283"/>
                </a:moveTo>
                <a:cubicBezTo>
                  <a:pt x="214301" y="152687"/>
                  <a:pt x="287205" y="187037"/>
                  <a:pt x="360055" y="221496"/>
                </a:cubicBezTo>
                <a:cubicBezTo>
                  <a:pt x="362567" y="222643"/>
                  <a:pt x="364150" y="222697"/>
                  <a:pt x="366007" y="220513"/>
                </a:cubicBezTo>
                <a:cubicBezTo>
                  <a:pt x="368956" y="216909"/>
                  <a:pt x="372287" y="213632"/>
                  <a:pt x="375236" y="209973"/>
                </a:cubicBezTo>
                <a:cubicBezTo>
                  <a:pt x="399920" y="179501"/>
                  <a:pt x="400412" y="140236"/>
                  <a:pt x="376602" y="108999"/>
                </a:cubicBezTo>
                <a:cubicBezTo>
                  <a:pt x="359345" y="86445"/>
                  <a:pt x="336354" y="71646"/>
                  <a:pt x="310687" y="60560"/>
                </a:cubicBezTo>
                <a:cubicBezTo>
                  <a:pt x="281089" y="47782"/>
                  <a:pt x="249961" y="41392"/>
                  <a:pt x="217850" y="39372"/>
                </a:cubicBezTo>
                <a:cubicBezTo>
                  <a:pt x="172033" y="36532"/>
                  <a:pt x="127580" y="42375"/>
                  <a:pt x="85148" y="60287"/>
                </a:cubicBezTo>
                <a:cubicBezTo>
                  <a:pt x="76793" y="63782"/>
                  <a:pt x="68765" y="68151"/>
                  <a:pt x="60683" y="72356"/>
                </a:cubicBezTo>
                <a:cubicBezTo>
                  <a:pt x="56969" y="74322"/>
                  <a:pt x="54075" y="76124"/>
                  <a:pt x="54239" y="76506"/>
                </a:cubicBezTo>
                <a:cubicBezTo>
                  <a:pt x="54403" y="76889"/>
                  <a:pt x="57570" y="78636"/>
                  <a:pt x="61393" y="80438"/>
                </a:cubicBezTo>
                <a:cubicBezTo>
                  <a:pt x="88097" y="93053"/>
                  <a:pt x="114747" y="105668"/>
                  <a:pt x="141451" y="118283"/>
                </a:cubicBezTo>
                <a:close/>
                <a:moveTo>
                  <a:pt x="390309" y="208772"/>
                </a:moveTo>
                <a:cubicBezTo>
                  <a:pt x="387141" y="214943"/>
                  <a:pt x="384029" y="221114"/>
                  <a:pt x="380097" y="226739"/>
                </a:cubicBezTo>
                <a:cubicBezTo>
                  <a:pt x="366772" y="245797"/>
                  <a:pt x="347931" y="258303"/>
                  <a:pt x="327289" y="268188"/>
                </a:cubicBezTo>
                <a:cubicBezTo>
                  <a:pt x="293649" y="284243"/>
                  <a:pt x="257770" y="291397"/>
                  <a:pt x="220799" y="293745"/>
                </a:cubicBezTo>
                <a:cubicBezTo>
                  <a:pt x="188798" y="295766"/>
                  <a:pt x="156906" y="293854"/>
                  <a:pt x="125505" y="286864"/>
                </a:cubicBezTo>
                <a:cubicBezTo>
                  <a:pt x="95524" y="280202"/>
                  <a:pt x="67017" y="269826"/>
                  <a:pt x="41788" y="251859"/>
                </a:cubicBezTo>
                <a:cubicBezTo>
                  <a:pt x="25405" y="240118"/>
                  <a:pt x="11698" y="225974"/>
                  <a:pt x="3779" y="207024"/>
                </a:cubicBezTo>
                <a:cubicBezTo>
                  <a:pt x="3288" y="205768"/>
                  <a:pt x="2796" y="204567"/>
                  <a:pt x="2305" y="203311"/>
                </a:cubicBezTo>
                <a:cubicBezTo>
                  <a:pt x="1540" y="201236"/>
                  <a:pt x="612" y="199597"/>
                  <a:pt x="284" y="199652"/>
                </a:cubicBezTo>
                <a:cubicBezTo>
                  <a:pt x="-44" y="199707"/>
                  <a:pt x="-98" y="202656"/>
                  <a:pt x="175" y="206314"/>
                </a:cubicBezTo>
                <a:cubicBezTo>
                  <a:pt x="393" y="208499"/>
                  <a:pt x="502" y="210683"/>
                  <a:pt x="502" y="212868"/>
                </a:cubicBezTo>
                <a:cubicBezTo>
                  <a:pt x="612" y="236350"/>
                  <a:pt x="10442" y="255736"/>
                  <a:pt x="26060" y="272502"/>
                </a:cubicBezTo>
                <a:cubicBezTo>
                  <a:pt x="44409" y="292325"/>
                  <a:pt x="67181" y="305486"/>
                  <a:pt x="92138" y="314879"/>
                </a:cubicBezTo>
                <a:cubicBezTo>
                  <a:pt x="147731" y="335795"/>
                  <a:pt x="204799" y="338580"/>
                  <a:pt x="262631" y="326620"/>
                </a:cubicBezTo>
                <a:cubicBezTo>
                  <a:pt x="298400" y="319248"/>
                  <a:pt x="331603" y="305814"/>
                  <a:pt x="359454" y="281512"/>
                </a:cubicBezTo>
                <a:cubicBezTo>
                  <a:pt x="376438" y="266658"/>
                  <a:pt x="389216" y="248910"/>
                  <a:pt x="392930" y="226083"/>
                </a:cubicBezTo>
                <a:cubicBezTo>
                  <a:pt x="393858" y="220622"/>
                  <a:pt x="394077" y="215052"/>
                  <a:pt x="394295" y="209482"/>
                </a:cubicBezTo>
                <a:cubicBezTo>
                  <a:pt x="394459" y="205277"/>
                  <a:pt x="394514" y="201946"/>
                  <a:pt x="394241" y="202000"/>
                </a:cubicBezTo>
                <a:cubicBezTo>
                  <a:pt x="394022" y="202055"/>
                  <a:pt x="392220" y="205058"/>
                  <a:pt x="390309" y="208772"/>
                </a:cubicBezTo>
                <a:close/>
                <a:moveTo>
                  <a:pt x="477084" y="190696"/>
                </a:moveTo>
                <a:cubicBezTo>
                  <a:pt x="484620" y="187092"/>
                  <a:pt x="491883" y="182996"/>
                  <a:pt x="499146" y="178682"/>
                </a:cubicBezTo>
                <a:cubicBezTo>
                  <a:pt x="502314" y="176880"/>
                  <a:pt x="504826" y="175077"/>
                  <a:pt x="504826" y="174804"/>
                </a:cubicBezTo>
                <a:cubicBezTo>
                  <a:pt x="504607" y="174368"/>
                  <a:pt x="503679" y="173658"/>
                  <a:pt x="503024" y="173221"/>
                </a:cubicBezTo>
                <a:cubicBezTo>
                  <a:pt x="502314" y="173002"/>
                  <a:pt x="501877" y="172784"/>
                  <a:pt x="501440" y="172565"/>
                </a:cubicBezTo>
                <a:cubicBezTo>
                  <a:pt x="469384" y="157548"/>
                  <a:pt x="437601" y="142312"/>
                  <a:pt x="405818" y="127567"/>
                </a:cubicBezTo>
                <a:cubicBezTo>
                  <a:pt x="415102" y="145752"/>
                  <a:pt x="420126" y="165521"/>
                  <a:pt x="420126" y="186163"/>
                </a:cubicBezTo>
                <a:cubicBezTo>
                  <a:pt x="420126" y="193918"/>
                  <a:pt x="419416" y="201400"/>
                  <a:pt x="418051" y="208663"/>
                </a:cubicBezTo>
                <a:cubicBezTo>
                  <a:pt x="438256" y="205222"/>
                  <a:pt x="458025" y="199597"/>
                  <a:pt x="477084" y="190696"/>
                </a:cubicBezTo>
                <a:close/>
                <a:moveTo>
                  <a:pt x="389872" y="102119"/>
                </a:moveTo>
                <a:cubicBezTo>
                  <a:pt x="431703" y="122106"/>
                  <a:pt x="473698" y="141875"/>
                  <a:pt x="515693" y="161643"/>
                </a:cubicBezTo>
                <a:cubicBezTo>
                  <a:pt x="517987" y="162790"/>
                  <a:pt x="519352" y="162790"/>
                  <a:pt x="520936" y="160934"/>
                </a:cubicBezTo>
                <a:cubicBezTo>
                  <a:pt x="523448" y="157766"/>
                  <a:pt x="526397" y="154817"/>
                  <a:pt x="529127" y="151650"/>
                </a:cubicBezTo>
                <a:cubicBezTo>
                  <a:pt x="550917" y="124618"/>
                  <a:pt x="551408" y="89831"/>
                  <a:pt x="530274" y="62144"/>
                </a:cubicBezTo>
                <a:cubicBezTo>
                  <a:pt x="515038" y="42157"/>
                  <a:pt x="494832" y="29214"/>
                  <a:pt x="472114" y="19439"/>
                </a:cubicBezTo>
                <a:cubicBezTo>
                  <a:pt x="445792" y="8080"/>
                  <a:pt x="418324" y="2401"/>
                  <a:pt x="389926" y="599"/>
                </a:cubicBezTo>
                <a:cubicBezTo>
                  <a:pt x="349460" y="-1914"/>
                  <a:pt x="310196" y="3329"/>
                  <a:pt x="272460" y="19221"/>
                </a:cubicBezTo>
                <a:cubicBezTo>
                  <a:pt x="267928" y="21023"/>
                  <a:pt x="263177" y="23316"/>
                  <a:pt x="258589" y="25828"/>
                </a:cubicBezTo>
                <a:cubicBezTo>
                  <a:pt x="314455" y="37624"/>
                  <a:pt x="361256" y="65311"/>
                  <a:pt x="389872" y="102119"/>
                </a:cubicBezTo>
                <a:close/>
                <a:moveTo>
                  <a:pt x="545947" y="144387"/>
                </a:moveTo>
                <a:cubicBezTo>
                  <a:pt x="545674" y="144605"/>
                  <a:pt x="544090" y="147117"/>
                  <a:pt x="542507" y="150503"/>
                </a:cubicBezTo>
                <a:cubicBezTo>
                  <a:pt x="539558" y="155964"/>
                  <a:pt x="536827" y="161425"/>
                  <a:pt x="533442" y="166395"/>
                </a:cubicBezTo>
                <a:cubicBezTo>
                  <a:pt x="521646" y="183214"/>
                  <a:pt x="505044" y="194355"/>
                  <a:pt x="486641" y="202983"/>
                </a:cubicBezTo>
                <a:cubicBezTo>
                  <a:pt x="463486" y="214069"/>
                  <a:pt x="439185" y="220458"/>
                  <a:pt x="414446" y="223407"/>
                </a:cubicBezTo>
                <a:cubicBezTo>
                  <a:pt x="410787" y="236132"/>
                  <a:pt x="404890" y="248146"/>
                  <a:pt x="397408" y="259505"/>
                </a:cubicBezTo>
                <a:cubicBezTo>
                  <a:pt x="408112" y="258576"/>
                  <a:pt x="418760" y="256992"/>
                  <a:pt x="429409" y="254753"/>
                </a:cubicBezTo>
                <a:cubicBezTo>
                  <a:pt x="461247" y="248146"/>
                  <a:pt x="490518" y="236350"/>
                  <a:pt x="515093" y="214779"/>
                </a:cubicBezTo>
                <a:cubicBezTo>
                  <a:pt x="530274" y="201563"/>
                  <a:pt x="541415" y="185945"/>
                  <a:pt x="544855" y="165739"/>
                </a:cubicBezTo>
                <a:cubicBezTo>
                  <a:pt x="545510" y="160934"/>
                  <a:pt x="545729" y="155964"/>
                  <a:pt x="545947" y="151158"/>
                </a:cubicBezTo>
                <a:cubicBezTo>
                  <a:pt x="546166" y="147336"/>
                  <a:pt x="546166" y="144387"/>
                  <a:pt x="545947" y="144387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0000">
                <a:schemeClr val="accent2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0" name="图形 18">
            <a:extLst>
              <a:ext uri="{FF2B5EF4-FFF2-40B4-BE49-F238E27FC236}">
                <a16:creationId xmlns:a16="http://schemas.microsoft.com/office/drawing/2014/main" id="{74F4BAD5-59BB-101E-ED8E-80A4EABBB9EC}"/>
              </a:ext>
            </a:extLst>
          </p:cNvPr>
          <p:cNvSpPr/>
          <p:nvPr/>
        </p:nvSpPr>
        <p:spPr>
          <a:xfrm>
            <a:off x="4330624" y="3103483"/>
            <a:ext cx="700824" cy="575432"/>
          </a:xfrm>
          <a:custGeom>
            <a:avLst/>
            <a:gdLst>
              <a:gd name="connsiteX0" fmla="*/ 1363652 w 1396371"/>
              <a:gd name="connsiteY0" fmla="*/ 756201 h 1146530"/>
              <a:gd name="connsiteX1" fmla="*/ 1268563 w 1396371"/>
              <a:gd name="connsiteY1" fmla="*/ 598138 h 1146530"/>
              <a:gd name="connsiteX2" fmla="*/ 981900 w 1396371"/>
              <a:gd name="connsiteY2" fmla="*/ 124648 h 1146530"/>
              <a:gd name="connsiteX3" fmla="*/ 764633 w 1396371"/>
              <a:gd name="connsiteY3" fmla="*/ 97 h 1146530"/>
              <a:gd name="connsiteX4" fmla="*/ 603499 w 1396371"/>
              <a:gd name="connsiteY4" fmla="*/ 54274 h 1146530"/>
              <a:gd name="connsiteX5" fmla="*/ 522093 w 1396371"/>
              <a:gd name="connsiteY5" fmla="*/ 393858 h 1146530"/>
              <a:gd name="connsiteX6" fmla="*/ 683088 w 1396371"/>
              <a:gd name="connsiteY6" fmla="*/ 660414 h 1146530"/>
              <a:gd name="connsiteX7" fmla="*/ 903427 w 1396371"/>
              <a:gd name="connsiteY7" fmla="*/ 1023595 h 1146530"/>
              <a:gd name="connsiteX8" fmla="*/ 1147223 w 1396371"/>
              <a:gd name="connsiteY8" fmla="*/ 1144516 h 1146530"/>
              <a:gd name="connsiteX9" fmla="*/ 1287832 w 1396371"/>
              <a:gd name="connsiteY9" fmla="*/ 1086709 h 1146530"/>
              <a:gd name="connsiteX10" fmla="*/ 1363652 w 1396371"/>
              <a:gd name="connsiteY10" fmla="*/ 756201 h 1146530"/>
              <a:gd name="connsiteX11" fmla="*/ 1127256 w 1396371"/>
              <a:gd name="connsiteY11" fmla="*/ 472889 h 1146530"/>
              <a:gd name="connsiteX12" fmla="*/ 767007 w 1396371"/>
              <a:gd name="connsiteY12" fmla="*/ 691133 h 1146530"/>
              <a:gd name="connsiteX13" fmla="*/ 743688 w 1396371"/>
              <a:gd name="connsiteY13" fmla="*/ 685408 h 1146530"/>
              <a:gd name="connsiteX14" fmla="*/ 667589 w 1396371"/>
              <a:gd name="connsiteY14" fmla="*/ 559740 h 1146530"/>
              <a:gd name="connsiteX15" fmla="*/ 559794 w 1396371"/>
              <a:gd name="connsiteY15" fmla="*/ 381710 h 1146530"/>
              <a:gd name="connsiteX16" fmla="*/ 633380 w 1396371"/>
              <a:gd name="connsiteY16" fmla="*/ 81223 h 1146530"/>
              <a:gd name="connsiteX17" fmla="*/ 764912 w 1396371"/>
              <a:gd name="connsiteY17" fmla="*/ 38775 h 1146530"/>
              <a:gd name="connsiteX18" fmla="*/ 939591 w 1396371"/>
              <a:gd name="connsiteY18" fmla="*/ 132328 h 1146530"/>
              <a:gd name="connsiteX19" fmla="*/ 1112455 w 1396371"/>
              <a:gd name="connsiteY19" fmla="*/ 415500 h 1146530"/>
              <a:gd name="connsiteX20" fmla="*/ 1132981 w 1396371"/>
              <a:gd name="connsiteY20" fmla="*/ 449431 h 1146530"/>
              <a:gd name="connsiteX21" fmla="*/ 1127256 w 1396371"/>
              <a:gd name="connsiteY21" fmla="*/ 472889 h 1146530"/>
              <a:gd name="connsiteX22" fmla="*/ 530751 w 1396371"/>
              <a:gd name="connsiteY22" fmla="*/ 637654 h 1146530"/>
              <a:gd name="connsiteX23" fmla="*/ 134895 w 1396371"/>
              <a:gd name="connsiteY23" fmla="*/ 588364 h 1146530"/>
              <a:gd name="connsiteX24" fmla="*/ 25564 w 1396371"/>
              <a:gd name="connsiteY24" fmla="*/ 960203 h 1146530"/>
              <a:gd name="connsiteX25" fmla="*/ 47905 w 1396371"/>
              <a:gd name="connsiteY25" fmla="*/ 966067 h 1146530"/>
              <a:gd name="connsiteX26" fmla="*/ 526980 w 1396371"/>
              <a:gd name="connsiteY26" fmla="*/ 660135 h 1146530"/>
              <a:gd name="connsiteX27" fmla="*/ 530751 w 1396371"/>
              <a:gd name="connsiteY27" fmla="*/ 637654 h 1146530"/>
              <a:gd name="connsiteX28" fmla="*/ 562866 w 1396371"/>
              <a:gd name="connsiteY28" fmla="*/ 716266 h 1146530"/>
              <a:gd name="connsiteX29" fmla="*/ 82813 w 1396371"/>
              <a:gd name="connsiteY29" fmla="*/ 1022757 h 1146530"/>
              <a:gd name="connsiteX30" fmla="*/ 79183 w 1396371"/>
              <a:gd name="connsiteY30" fmla="*/ 1045098 h 1146530"/>
              <a:gd name="connsiteX31" fmla="*/ 467637 w 1396371"/>
              <a:gd name="connsiteY31" fmla="*/ 1099275 h 1146530"/>
              <a:gd name="connsiteX32" fmla="*/ 584788 w 1396371"/>
              <a:gd name="connsiteY32" fmla="*/ 722271 h 1146530"/>
              <a:gd name="connsiteX33" fmla="*/ 562866 w 1396371"/>
              <a:gd name="connsiteY33" fmla="*/ 716266 h 114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396371" h="1146530">
                <a:moveTo>
                  <a:pt x="1363652" y="756201"/>
                </a:moveTo>
                <a:cubicBezTo>
                  <a:pt x="1333212" y="702722"/>
                  <a:pt x="1300399" y="650779"/>
                  <a:pt x="1268563" y="598138"/>
                </a:cubicBezTo>
                <a:cubicBezTo>
                  <a:pt x="1173055" y="440215"/>
                  <a:pt x="1077826" y="282292"/>
                  <a:pt x="981900" y="124648"/>
                </a:cubicBezTo>
                <a:cubicBezTo>
                  <a:pt x="932470" y="43662"/>
                  <a:pt x="858884" y="3308"/>
                  <a:pt x="764633" y="97"/>
                </a:cubicBezTo>
                <a:cubicBezTo>
                  <a:pt x="704033" y="-1718"/>
                  <a:pt x="652509" y="22159"/>
                  <a:pt x="603499" y="54274"/>
                </a:cubicBezTo>
                <a:cubicBezTo>
                  <a:pt x="489280" y="129116"/>
                  <a:pt x="453115" y="276009"/>
                  <a:pt x="522093" y="393858"/>
                </a:cubicBezTo>
                <a:cubicBezTo>
                  <a:pt x="574595" y="483361"/>
                  <a:pt x="629330" y="571608"/>
                  <a:pt x="683088" y="660414"/>
                </a:cubicBezTo>
                <a:cubicBezTo>
                  <a:pt x="756395" y="781474"/>
                  <a:pt x="828724" y="903373"/>
                  <a:pt x="903427" y="1023595"/>
                </a:cubicBezTo>
                <a:cubicBezTo>
                  <a:pt x="959279" y="1113099"/>
                  <a:pt x="1041662" y="1153033"/>
                  <a:pt x="1147223" y="1144516"/>
                </a:cubicBezTo>
                <a:cubicBezTo>
                  <a:pt x="1200283" y="1140327"/>
                  <a:pt x="1245244" y="1116171"/>
                  <a:pt x="1287832" y="1086709"/>
                </a:cubicBezTo>
                <a:cubicBezTo>
                  <a:pt x="1394650" y="1012844"/>
                  <a:pt x="1428022" y="869023"/>
                  <a:pt x="1363652" y="756201"/>
                </a:cubicBezTo>
                <a:close/>
                <a:moveTo>
                  <a:pt x="1127256" y="472889"/>
                </a:moveTo>
                <a:cubicBezTo>
                  <a:pt x="1006894" y="545777"/>
                  <a:pt x="887369" y="618106"/>
                  <a:pt x="767007" y="691133"/>
                </a:cubicBezTo>
                <a:cubicBezTo>
                  <a:pt x="759048" y="695880"/>
                  <a:pt x="748575" y="693367"/>
                  <a:pt x="743688" y="685408"/>
                </a:cubicBezTo>
                <a:cubicBezTo>
                  <a:pt x="717996" y="642820"/>
                  <a:pt x="692723" y="601350"/>
                  <a:pt x="667589" y="559740"/>
                </a:cubicBezTo>
                <a:cubicBezTo>
                  <a:pt x="631564" y="500396"/>
                  <a:pt x="595540" y="441193"/>
                  <a:pt x="559794" y="381710"/>
                </a:cubicBezTo>
                <a:cubicBezTo>
                  <a:pt x="495284" y="274612"/>
                  <a:pt x="526980" y="146989"/>
                  <a:pt x="633380" y="81223"/>
                </a:cubicBezTo>
                <a:cubicBezTo>
                  <a:pt x="674012" y="56229"/>
                  <a:pt x="716321" y="37379"/>
                  <a:pt x="764912" y="38775"/>
                </a:cubicBezTo>
                <a:cubicBezTo>
                  <a:pt x="838359" y="41009"/>
                  <a:pt x="899657" y="69773"/>
                  <a:pt x="939591" y="132328"/>
                </a:cubicBezTo>
                <a:cubicBezTo>
                  <a:pt x="998935" y="225602"/>
                  <a:pt x="1054927" y="320970"/>
                  <a:pt x="1112455" y="415500"/>
                </a:cubicBezTo>
                <a:cubicBezTo>
                  <a:pt x="1119297" y="426671"/>
                  <a:pt x="1125999" y="437841"/>
                  <a:pt x="1132981" y="449431"/>
                </a:cubicBezTo>
                <a:cubicBezTo>
                  <a:pt x="1137868" y="457529"/>
                  <a:pt x="1135354" y="468002"/>
                  <a:pt x="1127256" y="472889"/>
                </a:cubicBezTo>
                <a:close/>
                <a:moveTo>
                  <a:pt x="530751" y="637654"/>
                </a:moveTo>
                <a:cubicBezTo>
                  <a:pt x="443481" y="535025"/>
                  <a:pt x="270478" y="496905"/>
                  <a:pt x="134895" y="588364"/>
                </a:cubicBezTo>
                <a:cubicBezTo>
                  <a:pt x="-4177" y="682057"/>
                  <a:pt x="-26100" y="854920"/>
                  <a:pt x="25564" y="960203"/>
                </a:cubicBezTo>
                <a:cubicBezTo>
                  <a:pt x="29613" y="968580"/>
                  <a:pt x="39946" y="971094"/>
                  <a:pt x="47905" y="966067"/>
                </a:cubicBezTo>
                <a:lnTo>
                  <a:pt x="526980" y="660135"/>
                </a:lnTo>
                <a:cubicBezTo>
                  <a:pt x="534939" y="654968"/>
                  <a:pt x="536894" y="644775"/>
                  <a:pt x="530751" y="637654"/>
                </a:cubicBezTo>
                <a:close/>
                <a:moveTo>
                  <a:pt x="562866" y="716266"/>
                </a:moveTo>
                <a:cubicBezTo>
                  <a:pt x="402848" y="818477"/>
                  <a:pt x="242970" y="920547"/>
                  <a:pt x="82813" y="1022757"/>
                </a:cubicBezTo>
                <a:cubicBezTo>
                  <a:pt x="74994" y="1027924"/>
                  <a:pt x="73039" y="1038117"/>
                  <a:pt x="79183" y="1045098"/>
                </a:cubicBezTo>
                <a:cubicBezTo>
                  <a:pt x="165335" y="1145493"/>
                  <a:pt x="331217" y="1185568"/>
                  <a:pt x="467637" y="1099275"/>
                </a:cubicBezTo>
                <a:cubicBezTo>
                  <a:pt x="606850" y="1011308"/>
                  <a:pt x="639384" y="841516"/>
                  <a:pt x="584788" y="722271"/>
                </a:cubicBezTo>
                <a:cubicBezTo>
                  <a:pt x="580878" y="713893"/>
                  <a:pt x="570685" y="711240"/>
                  <a:pt x="562866" y="716266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0000">
                <a:schemeClr val="accent2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9462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şḷïḓ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E62FF6-7768-F66D-F940-941A6BBA12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56" r="20556"/>
          <a:stretch/>
        </p:blipFill>
        <p:spPr>
          <a:xfrm>
            <a:off x="0" y="4871658"/>
            <a:ext cx="12192000" cy="1987468"/>
          </a:xfrm>
          <a:prstGeom prst="rect">
            <a:avLst/>
          </a:prstGeom>
        </p:spPr>
      </p:pic>
      <p:sp>
        <p:nvSpPr>
          <p:cNvPr id="136" name="矩形: 圆角 135">
            <a:extLst>
              <a:ext uri="{FF2B5EF4-FFF2-40B4-BE49-F238E27FC236}">
                <a16:creationId xmlns:a16="http://schemas.microsoft.com/office/drawing/2014/main" id="{54E86643-6C29-B945-8318-3928C00C5FDE}"/>
              </a:ext>
            </a:extLst>
          </p:cNvPr>
          <p:cNvSpPr/>
          <p:nvPr/>
        </p:nvSpPr>
        <p:spPr>
          <a:xfrm>
            <a:off x="4575923" y="1747777"/>
            <a:ext cx="3072440" cy="4967629"/>
          </a:xfrm>
          <a:prstGeom prst="roundRect">
            <a:avLst>
              <a:gd name="adj" fmla="val 3750"/>
            </a:avLst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37000">
                <a:schemeClr val="accent1">
                  <a:alpha val="5000"/>
                </a:schemeClr>
              </a:gs>
              <a:gs pos="100000">
                <a:schemeClr val="accent1">
                  <a:alpha val="37000"/>
                </a:schemeClr>
              </a:gs>
              <a:gs pos="61000">
                <a:schemeClr val="accent1">
                  <a:alpha val="12000"/>
                </a:schemeClr>
              </a:gs>
            </a:gsLst>
            <a:lin ang="16200000" scaled="1"/>
            <a:tileRect/>
          </a:gradFill>
          <a:ln w="9525">
            <a:gradFill flip="none" rotWithShape="1">
              <a:gsLst>
                <a:gs pos="0">
                  <a:srgbClr val="3B61ED">
                    <a:alpha val="0"/>
                  </a:srgbClr>
                </a:gs>
                <a:gs pos="100000">
                  <a:schemeClr val="accent1"/>
                </a:gs>
              </a:gsLst>
              <a:lin ang="16200000" scaled="1"/>
              <a:tileRect/>
            </a:gradFill>
          </a:ln>
          <a:effectLst>
            <a:outerShdw blurRad="444500" sx="104000" sy="104000" algn="ctr" rotWithShape="0">
              <a:schemeClr val="accent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40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id="{2F26114F-D42B-D3C9-8FE3-D5740880A7DB}"/>
              </a:ext>
            </a:extLst>
          </p:cNvPr>
          <p:cNvSpPr txBox="1"/>
          <p:nvPr/>
        </p:nvSpPr>
        <p:spPr>
          <a:xfrm>
            <a:off x="5326743" y="2685308"/>
            <a:ext cx="1570800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护理院感组 </a:t>
            </a:r>
            <a:endParaRPr lang="zh-CN" altLang="en-US" sz="2000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40" name="等腰三角形 139">
            <a:extLst>
              <a:ext uri="{FF2B5EF4-FFF2-40B4-BE49-F238E27FC236}">
                <a16:creationId xmlns:a16="http://schemas.microsoft.com/office/drawing/2014/main" id="{714B4258-905F-CF4C-8071-6488B5A7C36D}"/>
              </a:ext>
            </a:extLst>
          </p:cNvPr>
          <p:cNvSpPr/>
          <p:nvPr/>
        </p:nvSpPr>
        <p:spPr>
          <a:xfrm rot="16200000">
            <a:off x="5094947" y="2791638"/>
            <a:ext cx="276142" cy="187450"/>
          </a:xfrm>
          <a:prstGeom prst="triangle">
            <a:avLst/>
          </a:prstGeom>
          <a:gradFill flip="none" rotWithShape="1">
            <a:gsLst>
              <a:gs pos="100000">
                <a:schemeClr val="accent1"/>
              </a:gs>
              <a:gs pos="57000">
                <a:schemeClr val="accent1">
                  <a:alpha val="34000"/>
                </a:schemeClr>
              </a:gs>
              <a:gs pos="0">
                <a:schemeClr val="accent1">
                  <a:alpha val="0"/>
                </a:schemeClr>
              </a:gs>
            </a:gsLst>
            <a:lin ang="16800000" scaled="0"/>
            <a:tileRect/>
          </a:gradFill>
          <a:ln w="3175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5000">
                  <a:schemeClr val="accent1">
                    <a:alpha val="0"/>
                  </a:schemeClr>
                </a:gs>
              </a:gsLst>
              <a:lin ang="60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689" tIns="54844" rIns="109689" bIns="548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96914"/>
            <a:endParaRPr lang="zh-CN" altLang="en-US" sz="140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41" name="等腰三角形 140">
            <a:extLst>
              <a:ext uri="{FF2B5EF4-FFF2-40B4-BE49-F238E27FC236}">
                <a16:creationId xmlns:a16="http://schemas.microsoft.com/office/drawing/2014/main" id="{43F2F9D5-DFF0-E831-1E8C-C8F6DC29F3BE}"/>
              </a:ext>
            </a:extLst>
          </p:cNvPr>
          <p:cNvSpPr/>
          <p:nvPr/>
        </p:nvSpPr>
        <p:spPr>
          <a:xfrm rot="5400000" flipH="1">
            <a:off x="6853197" y="2791638"/>
            <a:ext cx="276142" cy="187450"/>
          </a:xfrm>
          <a:prstGeom prst="triangle">
            <a:avLst/>
          </a:prstGeom>
          <a:gradFill flip="none" rotWithShape="1">
            <a:gsLst>
              <a:gs pos="100000">
                <a:schemeClr val="accent1"/>
              </a:gs>
              <a:gs pos="57000">
                <a:schemeClr val="accent1">
                  <a:alpha val="34000"/>
                </a:schemeClr>
              </a:gs>
              <a:gs pos="0">
                <a:schemeClr val="accent1">
                  <a:alpha val="0"/>
                </a:schemeClr>
              </a:gs>
            </a:gsLst>
            <a:lin ang="16800000" scaled="0"/>
            <a:tileRect/>
          </a:gradFill>
          <a:ln w="3175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5000">
                  <a:schemeClr val="accent1">
                    <a:alpha val="0"/>
                  </a:schemeClr>
                </a:gs>
              </a:gsLst>
              <a:lin ang="60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689" tIns="54844" rIns="109689" bIns="548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96914"/>
            <a:endParaRPr lang="zh-CN" altLang="en-US" sz="140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42" name="椭圆 141">
            <a:extLst>
              <a:ext uri="{FF2B5EF4-FFF2-40B4-BE49-F238E27FC236}">
                <a16:creationId xmlns:a16="http://schemas.microsoft.com/office/drawing/2014/main" id="{DABEF490-8A2D-F7D0-6888-51F3034C2D76}"/>
              </a:ext>
            </a:extLst>
          </p:cNvPr>
          <p:cNvSpPr/>
          <p:nvPr/>
        </p:nvSpPr>
        <p:spPr>
          <a:xfrm>
            <a:off x="5813651" y="1928351"/>
            <a:ext cx="596983" cy="596983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3000"/>
                </a:schemeClr>
              </a:gs>
              <a:gs pos="66000">
                <a:schemeClr val="accent1">
                  <a:alpha val="17000"/>
                </a:schemeClr>
              </a:gs>
              <a:gs pos="100000">
                <a:schemeClr val="accent1">
                  <a:alpha val="60000"/>
                </a:schemeClr>
              </a:gs>
              <a:gs pos="95000">
                <a:schemeClr val="accent1">
                  <a:alpha val="3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gradFill flip="none" rotWithShape="1">
              <a:gsLst>
                <a:gs pos="2000">
                  <a:schemeClr val="accent1"/>
                </a:gs>
                <a:gs pos="53000">
                  <a:srgbClr val="3B61ED">
                    <a:alpha val="0"/>
                  </a:srgbClr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  <a:effectLst>
            <a:outerShdw blurRad="127000" sx="104000" sy="104000" algn="ctr" rotWithShape="0">
              <a:schemeClr val="accent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400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44" name="文本框 143">
            <a:extLst>
              <a:ext uri="{FF2B5EF4-FFF2-40B4-BE49-F238E27FC236}">
                <a16:creationId xmlns:a16="http://schemas.microsoft.com/office/drawing/2014/main" id="{98B87024-39A8-54A6-8CC8-0F56FA0C0733}"/>
              </a:ext>
            </a:extLst>
          </p:cNvPr>
          <p:cNvSpPr txBox="1"/>
          <p:nvPr/>
        </p:nvSpPr>
        <p:spPr>
          <a:xfrm>
            <a:off x="4796275" y="3358736"/>
            <a:ext cx="2631737" cy="19932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在这里输入你的正文，阐述与关键词标题相关的具体内容，若字数太多酌情先删减文案，再缩小字号。在这里输入你的正文，阐述与关键词标题相关的具体内容，若字数太多酌情先删减文案，再缩小字号。</a:t>
            </a:r>
          </a:p>
          <a:p>
            <a:pPr algn="ctr">
              <a:lnSpc>
                <a:spcPct val="150000"/>
              </a:lnSpc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45" name="梯形 144">
            <a:extLst>
              <a:ext uri="{FF2B5EF4-FFF2-40B4-BE49-F238E27FC236}">
                <a16:creationId xmlns:a16="http://schemas.microsoft.com/office/drawing/2014/main" id="{F5F016E8-52A5-6CA7-C2D6-7398859AE2CC}"/>
              </a:ext>
            </a:extLst>
          </p:cNvPr>
          <p:cNvSpPr/>
          <p:nvPr/>
        </p:nvSpPr>
        <p:spPr>
          <a:xfrm flipV="1">
            <a:off x="5776580" y="3214614"/>
            <a:ext cx="671126" cy="45719"/>
          </a:xfrm>
          <a:prstGeom prst="trapezoid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perspectiveRight">
              <a:rot lat="0" lon="200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pic>
        <p:nvPicPr>
          <p:cNvPr id="168" name="图片 167">
            <a:extLst>
              <a:ext uri="{FF2B5EF4-FFF2-40B4-BE49-F238E27FC236}">
                <a16:creationId xmlns:a16="http://schemas.microsoft.com/office/drawing/2014/main" id="{0CA85170-FE3F-A22F-7A9F-0603D02739F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62" y="1347055"/>
            <a:ext cx="2952962" cy="826642"/>
          </a:xfrm>
          <a:prstGeom prst="rect">
            <a:avLst/>
          </a:prstGeom>
        </p:spPr>
      </p:pic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B50DD1DA-87E0-7AF0-C3E3-61BBE9B27F89}"/>
              </a:ext>
            </a:extLst>
          </p:cNvPr>
          <p:cNvSpPr/>
          <p:nvPr/>
        </p:nvSpPr>
        <p:spPr>
          <a:xfrm>
            <a:off x="1344018" y="2431330"/>
            <a:ext cx="2249069" cy="3076205"/>
          </a:xfrm>
          <a:prstGeom prst="roundRect">
            <a:avLst>
              <a:gd name="adj" fmla="val 3750"/>
            </a:avLst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37000">
                <a:schemeClr val="accent1">
                  <a:alpha val="5000"/>
                </a:schemeClr>
              </a:gs>
              <a:gs pos="100000">
                <a:schemeClr val="accent1">
                  <a:alpha val="37000"/>
                </a:schemeClr>
              </a:gs>
              <a:gs pos="61000">
                <a:schemeClr val="accent1">
                  <a:alpha val="12000"/>
                </a:schemeClr>
              </a:gs>
            </a:gsLst>
            <a:lin ang="16200000" scaled="1"/>
            <a:tileRect/>
          </a:gradFill>
          <a:ln w="9525">
            <a:gradFill flip="none" rotWithShape="1">
              <a:gsLst>
                <a:gs pos="0">
                  <a:srgbClr val="3B61ED">
                    <a:alpha val="0"/>
                  </a:srgbClr>
                </a:gs>
                <a:gs pos="100000">
                  <a:schemeClr val="accent1"/>
                </a:gs>
              </a:gsLst>
              <a:lin ang="16200000" scaled="1"/>
              <a:tileRect/>
            </a:gradFill>
          </a:ln>
          <a:effectLst>
            <a:outerShdw blurRad="444500" sx="104000" sy="104000" algn="ctr" rotWithShape="0">
              <a:schemeClr val="accent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40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248D8D6F-CD6C-DBC0-3ED7-88A3929B01F9}"/>
              </a:ext>
            </a:extLst>
          </p:cNvPr>
          <p:cNvSpPr txBox="1"/>
          <p:nvPr/>
        </p:nvSpPr>
        <p:spPr>
          <a:xfrm>
            <a:off x="1728158" y="3315083"/>
            <a:ext cx="151237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综合管理组</a:t>
            </a:r>
            <a:endParaRPr lang="zh-CN" altLang="en-US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59" name="等腰三角形 58">
            <a:extLst>
              <a:ext uri="{FF2B5EF4-FFF2-40B4-BE49-F238E27FC236}">
                <a16:creationId xmlns:a16="http://schemas.microsoft.com/office/drawing/2014/main" id="{5DB046CD-F4C3-4CA9-31BC-382D009BB208}"/>
              </a:ext>
            </a:extLst>
          </p:cNvPr>
          <p:cNvSpPr/>
          <p:nvPr/>
        </p:nvSpPr>
        <p:spPr>
          <a:xfrm rot="16200000">
            <a:off x="1626970" y="3420750"/>
            <a:ext cx="232755" cy="157998"/>
          </a:xfrm>
          <a:prstGeom prst="triangle">
            <a:avLst/>
          </a:prstGeom>
          <a:gradFill flip="none" rotWithShape="1">
            <a:gsLst>
              <a:gs pos="100000">
                <a:schemeClr val="accent1"/>
              </a:gs>
              <a:gs pos="57000">
                <a:schemeClr val="accent1">
                  <a:alpha val="34000"/>
                </a:schemeClr>
              </a:gs>
              <a:gs pos="0">
                <a:schemeClr val="accent1">
                  <a:alpha val="0"/>
                </a:schemeClr>
              </a:gs>
            </a:gsLst>
            <a:lin ang="16800000" scaled="0"/>
            <a:tileRect/>
          </a:gradFill>
          <a:ln w="3175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5000">
                  <a:schemeClr val="accent1">
                    <a:alpha val="0"/>
                  </a:schemeClr>
                </a:gs>
              </a:gsLst>
              <a:lin ang="60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689" tIns="54844" rIns="109689" bIns="548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96914"/>
            <a:endParaRPr lang="zh-CN" altLang="en-US" sz="140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60" name="等腰三角形 59">
            <a:extLst>
              <a:ext uri="{FF2B5EF4-FFF2-40B4-BE49-F238E27FC236}">
                <a16:creationId xmlns:a16="http://schemas.microsoft.com/office/drawing/2014/main" id="{FDA50B7A-D25E-6A44-C376-1083F5FCA6FB}"/>
              </a:ext>
            </a:extLst>
          </p:cNvPr>
          <p:cNvSpPr/>
          <p:nvPr/>
        </p:nvSpPr>
        <p:spPr>
          <a:xfrm rot="5400000" flipH="1">
            <a:off x="3108964" y="3420750"/>
            <a:ext cx="232755" cy="157998"/>
          </a:xfrm>
          <a:prstGeom prst="triangle">
            <a:avLst/>
          </a:prstGeom>
          <a:gradFill flip="none" rotWithShape="1">
            <a:gsLst>
              <a:gs pos="100000">
                <a:schemeClr val="accent1"/>
              </a:gs>
              <a:gs pos="57000">
                <a:schemeClr val="accent1">
                  <a:alpha val="34000"/>
                </a:schemeClr>
              </a:gs>
              <a:gs pos="0">
                <a:schemeClr val="accent1">
                  <a:alpha val="0"/>
                </a:schemeClr>
              </a:gs>
            </a:gsLst>
            <a:lin ang="16800000" scaled="0"/>
            <a:tileRect/>
          </a:gradFill>
          <a:ln w="3175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5000">
                  <a:schemeClr val="accent1">
                    <a:alpha val="0"/>
                  </a:schemeClr>
                </a:gs>
              </a:gsLst>
              <a:lin ang="60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689" tIns="54844" rIns="109689" bIns="548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96914"/>
            <a:endParaRPr lang="zh-CN" altLang="en-US" sz="140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23FF7EFD-9832-9B83-A9BE-88991DCB46CE}"/>
              </a:ext>
            </a:extLst>
          </p:cNvPr>
          <p:cNvSpPr/>
          <p:nvPr/>
        </p:nvSpPr>
        <p:spPr>
          <a:xfrm>
            <a:off x="2232751" y="2677059"/>
            <a:ext cx="503185" cy="503185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3000"/>
                </a:schemeClr>
              </a:gs>
              <a:gs pos="66000">
                <a:schemeClr val="accent1">
                  <a:alpha val="17000"/>
                </a:schemeClr>
              </a:gs>
              <a:gs pos="100000">
                <a:schemeClr val="accent1">
                  <a:alpha val="60000"/>
                </a:schemeClr>
              </a:gs>
              <a:gs pos="95000">
                <a:schemeClr val="accent1">
                  <a:alpha val="3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gradFill flip="none" rotWithShape="1">
              <a:gsLst>
                <a:gs pos="2000">
                  <a:schemeClr val="accent1"/>
                </a:gs>
                <a:gs pos="53000">
                  <a:srgbClr val="3B61ED">
                    <a:alpha val="0"/>
                  </a:srgbClr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  <a:effectLst>
            <a:outerShdw blurRad="127000" sx="104000" sy="104000" algn="ctr" rotWithShape="0">
              <a:schemeClr val="accent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400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62" name="梯形 61">
            <a:extLst>
              <a:ext uri="{FF2B5EF4-FFF2-40B4-BE49-F238E27FC236}">
                <a16:creationId xmlns:a16="http://schemas.microsoft.com/office/drawing/2014/main" id="{050C4392-D7E3-8DCF-58D2-C31B21A00781}"/>
              </a:ext>
            </a:extLst>
          </p:cNvPr>
          <p:cNvSpPr/>
          <p:nvPr/>
        </p:nvSpPr>
        <p:spPr>
          <a:xfrm flipV="1">
            <a:off x="2201505" y="3761224"/>
            <a:ext cx="565679" cy="38536"/>
          </a:xfrm>
          <a:prstGeom prst="trapezoid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perspectiveRight">
              <a:rot lat="0" lon="200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1E3DE7B2-6F4F-0042-B523-4C1C90F467B5}"/>
              </a:ext>
            </a:extLst>
          </p:cNvPr>
          <p:cNvSpPr txBox="1"/>
          <p:nvPr/>
        </p:nvSpPr>
        <p:spPr>
          <a:xfrm>
            <a:off x="1420068" y="3858240"/>
            <a:ext cx="2107503" cy="16700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在这里输入你的正文，阐述与关键词标题相关的具体内容，若字数太多酌情先删减文案，再缩小字号。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40CBA137-6EC3-D8D6-26C1-960F0CB6C0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04" y="2030453"/>
            <a:ext cx="2285298" cy="826642"/>
          </a:xfrm>
          <a:prstGeom prst="rect">
            <a:avLst/>
          </a:prstGeom>
        </p:spPr>
      </p:pic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D448BCCE-4EB6-4E65-33EB-A0E8E842AEAF}"/>
              </a:ext>
            </a:extLst>
          </p:cNvPr>
          <p:cNvSpPr/>
          <p:nvPr/>
        </p:nvSpPr>
        <p:spPr>
          <a:xfrm>
            <a:off x="8580801" y="2431330"/>
            <a:ext cx="2249069" cy="3076205"/>
          </a:xfrm>
          <a:prstGeom prst="roundRect">
            <a:avLst>
              <a:gd name="adj" fmla="val 3750"/>
            </a:avLst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37000">
                <a:schemeClr val="accent1">
                  <a:alpha val="5000"/>
                </a:schemeClr>
              </a:gs>
              <a:gs pos="100000">
                <a:schemeClr val="accent1">
                  <a:alpha val="37000"/>
                </a:schemeClr>
              </a:gs>
              <a:gs pos="61000">
                <a:schemeClr val="accent1">
                  <a:alpha val="12000"/>
                </a:schemeClr>
              </a:gs>
            </a:gsLst>
            <a:lin ang="16200000" scaled="1"/>
            <a:tileRect/>
          </a:gradFill>
          <a:ln w="9525">
            <a:gradFill flip="none" rotWithShape="1">
              <a:gsLst>
                <a:gs pos="0">
                  <a:srgbClr val="3B61ED">
                    <a:alpha val="0"/>
                  </a:srgbClr>
                </a:gs>
                <a:gs pos="100000">
                  <a:schemeClr val="accent1"/>
                </a:gs>
              </a:gsLst>
              <a:lin ang="16200000" scaled="1"/>
              <a:tileRect/>
            </a:gradFill>
          </a:ln>
          <a:effectLst>
            <a:outerShdw blurRad="444500" sx="104000" sy="104000" algn="ctr" rotWithShape="0">
              <a:schemeClr val="accent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40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D1955561-F58B-2356-204B-95B9796A26EE}"/>
              </a:ext>
            </a:extLst>
          </p:cNvPr>
          <p:cNvSpPr txBox="1"/>
          <p:nvPr/>
        </p:nvSpPr>
        <p:spPr>
          <a:xfrm>
            <a:off x="8949149" y="3315083"/>
            <a:ext cx="151237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医疗药事组</a:t>
            </a:r>
            <a:endParaRPr lang="zh-CN" altLang="en-US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68" name="等腰三角形 67">
            <a:extLst>
              <a:ext uri="{FF2B5EF4-FFF2-40B4-BE49-F238E27FC236}">
                <a16:creationId xmlns:a16="http://schemas.microsoft.com/office/drawing/2014/main" id="{EB4B859F-418A-56DF-DB61-2EACCD70CFD0}"/>
              </a:ext>
            </a:extLst>
          </p:cNvPr>
          <p:cNvSpPr/>
          <p:nvPr/>
        </p:nvSpPr>
        <p:spPr>
          <a:xfrm rot="16200000">
            <a:off x="8847961" y="3420750"/>
            <a:ext cx="232755" cy="157998"/>
          </a:xfrm>
          <a:prstGeom prst="triangle">
            <a:avLst/>
          </a:prstGeom>
          <a:gradFill flip="none" rotWithShape="1">
            <a:gsLst>
              <a:gs pos="100000">
                <a:schemeClr val="accent1"/>
              </a:gs>
              <a:gs pos="57000">
                <a:schemeClr val="accent1">
                  <a:alpha val="34000"/>
                </a:schemeClr>
              </a:gs>
              <a:gs pos="0">
                <a:schemeClr val="accent1">
                  <a:alpha val="0"/>
                </a:schemeClr>
              </a:gs>
            </a:gsLst>
            <a:lin ang="16800000" scaled="0"/>
            <a:tileRect/>
          </a:gradFill>
          <a:ln w="3175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5000">
                  <a:schemeClr val="accent1">
                    <a:alpha val="0"/>
                  </a:schemeClr>
                </a:gs>
              </a:gsLst>
              <a:lin ang="60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689" tIns="54844" rIns="109689" bIns="548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96914"/>
            <a:endParaRPr lang="zh-CN" altLang="en-US" sz="140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69" name="等腰三角形 68">
            <a:extLst>
              <a:ext uri="{FF2B5EF4-FFF2-40B4-BE49-F238E27FC236}">
                <a16:creationId xmlns:a16="http://schemas.microsoft.com/office/drawing/2014/main" id="{ADC4E554-6ECB-DF1A-8052-107AF23DA7E3}"/>
              </a:ext>
            </a:extLst>
          </p:cNvPr>
          <p:cNvSpPr/>
          <p:nvPr/>
        </p:nvSpPr>
        <p:spPr>
          <a:xfrm rot="5400000" flipH="1">
            <a:off x="10329955" y="3420750"/>
            <a:ext cx="232755" cy="157998"/>
          </a:xfrm>
          <a:prstGeom prst="triangle">
            <a:avLst/>
          </a:prstGeom>
          <a:gradFill flip="none" rotWithShape="1">
            <a:gsLst>
              <a:gs pos="100000">
                <a:schemeClr val="accent1"/>
              </a:gs>
              <a:gs pos="57000">
                <a:schemeClr val="accent1">
                  <a:alpha val="34000"/>
                </a:schemeClr>
              </a:gs>
              <a:gs pos="0">
                <a:schemeClr val="accent1">
                  <a:alpha val="0"/>
                </a:schemeClr>
              </a:gs>
            </a:gsLst>
            <a:lin ang="16800000" scaled="0"/>
            <a:tileRect/>
          </a:gradFill>
          <a:ln w="3175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5000">
                  <a:schemeClr val="accent1">
                    <a:alpha val="0"/>
                  </a:schemeClr>
                </a:gs>
              </a:gsLst>
              <a:lin ang="60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689" tIns="54844" rIns="109689" bIns="548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96914"/>
            <a:endParaRPr lang="zh-CN" altLang="en-US" sz="140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DD490F0F-0F10-4B61-4B19-5940B6DEB4A5}"/>
              </a:ext>
            </a:extLst>
          </p:cNvPr>
          <p:cNvSpPr/>
          <p:nvPr/>
        </p:nvSpPr>
        <p:spPr>
          <a:xfrm>
            <a:off x="9453742" y="2677059"/>
            <a:ext cx="503185" cy="503185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3000"/>
                </a:schemeClr>
              </a:gs>
              <a:gs pos="66000">
                <a:schemeClr val="accent1">
                  <a:alpha val="17000"/>
                </a:schemeClr>
              </a:gs>
              <a:gs pos="100000">
                <a:schemeClr val="accent1">
                  <a:alpha val="60000"/>
                </a:schemeClr>
              </a:gs>
              <a:gs pos="95000">
                <a:schemeClr val="accent1">
                  <a:alpha val="3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gradFill flip="none" rotWithShape="1">
              <a:gsLst>
                <a:gs pos="2000">
                  <a:schemeClr val="accent1"/>
                </a:gs>
                <a:gs pos="53000">
                  <a:srgbClr val="3B61ED">
                    <a:alpha val="0"/>
                  </a:srgbClr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  <a:effectLst>
            <a:outerShdw blurRad="127000" sx="104000" sy="104000" algn="ctr" rotWithShape="0">
              <a:schemeClr val="accent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400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71" name="梯形 70">
            <a:extLst>
              <a:ext uri="{FF2B5EF4-FFF2-40B4-BE49-F238E27FC236}">
                <a16:creationId xmlns:a16="http://schemas.microsoft.com/office/drawing/2014/main" id="{364E64AD-EB15-2328-8D76-C9BAB1D8A2C0}"/>
              </a:ext>
            </a:extLst>
          </p:cNvPr>
          <p:cNvSpPr/>
          <p:nvPr/>
        </p:nvSpPr>
        <p:spPr>
          <a:xfrm flipV="1">
            <a:off x="9422496" y="3761224"/>
            <a:ext cx="565679" cy="38536"/>
          </a:xfrm>
          <a:prstGeom prst="trapezoid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perspectiveRight">
              <a:rot lat="0" lon="200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244F5C6D-BA8D-2652-4137-7CCB0DD953B9}"/>
              </a:ext>
            </a:extLst>
          </p:cNvPr>
          <p:cNvSpPr txBox="1"/>
          <p:nvPr/>
        </p:nvSpPr>
        <p:spPr>
          <a:xfrm>
            <a:off x="8641059" y="3858240"/>
            <a:ext cx="2107503" cy="16700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在这里输入你的正文，阐述与关键词标题相关的具体内容，若字数太多酌情先删减文案，再缩小字号。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pic>
        <p:nvPicPr>
          <p:cNvPr id="74" name="图片 73">
            <a:extLst>
              <a:ext uri="{FF2B5EF4-FFF2-40B4-BE49-F238E27FC236}">
                <a16:creationId xmlns:a16="http://schemas.microsoft.com/office/drawing/2014/main" id="{C3F88E6E-73F6-C54C-A2A3-18EC9BDBC8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685" y="2030453"/>
            <a:ext cx="2285298" cy="826642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D5DFF7-6F42-035D-C399-02AC401933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市场分析 </a:t>
            </a:r>
            <a:r>
              <a:rPr lang="en-US" altLang="zh-CN"/>
              <a:t>— </a:t>
            </a:r>
            <a:r>
              <a:rPr lang="zh-CN" altLang="en-US"/>
              <a:t>对比分析</a:t>
            </a:r>
          </a:p>
        </p:txBody>
      </p:sp>
      <p:sp>
        <p:nvSpPr>
          <p:cNvPr id="31" name="图形 2">
            <a:extLst>
              <a:ext uri="{FF2B5EF4-FFF2-40B4-BE49-F238E27FC236}">
                <a16:creationId xmlns:a16="http://schemas.microsoft.com/office/drawing/2014/main" id="{52FCFB5E-7E17-AF84-A915-04710748D9F9}"/>
              </a:ext>
            </a:extLst>
          </p:cNvPr>
          <p:cNvSpPr/>
          <p:nvPr/>
        </p:nvSpPr>
        <p:spPr>
          <a:xfrm>
            <a:off x="2365955" y="2811395"/>
            <a:ext cx="254623" cy="236030"/>
          </a:xfrm>
          <a:custGeom>
            <a:avLst/>
            <a:gdLst>
              <a:gd name="connsiteX0" fmla="*/ 441959 w 477892"/>
              <a:gd name="connsiteY0" fmla="*/ 101957 h 442996"/>
              <a:gd name="connsiteX1" fmla="*/ 35879 w 477892"/>
              <a:gd name="connsiteY1" fmla="*/ 101957 h 442996"/>
              <a:gd name="connsiteX2" fmla="*/ 0 w 477892"/>
              <a:gd name="connsiteY2" fmla="*/ 137617 h 442996"/>
              <a:gd name="connsiteX3" fmla="*/ 0 w 477892"/>
              <a:gd name="connsiteY3" fmla="*/ 407118 h 442996"/>
              <a:gd name="connsiteX4" fmla="*/ 35879 w 477892"/>
              <a:gd name="connsiteY4" fmla="*/ 442996 h 442996"/>
              <a:gd name="connsiteX5" fmla="*/ 442013 w 477892"/>
              <a:gd name="connsiteY5" fmla="*/ 442996 h 442996"/>
              <a:gd name="connsiteX6" fmla="*/ 477892 w 477892"/>
              <a:gd name="connsiteY6" fmla="*/ 407118 h 442996"/>
              <a:gd name="connsiteX7" fmla="*/ 477892 w 477892"/>
              <a:gd name="connsiteY7" fmla="*/ 137672 h 442996"/>
              <a:gd name="connsiteX8" fmla="*/ 441959 w 477892"/>
              <a:gd name="connsiteY8" fmla="*/ 101957 h 442996"/>
              <a:gd name="connsiteX9" fmla="*/ 336780 w 477892"/>
              <a:gd name="connsiteY9" fmla="*/ 299754 h 442996"/>
              <a:gd name="connsiteX10" fmla="*/ 266115 w 477892"/>
              <a:gd name="connsiteY10" fmla="*/ 299754 h 442996"/>
              <a:gd name="connsiteX11" fmla="*/ 266115 w 477892"/>
              <a:gd name="connsiteY11" fmla="*/ 379103 h 442996"/>
              <a:gd name="connsiteX12" fmla="*/ 239083 w 477892"/>
              <a:gd name="connsiteY12" fmla="*/ 381833 h 442996"/>
              <a:gd name="connsiteX13" fmla="*/ 211723 w 477892"/>
              <a:gd name="connsiteY13" fmla="*/ 379103 h 442996"/>
              <a:gd name="connsiteX14" fmla="*/ 211723 w 477892"/>
              <a:gd name="connsiteY14" fmla="*/ 299754 h 442996"/>
              <a:gd name="connsiteX15" fmla="*/ 141221 w 477892"/>
              <a:gd name="connsiteY15" fmla="*/ 299754 h 442996"/>
              <a:gd name="connsiteX16" fmla="*/ 138491 w 477892"/>
              <a:gd name="connsiteY16" fmla="*/ 272722 h 442996"/>
              <a:gd name="connsiteX17" fmla="*/ 141221 w 477892"/>
              <a:gd name="connsiteY17" fmla="*/ 245199 h 442996"/>
              <a:gd name="connsiteX18" fmla="*/ 211723 w 477892"/>
              <a:gd name="connsiteY18" fmla="*/ 245199 h 442996"/>
              <a:gd name="connsiteX19" fmla="*/ 211723 w 477892"/>
              <a:gd name="connsiteY19" fmla="*/ 165851 h 442996"/>
              <a:gd name="connsiteX20" fmla="*/ 238755 w 477892"/>
              <a:gd name="connsiteY20" fmla="*/ 163120 h 442996"/>
              <a:gd name="connsiteX21" fmla="*/ 266115 w 477892"/>
              <a:gd name="connsiteY21" fmla="*/ 165851 h 442996"/>
              <a:gd name="connsiteX22" fmla="*/ 266115 w 477892"/>
              <a:gd name="connsiteY22" fmla="*/ 245199 h 442996"/>
              <a:gd name="connsiteX23" fmla="*/ 336780 w 477892"/>
              <a:gd name="connsiteY23" fmla="*/ 245199 h 442996"/>
              <a:gd name="connsiteX24" fmla="*/ 339347 w 477892"/>
              <a:gd name="connsiteY24" fmla="*/ 272231 h 442996"/>
              <a:gd name="connsiteX25" fmla="*/ 336780 w 477892"/>
              <a:gd name="connsiteY25" fmla="*/ 299754 h 442996"/>
              <a:gd name="connsiteX26" fmla="*/ 162301 w 477892"/>
              <a:gd name="connsiteY26" fmla="*/ 49367 h 442996"/>
              <a:gd name="connsiteX27" fmla="*/ 171803 w 477892"/>
              <a:gd name="connsiteY27" fmla="*/ 39701 h 442996"/>
              <a:gd name="connsiteX28" fmla="*/ 306089 w 477892"/>
              <a:gd name="connsiteY28" fmla="*/ 39701 h 442996"/>
              <a:gd name="connsiteX29" fmla="*/ 315755 w 477892"/>
              <a:gd name="connsiteY29" fmla="*/ 49367 h 442996"/>
              <a:gd name="connsiteX30" fmla="*/ 315755 w 477892"/>
              <a:gd name="connsiteY30" fmla="*/ 73560 h 442996"/>
              <a:gd name="connsiteX31" fmla="*/ 358187 w 477892"/>
              <a:gd name="connsiteY31" fmla="*/ 73560 h 442996"/>
              <a:gd name="connsiteX32" fmla="*/ 358187 w 477892"/>
              <a:gd name="connsiteY32" fmla="*/ 30254 h 442996"/>
              <a:gd name="connsiteX33" fmla="*/ 328097 w 477892"/>
              <a:gd name="connsiteY33" fmla="*/ 0 h 442996"/>
              <a:gd name="connsiteX34" fmla="*/ 149959 w 477892"/>
              <a:gd name="connsiteY34" fmla="*/ 0 h 442996"/>
              <a:gd name="connsiteX35" fmla="*/ 119705 w 477892"/>
              <a:gd name="connsiteY35" fmla="*/ 30254 h 442996"/>
              <a:gd name="connsiteX36" fmla="*/ 119705 w 477892"/>
              <a:gd name="connsiteY36" fmla="*/ 73560 h 442996"/>
              <a:gd name="connsiteX37" fmla="*/ 162301 w 477892"/>
              <a:gd name="connsiteY37" fmla="*/ 73560 h 442996"/>
              <a:gd name="connsiteX38" fmla="*/ 162301 w 477892"/>
              <a:gd name="connsiteY38" fmla="*/ 49367 h 44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77892" h="442996">
                <a:moveTo>
                  <a:pt x="441959" y="101957"/>
                </a:moveTo>
                <a:lnTo>
                  <a:pt x="35879" y="101957"/>
                </a:lnTo>
                <a:cubicBezTo>
                  <a:pt x="16165" y="101957"/>
                  <a:pt x="0" y="117958"/>
                  <a:pt x="0" y="137617"/>
                </a:cubicBezTo>
                <a:lnTo>
                  <a:pt x="0" y="407118"/>
                </a:lnTo>
                <a:cubicBezTo>
                  <a:pt x="0" y="426832"/>
                  <a:pt x="16165" y="442996"/>
                  <a:pt x="35879" y="442996"/>
                </a:cubicBezTo>
                <a:lnTo>
                  <a:pt x="442013" y="442996"/>
                </a:lnTo>
                <a:cubicBezTo>
                  <a:pt x="461891" y="442996"/>
                  <a:pt x="477892" y="426832"/>
                  <a:pt x="477892" y="407118"/>
                </a:cubicBezTo>
                <a:lnTo>
                  <a:pt x="477892" y="137672"/>
                </a:lnTo>
                <a:cubicBezTo>
                  <a:pt x="477838" y="117958"/>
                  <a:pt x="461891" y="101957"/>
                  <a:pt x="441959" y="101957"/>
                </a:cubicBezTo>
                <a:close/>
                <a:moveTo>
                  <a:pt x="336780" y="299754"/>
                </a:moveTo>
                <a:lnTo>
                  <a:pt x="266115" y="299754"/>
                </a:lnTo>
                <a:lnTo>
                  <a:pt x="266115" y="379103"/>
                </a:lnTo>
                <a:cubicBezTo>
                  <a:pt x="257268" y="380959"/>
                  <a:pt x="248257" y="381833"/>
                  <a:pt x="239083" y="381833"/>
                </a:cubicBezTo>
                <a:cubicBezTo>
                  <a:pt x="230072" y="381833"/>
                  <a:pt x="220734" y="380959"/>
                  <a:pt x="211723" y="379103"/>
                </a:cubicBezTo>
                <a:lnTo>
                  <a:pt x="211723" y="299754"/>
                </a:lnTo>
                <a:lnTo>
                  <a:pt x="141221" y="299754"/>
                </a:lnTo>
                <a:cubicBezTo>
                  <a:pt x="139365" y="290744"/>
                  <a:pt x="138491" y="281569"/>
                  <a:pt x="138491" y="272722"/>
                </a:cubicBezTo>
                <a:cubicBezTo>
                  <a:pt x="138491" y="263384"/>
                  <a:pt x="139365" y="254210"/>
                  <a:pt x="141221" y="245199"/>
                </a:cubicBezTo>
                <a:lnTo>
                  <a:pt x="211723" y="245199"/>
                </a:lnTo>
                <a:lnTo>
                  <a:pt x="211723" y="165851"/>
                </a:lnTo>
                <a:cubicBezTo>
                  <a:pt x="220734" y="163994"/>
                  <a:pt x="229744" y="163120"/>
                  <a:pt x="238755" y="163120"/>
                </a:cubicBezTo>
                <a:cubicBezTo>
                  <a:pt x="248093" y="163120"/>
                  <a:pt x="257268" y="163994"/>
                  <a:pt x="266115" y="165851"/>
                </a:cubicBezTo>
                <a:lnTo>
                  <a:pt x="266115" y="245199"/>
                </a:lnTo>
                <a:lnTo>
                  <a:pt x="336780" y="245199"/>
                </a:lnTo>
                <a:cubicBezTo>
                  <a:pt x="338473" y="254210"/>
                  <a:pt x="339347" y="263220"/>
                  <a:pt x="339347" y="272231"/>
                </a:cubicBezTo>
                <a:cubicBezTo>
                  <a:pt x="339347" y="281569"/>
                  <a:pt x="338473" y="290744"/>
                  <a:pt x="336780" y="299754"/>
                </a:cubicBezTo>
                <a:close/>
                <a:moveTo>
                  <a:pt x="162301" y="49367"/>
                </a:moveTo>
                <a:cubicBezTo>
                  <a:pt x="162301" y="44016"/>
                  <a:pt x="166615" y="39701"/>
                  <a:pt x="171803" y="39701"/>
                </a:cubicBezTo>
                <a:lnTo>
                  <a:pt x="306089" y="39701"/>
                </a:lnTo>
                <a:cubicBezTo>
                  <a:pt x="311441" y="39701"/>
                  <a:pt x="315755" y="44016"/>
                  <a:pt x="315755" y="49367"/>
                </a:cubicBezTo>
                <a:lnTo>
                  <a:pt x="315755" y="73560"/>
                </a:lnTo>
                <a:lnTo>
                  <a:pt x="358187" y="73560"/>
                </a:lnTo>
                <a:lnTo>
                  <a:pt x="358187" y="30254"/>
                </a:lnTo>
                <a:cubicBezTo>
                  <a:pt x="358187" y="13598"/>
                  <a:pt x="344753" y="0"/>
                  <a:pt x="328097" y="0"/>
                </a:cubicBezTo>
                <a:lnTo>
                  <a:pt x="149959" y="0"/>
                </a:lnTo>
                <a:cubicBezTo>
                  <a:pt x="133303" y="0"/>
                  <a:pt x="119705" y="13598"/>
                  <a:pt x="119705" y="30254"/>
                </a:cubicBezTo>
                <a:lnTo>
                  <a:pt x="119705" y="73560"/>
                </a:lnTo>
                <a:lnTo>
                  <a:pt x="162301" y="73560"/>
                </a:lnTo>
                <a:lnTo>
                  <a:pt x="162301" y="4936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0000">
                <a:schemeClr val="accent2">
                  <a:lumMod val="20000"/>
                  <a:lumOff val="8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3" name="图形 8">
            <a:extLst>
              <a:ext uri="{FF2B5EF4-FFF2-40B4-BE49-F238E27FC236}">
                <a16:creationId xmlns:a16="http://schemas.microsoft.com/office/drawing/2014/main" id="{10C7EB74-5139-1C5C-72B5-7E6C385642A3}"/>
              </a:ext>
            </a:extLst>
          </p:cNvPr>
          <p:cNvSpPr/>
          <p:nvPr/>
        </p:nvSpPr>
        <p:spPr>
          <a:xfrm>
            <a:off x="9530543" y="2834966"/>
            <a:ext cx="349585" cy="213603"/>
          </a:xfrm>
          <a:custGeom>
            <a:avLst/>
            <a:gdLst>
              <a:gd name="connsiteX0" fmla="*/ 90827 w 546110"/>
              <a:gd name="connsiteY0" fmla="*/ 259723 h 333684"/>
              <a:gd name="connsiteX1" fmla="*/ 226643 w 546110"/>
              <a:gd name="connsiteY1" fmla="*/ 277471 h 333684"/>
              <a:gd name="connsiteX2" fmla="*/ 316367 w 546110"/>
              <a:gd name="connsiteY2" fmla="*/ 254317 h 333684"/>
              <a:gd name="connsiteX3" fmla="*/ 341378 w 546110"/>
              <a:gd name="connsiteY3" fmla="*/ 240773 h 333684"/>
              <a:gd name="connsiteX4" fmla="*/ 347658 w 546110"/>
              <a:gd name="connsiteY4" fmla="*/ 236295 h 333684"/>
              <a:gd name="connsiteX5" fmla="*/ 345583 w 546110"/>
              <a:gd name="connsiteY5" fmla="*/ 234602 h 333684"/>
              <a:gd name="connsiteX6" fmla="*/ 343836 w 546110"/>
              <a:gd name="connsiteY6" fmla="*/ 233729 h 333684"/>
              <a:gd name="connsiteX7" fmla="*/ 220089 w 546110"/>
              <a:gd name="connsiteY7" fmla="*/ 175351 h 333684"/>
              <a:gd name="connsiteX8" fmla="*/ 41405 w 546110"/>
              <a:gd name="connsiteY8" fmla="*/ 90923 h 333684"/>
              <a:gd name="connsiteX9" fmla="*/ 33432 w 546110"/>
              <a:gd name="connsiteY9" fmla="*/ 92289 h 333684"/>
              <a:gd name="connsiteX10" fmla="*/ 20927 w 546110"/>
              <a:gd name="connsiteY10" fmla="*/ 105777 h 333684"/>
              <a:gd name="connsiteX11" fmla="*/ 666 w 546110"/>
              <a:gd name="connsiteY11" fmla="*/ 154162 h 333684"/>
              <a:gd name="connsiteX12" fmla="*/ 27371 w 546110"/>
              <a:gd name="connsiteY12" fmla="*/ 219421 h 333684"/>
              <a:gd name="connsiteX13" fmla="*/ 90827 w 546110"/>
              <a:gd name="connsiteY13" fmla="*/ 259723 h 333684"/>
              <a:gd name="connsiteX14" fmla="*/ 141451 w 546110"/>
              <a:gd name="connsiteY14" fmla="*/ 118283 h 333684"/>
              <a:gd name="connsiteX15" fmla="*/ 360055 w 546110"/>
              <a:gd name="connsiteY15" fmla="*/ 221496 h 333684"/>
              <a:gd name="connsiteX16" fmla="*/ 366007 w 546110"/>
              <a:gd name="connsiteY16" fmla="*/ 220513 h 333684"/>
              <a:gd name="connsiteX17" fmla="*/ 375236 w 546110"/>
              <a:gd name="connsiteY17" fmla="*/ 209973 h 333684"/>
              <a:gd name="connsiteX18" fmla="*/ 376602 w 546110"/>
              <a:gd name="connsiteY18" fmla="*/ 108999 h 333684"/>
              <a:gd name="connsiteX19" fmla="*/ 310687 w 546110"/>
              <a:gd name="connsiteY19" fmla="*/ 60560 h 333684"/>
              <a:gd name="connsiteX20" fmla="*/ 217850 w 546110"/>
              <a:gd name="connsiteY20" fmla="*/ 39372 h 333684"/>
              <a:gd name="connsiteX21" fmla="*/ 85148 w 546110"/>
              <a:gd name="connsiteY21" fmla="*/ 60287 h 333684"/>
              <a:gd name="connsiteX22" fmla="*/ 60683 w 546110"/>
              <a:gd name="connsiteY22" fmla="*/ 72356 h 333684"/>
              <a:gd name="connsiteX23" fmla="*/ 54239 w 546110"/>
              <a:gd name="connsiteY23" fmla="*/ 76506 h 333684"/>
              <a:gd name="connsiteX24" fmla="*/ 61393 w 546110"/>
              <a:gd name="connsiteY24" fmla="*/ 80438 h 333684"/>
              <a:gd name="connsiteX25" fmla="*/ 141451 w 546110"/>
              <a:gd name="connsiteY25" fmla="*/ 118283 h 333684"/>
              <a:gd name="connsiteX26" fmla="*/ 390309 w 546110"/>
              <a:gd name="connsiteY26" fmla="*/ 208772 h 333684"/>
              <a:gd name="connsiteX27" fmla="*/ 380097 w 546110"/>
              <a:gd name="connsiteY27" fmla="*/ 226739 h 333684"/>
              <a:gd name="connsiteX28" fmla="*/ 327289 w 546110"/>
              <a:gd name="connsiteY28" fmla="*/ 268188 h 333684"/>
              <a:gd name="connsiteX29" fmla="*/ 220799 w 546110"/>
              <a:gd name="connsiteY29" fmla="*/ 293745 h 333684"/>
              <a:gd name="connsiteX30" fmla="*/ 125505 w 546110"/>
              <a:gd name="connsiteY30" fmla="*/ 286864 h 333684"/>
              <a:gd name="connsiteX31" fmla="*/ 41788 w 546110"/>
              <a:gd name="connsiteY31" fmla="*/ 251859 h 333684"/>
              <a:gd name="connsiteX32" fmla="*/ 3779 w 546110"/>
              <a:gd name="connsiteY32" fmla="*/ 207024 h 333684"/>
              <a:gd name="connsiteX33" fmla="*/ 2305 w 546110"/>
              <a:gd name="connsiteY33" fmla="*/ 203311 h 333684"/>
              <a:gd name="connsiteX34" fmla="*/ 284 w 546110"/>
              <a:gd name="connsiteY34" fmla="*/ 199652 h 333684"/>
              <a:gd name="connsiteX35" fmla="*/ 175 w 546110"/>
              <a:gd name="connsiteY35" fmla="*/ 206314 h 333684"/>
              <a:gd name="connsiteX36" fmla="*/ 502 w 546110"/>
              <a:gd name="connsiteY36" fmla="*/ 212868 h 333684"/>
              <a:gd name="connsiteX37" fmla="*/ 26060 w 546110"/>
              <a:gd name="connsiteY37" fmla="*/ 272502 h 333684"/>
              <a:gd name="connsiteX38" fmla="*/ 92138 w 546110"/>
              <a:gd name="connsiteY38" fmla="*/ 314879 h 333684"/>
              <a:gd name="connsiteX39" fmla="*/ 262631 w 546110"/>
              <a:gd name="connsiteY39" fmla="*/ 326620 h 333684"/>
              <a:gd name="connsiteX40" fmla="*/ 359454 w 546110"/>
              <a:gd name="connsiteY40" fmla="*/ 281512 h 333684"/>
              <a:gd name="connsiteX41" fmla="*/ 392930 w 546110"/>
              <a:gd name="connsiteY41" fmla="*/ 226083 h 333684"/>
              <a:gd name="connsiteX42" fmla="*/ 394295 w 546110"/>
              <a:gd name="connsiteY42" fmla="*/ 209482 h 333684"/>
              <a:gd name="connsiteX43" fmla="*/ 394241 w 546110"/>
              <a:gd name="connsiteY43" fmla="*/ 202000 h 333684"/>
              <a:gd name="connsiteX44" fmla="*/ 390309 w 546110"/>
              <a:gd name="connsiteY44" fmla="*/ 208772 h 333684"/>
              <a:gd name="connsiteX45" fmla="*/ 477084 w 546110"/>
              <a:gd name="connsiteY45" fmla="*/ 190696 h 333684"/>
              <a:gd name="connsiteX46" fmla="*/ 499146 w 546110"/>
              <a:gd name="connsiteY46" fmla="*/ 178682 h 333684"/>
              <a:gd name="connsiteX47" fmla="*/ 504826 w 546110"/>
              <a:gd name="connsiteY47" fmla="*/ 174804 h 333684"/>
              <a:gd name="connsiteX48" fmla="*/ 503024 w 546110"/>
              <a:gd name="connsiteY48" fmla="*/ 173221 h 333684"/>
              <a:gd name="connsiteX49" fmla="*/ 501440 w 546110"/>
              <a:gd name="connsiteY49" fmla="*/ 172565 h 333684"/>
              <a:gd name="connsiteX50" fmla="*/ 405818 w 546110"/>
              <a:gd name="connsiteY50" fmla="*/ 127567 h 333684"/>
              <a:gd name="connsiteX51" fmla="*/ 420126 w 546110"/>
              <a:gd name="connsiteY51" fmla="*/ 186163 h 333684"/>
              <a:gd name="connsiteX52" fmla="*/ 418051 w 546110"/>
              <a:gd name="connsiteY52" fmla="*/ 208663 h 333684"/>
              <a:gd name="connsiteX53" fmla="*/ 477084 w 546110"/>
              <a:gd name="connsiteY53" fmla="*/ 190696 h 333684"/>
              <a:gd name="connsiteX54" fmla="*/ 389872 w 546110"/>
              <a:gd name="connsiteY54" fmla="*/ 102119 h 333684"/>
              <a:gd name="connsiteX55" fmla="*/ 515693 w 546110"/>
              <a:gd name="connsiteY55" fmla="*/ 161643 h 333684"/>
              <a:gd name="connsiteX56" fmla="*/ 520936 w 546110"/>
              <a:gd name="connsiteY56" fmla="*/ 160934 h 333684"/>
              <a:gd name="connsiteX57" fmla="*/ 529127 w 546110"/>
              <a:gd name="connsiteY57" fmla="*/ 151650 h 333684"/>
              <a:gd name="connsiteX58" fmla="*/ 530274 w 546110"/>
              <a:gd name="connsiteY58" fmla="*/ 62144 h 333684"/>
              <a:gd name="connsiteX59" fmla="*/ 472114 w 546110"/>
              <a:gd name="connsiteY59" fmla="*/ 19439 h 333684"/>
              <a:gd name="connsiteX60" fmla="*/ 389926 w 546110"/>
              <a:gd name="connsiteY60" fmla="*/ 599 h 333684"/>
              <a:gd name="connsiteX61" fmla="*/ 272460 w 546110"/>
              <a:gd name="connsiteY61" fmla="*/ 19221 h 333684"/>
              <a:gd name="connsiteX62" fmla="*/ 258589 w 546110"/>
              <a:gd name="connsiteY62" fmla="*/ 25828 h 333684"/>
              <a:gd name="connsiteX63" fmla="*/ 389872 w 546110"/>
              <a:gd name="connsiteY63" fmla="*/ 102119 h 333684"/>
              <a:gd name="connsiteX64" fmla="*/ 545947 w 546110"/>
              <a:gd name="connsiteY64" fmla="*/ 144387 h 333684"/>
              <a:gd name="connsiteX65" fmla="*/ 542507 w 546110"/>
              <a:gd name="connsiteY65" fmla="*/ 150503 h 333684"/>
              <a:gd name="connsiteX66" fmla="*/ 533442 w 546110"/>
              <a:gd name="connsiteY66" fmla="*/ 166395 h 333684"/>
              <a:gd name="connsiteX67" fmla="*/ 486641 w 546110"/>
              <a:gd name="connsiteY67" fmla="*/ 202983 h 333684"/>
              <a:gd name="connsiteX68" fmla="*/ 414446 w 546110"/>
              <a:gd name="connsiteY68" fmla="*/ 223407 h 333684"/>
              <a:gd name="connsiteX69" fmla="*/ 397408 w 546110"/>
              <a:gd name="connsiteY69" fmla="*/ 259505 h 333684"/>
              <a:gd name="connsiteX70" fmla="*/ 429409 w 546110"/>
              <a:gd name="connsiteY70" fmla="*/ 254753 h 333684"/>
              <a:gd name="connsiteX71" fmla="*/ 515093 w 546110"/>
              <a:gd name="connsiteY71" fmla="*/ 214779 h 333684"/>
              <a:gd name="connsiteX72" fmla="*/ 544855 w 546110"/>
              <a:gd name="connsiteY72" fmla="*/ 165739 h 333684"/>
              <a:gd name="connsiteX73" fmla="*/ 545947 w 546110"/>
              <a:gd name="connsiteY73" fmla="*/ 151158 h 333684"/>
              <a:gd name="connsiteX74" fmla="*/ 545947 w 546110"/>
              <a:gd name="connsiteY74" fmla="*/ 144387 h 33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546110" h="333684">
                <a:moveTo>
                  <a:pt x="90827" y="259723"/>
                </a:moveTo>
                <a:cubicBezTo>
                  <a:pt x="134625" y="276707"/>
                  <a:pt x="180060" y="281622"/>
                  <a:pt x="226643" y="277471"/>
                </a:cubicBezTo>
                <a:cubicBezTo>
                  <a:pt x="257825" y="274686"/>
                  <a:pt x="287970" y="267696"/>
                  <a:pt x="316367" y="254317"/>
                </a:cubicBezTo>
                <a:cubicBezTo>
                  <a:pt x="324886" y="250275"/>
                  <a:pt x="333132" y="245470"/>
                  <a:pt x="341378" y="240773"/>
                </a:cubicBezTo>
                <a:cubicBezTo>
                  <a:pt x="345037" y="238698"/>
                  <a:pt x="347822" y="236678"/>
                  <a:pt x="347658" y="236295"/>
                </a:cubicBezTo>
                <a:cubicBezTo>
                  <a:pt x="347494" y="235858"/>
                  <a:pt x="346566" y="235094"/>
                  <a:pt x="345583" y="234602"/>
                </a:cubicBezTo>
                <a:cubicBezTo>
                  <a:pt x="344982" y="234275"/>
                  <a:pt x="344436" y="234002"/>
                  <a:pt x="343836" y="233729"/>
                </a:cubicBezTo>
                <a:cubicBezTo>
                  <a:pt x="302605" y="214288"/>
                  <a:pt x="261320" y="194846"/>
                  <a:pt x="220089" y="175351"/>
                </a:cubicBezTo>
                <a:cubicBezTo>
                  <a:pt x="160510" y="147281"/>
                  <a:pt x="100930" y="119157"/>
                  <a:pt x="41405" y="90923"/>
                </a:cubicBezTo>
                <a:cubicBezTo>
                  <a:pt x="37965" y="89285"/>
                  <a:pt x="35835" y="89722"/>
                  <a:pt x="33432" y="92289"/>
                </a:cubicBezTo>
                <a:cubicBezTo>
                  <a:pt x="29337" y="96821"/>
                  <a:pt x="24804" y="101026"/>
                  <a:pt x="20927" y="105777"/>
                </a:cubicBezTo>
                <a:cubicBezTo>
                  <a:pt x="9349" y="119867"/>
                  <a:pt x="1759" y="135758"/>
                  <a:pt x="666" y="154162"/>
                </a:cubicBezTo>
                <a:cubicBezTo>
                  <a:pt x="-808" y="180102"/>
                  <a:pt x="10005" y="201236"/>
                  <a:pt x="27371" y="219421"/>
                </a:cubicBezTo>
                <a:cubicBezTo>
                  <a:pt x="45228" y="237988"/>
                  <a:pt x="67017" y="250549"/>
                  <a:pt x="90827" y="259723"/>
                </a:cubicBezTo>
                <a:close/>
                <a:moveTo>
                  <a:pt x="141451" y="118283"/>
                </a:moveTo>
                <a:cubicBezTo>
                  <a:pt x="214301" y="152687"/>
                  <a:pt x="287205" y="187037"/>
                  <a:pt x="360055" y="221496"/>
                </a:cubicBezTo>
                <a:cubicBezTo>
                  <a:pt x="362567" y="222643"/>
                  <a:pt x="364150" y="222697"/>
                  <a:pt x="366007" y="220513"/>
                </a:cubicBezTo>
                <a:cubicBezTo>
                  <a:pt x="368956" y="216909"/>
                  <a:pt x="372287" y="213632"/>
                  <a:pt x="375236" y="209973"/>
                </a:cubicBezTo>
                <a:cubicBezTo>
                  <a:pt x="399920" y="179501"/>
                  <a:pt x="400412" y="140236"/>
                  <a:pt x="376602" y="108999"/>
                </a:cubicBezTo>
                <a:cubicBezTo>
                  <a:pt x="359345" y="86445"/>
                  <a:pt x="336354" y="71646"/>
                  <a:pt x="310687" y="60560"/>
                </a:cubicBezTo>
                <a:cubicBezTo>
                  <a:pt x="281089" y="47782"/>
                  <a:pt x="249961" y="41392"/>
                  <a:pt x="217850" y="39372"/>
                </a:cubicBezTo>
                <a:cubicBezTo>
                  <a:pt x="172033" y="36532"/>
                  <a:pt x="127580" y="42375"/>
                  <a:pt x="85148" y="60287"/>
                </a:cubicBezTo>
                <a:cubicBezTo>
                  <a:pt x="76793" y="63782"/>
                  <a:pt x="68765" y="68151"/>
                  <a:pt x="60683" y="72356"/>
                </a:cubicBezTo>
                <a:cubicBezTo>
                  <a:pt x="56969" y="74322"/>
                  <a:pt x="54075" y="76124"/>
                  <a:pt x="54239" y="76506"/>
                </a:cubicBezTo>
                <a:cubicBezTo>
                  <a:pt x="54403" y="76889"/>
                  <a:pt x="57570" y="78636"/>
                  <a:pt x="61393" y="80438"/>
                </a:cubicBezTo>
                <a:cubicBezTo>
                  <a:pt x="88097" y="93053"/>
                  <a:pt x="114747" y="105668"/>
                  <a:pt x="141451" y="118283"/>
                </a:cubicBezTo>
                <a:close/>
                <a:moveTo>
                  <a:pt x="390309" y="208772"/>
                </a:moveTo>
                <a:cubicBezTo>
                  <a:pt x="387141" y="214943"/>
                  <a:pt x="384029" y="221114"/>
                  <a:pt x="380097" y="226739"/>
                </a:cubicBezTo>
                <a:cubicBezTo>
                  <a:pt x="366772" y="245797"/>
                  <a:pt x="347931" y="258303"/>
                  <a:pt x="327289" y="268188"/>
                </a:cubicBezTo>
                <a:cubicBezTo>
                  <a:pt x="293649" y="284243"/>
                  <a:pt x="257770" y="291397"/>
                  <a:pt x="220799" y="293745"/>
                </a:cubicBezTo>
                <a:cubicBezTo>
                  <a:pt x="188798" y="295766"/>
                  <a:pt x="156906" y="293854"/>
                  <a:pt x="125505" y="286864"/>
                </a:cubicBezTo>
                <a:cubicBezTo>
                  <a:pt x="95524" y="280202"/>
                  <a:pt x="67017" y="269826"/>
                  <a:pt x="41788" y="251859"/>
                </a:cubicBezTo>
                <a:cubicBezTo>
                  <a:pt x="25405" y="240118"/>
                  <a:pt x="11698" y="225974"/>
                  <a:pt x="3779" y="207024"/>
                </a:cubicBezTo>
                <a:cubicBezTo>
                  <a:pt x="3288" y="205768"/>
                  <a:pt x="2796" y="204567"/>
                  <a:pt x="2305" y="203311"/>
                </a:cubicBezTo>
                <a:cubicBezTo>
                  <a:pt x="1540" y="201236"/>
                  <a:pt x="612" y="199597"/>
                  <a:pt x="284" y="199652"/>
                </a:cubicBezTo>
                <a:cubicBezTo>
                  <a:pt x="-44" y="199707"/>
                  <a:pt x="-98" y="202656"/>
                  <a:pt x="175" y="206314"/>
                </a:cubicBezTo>
                <a:cubicBezTo>
                  <a:pt x="393" y="208499"/>
                  <a:pt x="502" y="210683"/>
                  <a:pt x="502" y="212868"/>
                </a:cubicBezTo>
                <a:cubicBezTo>
                  <a:pt x="612" y="236350"/>
                  <a:pt x="10442" y="255736"/>
                  <a:pt x="26060" y="272502"/>
                </a:cubicBezTo>
                <a:cubicBezTo>
                  <a:pt x="44409" y="292325"/>
                  <a:pt x="67181" y="305486"/>
                  <a:pt x="92138" y="314879"/>
                </a:cubicBezTo>
                <a:cubicBezTo>
                  <a:pt x="147731" y="335795"/>
                  <a:pt x="204799" y="338580"/>
                  <a:pt x="262631" y="326620"/>
                </a:cubicBezTo>
                <a:cubicBezTo>
                  <a:pt x="298400" y="319248"/>
                  <a:pt x="331603" y="305814"/>
                  <a:pt x="359454" y="281512"/>
                </a:cubicBezTo>
                <a:cubicBezTo>
                  <a:pt x="376438" y="266658"/>
                  <a:pt x="389216" y="248910"/>
                  <a:pt x="392930" y="226083"/>
                </a:cubicBezTo>
                <a:cubicBezTo>
                  <a:pt x="393858" y="220622"/>
                  <a:pt x="394077" y="215052"/>
                  <a:pt x="394295" y="209482"/>
                </a:cubicBezTo>
                <a:cubicBezTo>
                  <a:pt x="394459" y="205277"/>
                  <a:pt x="394514" y="201946"/>
                  <a:pt x="394241" y="202000"/>
                </a:cubicBezTo>
                <a:cubicBezTo>
                  <a:pt x="394022" y="202055"/>
                  <a:pt x="392220" y="205058"/>
                  <a:pt x="390309" y="208772"/>
                </a:cubicBezTo>
                <a:close/>
                <a:moveTo>
                  <a:pt x="477084" y="190696"/>
                </a:moveTo>
                <a:cubicBezTo>
                  <a:pt x="484620" y="187092"/>
                  <a:pt x="491883" y="182996"/>
                  <a:pt x="499146" y="178682"/>
                </a:cubicBezTo>
                <a:cubicBezTo>
                  <a:pt x="502314" y="176880"/>
                  <a:pt x="504826" y="175077"/>
                  <a:pt x="504826" y="174804"/>
                </a:cubicBezTo>
                <a:cubicBezTo>
                  <a:pt x="504607" y="174368"/>
                  <a:pt x="503679" y="173658"/>
                  <a:pt x="503024" y="173221"/>
                </a:cubicBezTo>
                <a:cubicBezTo>
                  <a:pt x="502314" y="173002"/>
                  <a:pt x="501877" y="172784"/>
                  <a:pt x="501440" y="172565"/>
                </a:cubicBezTo>
                <a:cubicBezTo>
                  <a:pt x="469384" y="157548"/>
                  <a:pt x="437601" y="142312"/>
                  <a:pt x="405818" y="127567"/>
                </a:cubicBezTo>
                <a:cubicBezTo>
                  <a:pt x="415102" y="145752"/>
                  <a:pt x="420126" y="165521"/>
                  <a:pt x="420126" y="186163"/>
                </a:cubicBezTo>
                <a:cubicBezTo>
                  <a:pt x="420126" y="193918"/>
                  <a:pt x="419416" y="201400"/>
                  <a:pt x="418051" y="208663"/>
                </a:cubicBezTo>
                <a:cubicBezTo>
                  <a:pt x="438256" y="205222"/>
                  <a:pt x="458025" y="199597"/>
                  <a:pt x="477084" y="190696"/>
                </a:cubicBezTo>
                <a:close/>
                <a:moveTo>
                  <a:pt x="389872" y="102119"/>
                </a:moveTo>
                <a:cubicBezTo>
                  <a:pt x="431703" y="122106"/>
                  <a:pt x="473698" y="141875"/>
                  <a:pt x="515693" y="161643"/>
                </a:cubicBezTo>
                <a:cubicBezTo>
                  <a:pt x="517987" y="162790"/>
                  <a:pt x="519352" y="162790"/>
                  <a:pt x="520936" y="160934"/>
                </a:cubicBezTo>
                <a:cubicBezTo>
                  <a:pt x="523448" y="157766"/>
                  <a:pt x="526397" y="154817"/>
                  <a:pt x="529127" y="151650"/>
                </a:cubicBezTo>
                <a:cubicBezTo>
                  <a:pt x="550917" y="124618"/>
                  <a:pt x="551408" y="89831"/>
                  <a:pt x="530274" y="62144"/>
                </a:cubicBezTo>
                <a:cubicBezTo>
                  <a:pt x="515038" y="42157"/>
                  <a:pt x="494832" y="29214"/>
                  <a:pt x="472114" y="19439"/>
                </a:cubicBezTo>
                <a:cubicBezTo>
                  <a:pt x="445792" y="8080"/>
                  <a:pt x="418324" y="2401"/>
                  <a:pt x="389926" y="599"/>
                </a:cubicBezTo>
                <a:cubicBezTo>
                  <a:pt x="349460" y="-1914"/>
                  <a:pt x="310196" y="3329"/>
                  <a:pt x="272460" y="19221"/>
                </a:cubicBezTo>
                <a:cubicBezTo>
                  <a:pt x="267928" y="21023"/>
                  <a:pt x="263177" y="23316"/>
                  <a:pt x="258589" y="25828"/>
                </a:cubicBezTo>
                <a:cubicBezTo>
                  <a:pt x="314455" y="37624"/>
                  <a:pt x="361256" y="65311"/>
                  <a:pt x="389872" y="102119"/>
                </a:cubicBezTo>
                <a:close/>
                <a:moveTo>
                  <a:pt x="545947" y="144387"/>
                </a:moveTo>
                <a:cubicBezTo>
                  <a:pt x="545674" y="144605"/>
                  <a:pt x="544090" y="147117"/>
                  <a:pt x="542507" y="150503"/>
                </a:cubicBezTo>
                <a:cubicBezTo>
                  <a:pt x="539558" y="155964"/>
                  <a:pt x="536827" y="161425"/>
                  <a:pt x="533442" y="166395"/>
                </a:cubicBezTo>
                <a:cubicBezTo>
                  <a:pt x="521646" y="183214"/>
                  <a:pt x="505044" y="194355"/>
                  <a:pt x="486641" y="202983"/>
                </a:cubicBezTo>
                <a:cubicBezTo>
                  <a:pt x="463486" y="214069"/>
                  <a:pt x="439185" y="220458"/>
                  <a:pt x="414446" y="223407"/>
                </a:cubicBezTo>
                <a:cubicBezTo>
                  <a:pt x="410787" y="236132"/>
                  <a:pt x="404890" y="248146"/>
                  <a:pt x="397408" y="259505"/>
                </a:cubicBezTo>
                <a:cubicBezTo>
                  <a:pt x="408112" y="258576"/>
                  <a:pt x="418760" y="256992"/>
                  <a:pt x="429409" y="254753"/>
                </a:cubicBezTo>
                <a:cubicBezTo>
                  <a:pt x="461247" y="248146"/>
                  <a:pt x="490518" y="236350"/>
                  <a:pt x="515093" y="214779"/>
                </a:cubicBezTo>
                <a:cubicBezTo>
                  <a:pt x="530274" y="201563"/>
                  <a:pt x="541415" y="185945"/>
                  <a:pt x="544855" y="165739"/>
                </a:cubicBezTo>
                <a:cubicBezTo>
                  <a:pt x="545510" y="160934"/>
                  <a:pt x="545729" y="155964"/>
                  <a:pt x="545947" y="151158"/>
                </a:cubicBezTo>
                <a:cubicBezTo>
                  <a:pt x="546166" y="147336"/>
                  <a:pt x="546166" y="144387"/>
                  <a:pt x="545947" y="144387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0000">
                <a:schemeClr val="accent2">
                  <a:lumMod val="20000"/>
                  <a:lumOff val="8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4" name="图形 18">
            <a:extLst>
              <a:ext uri="{FF2B5EF4-FFF2-40B4-BE49-F238E27FC236}">
                <a16:creationId xmlns:a16="http://schemas.microsoft.com/office/drawing/2014/main" id="{E3B40276-2ED9-F32A-6849-69E00CDF0FA4}"/>
              </a:ext>
            </a:extLst>
          </p:cNvPr>
          <p:cNvSpPr/>
          <p:nvPr/>
        </p:nvSpPr>
        <p:spPr>
          <a:xfrm>
            <a:off x="5914901" y="2052253"/>
            <a:ext cx="394482" cy="323900"/>
          </a:xfrm>
          <a:custGeom>
            <a:avLst/>
            <a:gdLst>
              <a:gd name="connsiteX0" fmla="*/ 1363652 w 1396371"/>
              <a:gd name="connsiteY0" fmla="*/ 756201 h 1146530"/>
              <a:gd name="connsiteX1" fmla="*/ 1268563 w 1396371"/>
              <a:gd name="connsiteY1" fmla="*/ 598138 h 1146530"/>
              <a:gd name="connsiteX2" fmla="*/ 981900 w 1396371"/>
              <a:gd name="connsiteY2" fmla="*/ 124648 h 1146530"/>
              <a:gd name="connsiteX3" fmla="*/ 764633 w 1396371"/>
              <a:gd name="connsiteY3" fmla="*/ 97 h 1146530"/>
              <a:gd name="connsiteX4" fmla="*/ 603499 w 1396371"/>
              <a:gd name="connsiteY4" fmla="*/ 54274 h 1146530"/>
              <a:gd name="connsiteX5" fmla="*/ 522093 w 1396371"/>
              <a:gd name="connsiteY5" fmla="*/ 393858 h 1146530"/>
              <a:gd name="connsiteX6" fmla="*/ 683088 w 1396371"/>
              <a:gd name="connsiteY6" fmla="*/ 660414 h 1146530"/>
              <a:gd name="connsiteX7" fmla="*/ 903427 w 1396371"/>
              <a:gd name="connsiteY7" fmla="*/ 1023595 h 1146530"/>
              <a:gd name="connsiteX8" fmla="*/ 1147223 w 1396371"/>
              <a:gd name="connsiteY8" fmla="*/ 1144516 h 1146530"/>
              <a:gd name="connsiteX9" fmla="*/ 1287832 w 1396371"/>
              <a:gd name="connsiteY9" fmla="*/ 1086709 h 1146530"/>
              <a:gd name="connsiteX10" fmla="*/ 1363652 w 1396371"/>
              <a:gd name="connsiteY10" fmla="*/ 756201 h 1146530"/>
              <a:gd name="connsiteX11" fmla="*/ 1127256 w 1396371"/>
              <a:gd name="connsiteY11" fmla="*/ 472889 h 1146530"/>
              <a:gd name="connsiteX12" fmla="*/ 767007 w 1396371"/>
              <a:gd name="connsiteY12" fmla="*/ 691133 h 1146530"/>
              <a:gd name="connsiteX13" fmla="*/ 743688 w 1396371"/>
              <a:gd name="connsiteY13" fmla="*/ 685408 h 1146530"/>
              <a:gd name="connsiteX14" fmla="*/ 667589 w 1396371"/>
              <a:gd name="connsiteY14" fmla="*/ 559740 h 1146530"/>
              <a:gd name="connsiteX15" fmla="*/ 559794 w 1396371"/>
              <a:gd name="connsiteY15" fmla="*/ 381710 h 1146530"/>
              <a:gd name="connsiteX16" fmla="*/ 633380 w 1396371"/>
              <a:gd name="connsiteY16" fmla="*/ 81223 h 1146530"/>
              <a:gd name="connsiteX17" fmla="*/ 764912 w 1396371"/>
              <a:gd name="connsiteY17" fmla="*/ 38775 h 1146530"/>
              <a:gd name="connsiteX18" fmla="*/ 939591 w 1396371"/>
              <a:gd name="connsiteY18" fmla="*/ 132328 h 1146530"/>
              <a:gd name="connsiteX19" fmla="*/ 1112455 w 1396371"/>
              <a:gd name="connsiteY19" fmla="*/ 415500 h 1146530"/>
              <a:gd name="connsiteX20" fmla="*/ 1132981 w 1396371"/>
              <a:gd name="connsiteY20" fmla="*/ 449431 h 1146530"/>
              <a:gd name="connsiteX21" fmla="*/ 1127256 w 1396371"/>
              <a:gd name="connsiteY21" fmla="*/ 472889 h 1146530"/>
              <a:gd name="connsiteX22" fmla="*/ 530751 w 1396371"/>
              <a:gd name="connsiteY22" fmla="*/ 637654 h 1146530"/>
              <a:gd name="connsiteX23" fmla="*/ 134895 w 1396371"/>
              <a:gd name="connsiteY23" fmla="*/ 588364 h 1146530"/>
              <a:gd name="connsiteX24" fmla="*/ 25564 w 1396371"/>
              <a:gd name="connsiteY24" fmla="*/ 960203 h 1146530"/>
              <a:gd name="connsiteX25" fmla="*/ 47905 w 1396371"/>
              <a:gd name="connsiteY25" fmla="*/ 966067 h 1146530"/>
              <a:gd name="connsiteX26" fmla="*/ 526980 w 1396371"/>
              <a:gd name="connsiteY26" fmla="*/ 660135 h 1146530"/>
              <a:gd name="connsiteX27" fmla="*/ 530751 w 1396371"/>
              <a:gd name="connsiteY27" fmla="*/ 637654 h 1146530"/>
              <a:gd name="connsiteX28" fmla="*/ 562866 w 1396371"/>
              <a:gd name="connsiteY28" fmla="*/ 716266 h 1146530"/>
              <a:gd name="connsiteX29" fmla="*/ 82813 w 1396371"/>
              <a:gd name="connsiteY29" fmla="*/ 1022757 h 1146530"/>
              <a:gd name="connsiteX30" fmla="*/ 79183 w 1396371"/>
              <a:gd name="connsiteY30" fmla="*/ 1045098 h 1146530"/>
              <a:gd name="connsiteX31" fmla="*/ 467637 w 1396371"/>
              <a:gd name="connsiteY31" fmla="*/ 1099275 h 1146530"/>
              <a:gd name="connsiteX32" fmla="*/ 584788 w 1396371"/>
              <a:gd name="connsiteY32" fmla="*/ 722271 h 1146530"/>
              <a:gd name="connsiteX33" fmla="*/ 562866 w 1396371"/>
              <a:gd name="connsiteY33" fmla="*/ 716266 h 114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396371" h="1146530">
                <a:moveTo>
                  <a:pt x="1363652" y="756201"/>
                </a:moveTo>
                <a:cubicBezTo>
                  <a:pt x="1333212" y="702722"/>
                  <a:pt x="1300399" y="650779"/>
                  <a:pt x="1268563" y="598138"/>
                </a:cubicBezTo>
                <a:cubicBezTo>
                  <a:pt x="1173055" y="440215"/>
                  <a:pt x="1077826" y="282292"/>
                  <a:pt x="981900" y="124648"/>
                </a:cubicBezTo>
                <a:cubicBezTo>
                  <a:pt x="932470" y="43662"/>
                  <a:pt x="858884" y="3308"/>
                  <a:pt x="764633" y="97"/>
                </a:cubicBezTo>
                <a:cubicBezTo>
                  <a:pt x="704033" y="-1718"/>
                  <a:pt x="652509" y="22159"/>
                  <a:pt x="603499" y="54274"/>
                </a:cubicBezTo>
                <a:cubicBezTo>
                  <a:pt x="489280" y="129116"/>
                  <a:pt x="453115" y="276009"/>
                  <a:pt x="522093" y="393858"/>
                </a:cubicBezTo>
                <a:cubicBezTo>
                  <a:pt x="574595" y="483361"/>
                  <a:pt x="629330" y="571608"/>
                  <a:pt x="683088" y="660414"/>
                </a:cubicBezTo>
                <a:cubicBezTo>
                  <a:pt x="756395" y="781474"/>
                  <a:pt x="828724" y="903373"/>
                  <a:pt x="903427" y="1023595"/>
                </a:cubicBezTo>
                <a:cubicBezTo>
                  <a:pt x="959279" y="1113099"/>
                  <a:pt x="1041662" y="1153033"/>
                  <a:pt x="1147223" y="1144516"/>
                </a:cubicBezTo>
                <a:cubicBezTo>
                  <a:pt x="1200283" y="1140327"/>
                  <a:pt x="1245244" y="1116171"/>
                  <a:pt x="1287832" y="1086709"/>
                </a:cubicBezTo>
                <a:cubicBezTo>
                  <a:pt x="1394650" y="1012844"/>
                  <a:pt x="1428022" y="869023"/>
                  <a:pt x="1363652" y="756201"/>
                </a:cubicBezTo>
                <a:close/>
                <a:moveTo>
                  <a:pt x="1127256" y="472889"/>
                </a:moveTo>
                <a:cubicBezTo>
                  <a:pt x="1006894" y="545777"/>
                  <a:pt x="887369" y="618106"/>
                  <a:pt x="767007" y="691133"/>
                </a:cubicBezTo>
                <a:cubicBezTo>
                  <a:pt x="759048" y="695880"/>
                  <a:pt x="748575" y="693367"/>
                  <a:pt x="743688" y="685408"/>
                </a:cubicBezTo>
                <a:cubicBezTo>
                  <a:pt x="717996" y="642820"/>
                  <a:pt x="692723" y="601350"/>
                  <a:pt x="667589" y="559740"/>
                </a:cubicBezTo>
                <a:cubicBezTo>
                  <a:pt x="631564" y="500396"/>
                  <a:pt x="595540" y="441193"/>
                  <a:pt x="559794" y="381710"/>
                </a:cubicBezTo>
                <a:cubicBezTo>
                  <a:pt x="495284" y="274612"/>
                  <a:pt x="526980" y="146989"/>
                  <a:pt x="633380" y="81223"/>
                </a:cubicBezTo>
                <a:cubicBezTo>
                  <a:pt x="674012" y="56229"/>
                  <a:pt x="716321" y="37379"/>
                  <a:pt x="764912" y="38775"/>
                </a:cubicBezTo>
                <a:cubicBezTo>
                  <a:pt x="838359" y="41009"/>
                  <a:pt x="899657" y="69773"/>
                  <a:pt x="939591" y="132328"/>
                </a:cubicBezTo>
                <a:cubicBezTo>
                  <a:pt x="998935" y="225602"/>
                  <a:pt x="1054927" y="320970"/>
                  <a:pt x="1112455" y="415500"/>
                </a:cubicBezTo>
                <a:cubicBezTo>
                  <a:pt x="1119297" y="426671"/>
                  <a:pt x="1125999" y="437841"/>
                  <a:pt x="1132981" y="449431"/>
                </a:cubicBezTo>
                <a:cubicBezTo>
                  <a:pt x="1137868" y="457529"/>
                  <a:pt x="1135354" y="468002"/>
                  <a:pt x="1127256" y="472889"/>
                </a:cubicBezTo>
                <a:close/>
                <a:moveTo>
                  <a:pt x="530751" y="637654"/>
                </a:moveTo>
                <a:cubicBezTo>
                  <a:pt x="443481" y="535025"/>
                  <a:pt x="270478" y="496905"/>
                  <a:pt x="134895" y="588364"/>
                </a:cubicBezTo>
                <a:cubicBezTo>
                  <a:pt x="-4177" y="682057"/>
                  <a:pt x="-26100" y="854920"/>
                  <a:pt x="25564" y="960203"/>
                </a:cubicBezTo>
                <a:cubicBezTo>
                  <a:pt x="29613" y="968580"/>
                  <a:pt x="39946" y="971094"/>
                  <a:pt x="47905" y="966067"/>
                </a:cubicBezTo>
                <a:lnTo>
                  <a:pt x="526980" y="660135"/>
                </a:lnTo>
                <a:cubicBezTo>
                  <a:pt x="534939" y="654968"/>
                  <a:pt x="536894" y="644775"/>
                  <a:pt x="530751" y="637654"/>
                </a:cubicBezTo>
                <a:close/>
                <a:moveTo>
                  <a:pt x="562866" y="716266"/>
                </a:moveTo>
                <a:cubicBezTo>
                  <a:pt x="402848" y="818477"/>
                  <a:pt x="242970" y="920547"/>
                  <a:pt x="82813" y="1022757"/>
                </a:cubicBezTo>
                <a:cubicBezTo>
                  <a:pt x="74994" y="1027924"/>
                  <a:pt x="73039" y="1038117"/>
                  <a:pt x="79183" y="1045098"/>
                </a:cubicBezTo>
                <a:cubicBezTo>
                  <a:pt x="165335" y="1145493"/>
                  <a:pt x="331217" y="1185568"/>
                  <a:pt x="467637" y="1099275"/>
                </a:cubicBezTo>
                <a:cubicBezTo>
                  <a:pt x="606850" y="1011308"/>
                  <a:pt x="639384" y="841516"/>
                  <a:pt x="584788" y="722271"/>
                </a:cubicBezTo>
                <a:cubicBezTo>
                  <a:pt x="580878" y="713893"/>
                  <a:pt x="570685" y="711240"/>
                  <a:pt x="562866" y="716266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0000">
                <a:schemeClr val="accent2">
                  <a:lumMod val="20000"/>
                  <a:lumOff val="8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4785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şḷïḓ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图片 88">
            <a:extLst>
              <a:ext uri="{FF2B5EF4-FFF2-40B4-BE49-F238E27FC236}">
                <a16:creationId xmlns:a16="http://schemas.microsoft.com/office/drawing/2014/main" id="{2B053101-D2F7-5386-EA4A-9093851BEC4D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20556" r="20556"/>
          <a:stretch/>
        </p:blipFill>
        <p:spPr>
          <a:xfrm>
            <a:off x="0" y="4871658"/>
            <a:ext cx="12192000" cy="1987468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4D2F84D-9EA6-39EE-1AF7-3345AD76E9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市场分析 </a:t>
            </a:r>
            <a:r>
              <a:rPr lang="en-US" altLang="zh-CN"/>
              <a:t>— </a:t>
            </a:r>
            <a:r>
              <a:rPr lang="zh-CN" altLang="en-US"/>
              <a:t>推广策略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EAEADB27-7A73-299D-6DC2-E7F163B8EDD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V="1">
            <a:off x="1427366" y="5731641"/>
            <a:ext cx="3381120" cy="345775"/>
          </a:xfrm>
          <a:prstGeom prst="rect">
            <a:avLst/>
          </a:prstGeom>
          <a:blipFill>
            <a:blip r:embed="rId2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534" r="2552"/>
            </a:stretch>
          </a:blipFill>
          <a:ln w="12700" cap="flat" cmpd="sng" algn="ctr">
            <a:noFill/>
            <a:prstDash val="solid"/>
            <a:miter lim="800000"/>
          </a:ln>
          <a:effectLst/>
          <a:scene3d>
            <a:camera prst="perspectiveRight"/>
            <a:lightRig rig="threePt" dir="t"/>
          </a:scene3d>
          <a:sp3d>
            <a:bevelT w="0" h="0"/>
            <a:bevelB w="0" h="0"/>
          </a:sp3d>
        </p:spPr>
        <p:txBody>
          <a:bodyPr lIns="81382" tIns="40691" rIns="81382" bIns="40691" rtlCol="0" anchor="ctr">
            <a:noAutofit/>
            <a:sp3d>
              <a:bevelT w="0" h="0"/>
              <a:bevelB w="0" h="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60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22E81B23-73DC-4DD5-EF8C-2A400A3C441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913893" y="2512922"/>
            <a:ext cx="2408065" cy="3391609"/>
          </a:xfrm>
          <a:custGeom>
            <a:avLst/>
            <a:gdLst>
              <a:gd name="connsiteX0" fmla="*/ 240502 w 8483600"/>
              <a:gd name="connsiteY0" fmla="*/ 0 h 4902200"/>
              <a:gd name="connsiteX1" fmla="*/ 3708375 w 8483600"/>
              <a:gd name="connsiteY1" fmla="*/ 0 h 4902200"/>
              <a:gd name="connsiteX2" fmla="*/ 3759729 w 8483600"/>
              <a:gd name="connsiteY2" fmla="*/ 56516 h 4902200"/>
              <a:gd name="connsiteX3" fmla="*/ 4723873 w 8483600"/>
              <a:gd name="connsiteY3" fmla="*/ 56516 h 4902200"/>
              <a:gd name="connsiteX4" fmla="*/ 4775228 w 8483600"/>
              <a:gd name="connsiteY4" fmla="*/ 0 h 4902200"/>
              <a:gd name="connsiteX5" fmla="*/ 8243098 w 8483600"/>
              <a:gd name="connsiteY5" fmla="*/ 0 h 4902200"/>
              <a:gd name="connsiteX6" fmla="*/ 8483600 w 8483600"/>
              <a:gd name="connsiteY6" fmla="*/ 240502 h 4902200"/>
              <a:gd name="connsiteX7" fmla="*/ 8483600 w 8483600"/>
              <a:gd name="connsiteY7" fmla="*/ 2864087 h 4902200"/>
              <a:gd name="connsiteX8" fmla="*/ 8370316 w 8483600"/>
              <a:gd name="connsiteY8" fmla="*/ 2890519 h 4902200"/>
              <a:gd name="connsiteX9" fmla="*/ 8370316 w 8483600"/>
              <a:gd name="connsiteY9" fmla="*/ 3660141 h 4902200"/>
              <a:gd name="connsiteX10" fmla="*/ 8483600 w 8483600"/>
              <a:gd name="connsiteY10" fmla="*/ 3686574 h 4902200"/>
              <a:gd name="connsiteX11" fmla="*/ 8483600 w 8483600"/>
              <a:gd name="connsiteY11" fmla="*/ 4902200 h 4902200"/>
              <a:gd name="connsiteX12" fmla="*/ 5032306 w 8483600"/>
              <a:gd name="connsiteY12" fmla="*/ 4902200 h 4902200"/>
              <a:gd name="connsiteX13" fmla="*/ 4789076 w 8483600"/>
              <a:gd name="connsiteY13" fmla="*/ 4658970 h 4902200"/>
              <a:gd name="connsiteX14" fmla="*/ 3694527 w 8483600"/>
              <a:gd name="connsiteY14" fmla="*/ 4658970 h 4902200"/>
              <a:gd name="connsiteX15" fmla="*/ 3451297 w 8483600"/>
              <a:gd name="connsiteY15" fmla="*/ 4902200 h 4902200"/>
              <a:gd name="connsiteX16" fmla="*/ 0 w 8483600"/>
              <a:gd name="connsiteY16" fmla="*/ 4902200 h 4902200"/>
              <a:gd name="connsiteX17" fmla="*/ 0 w 8483600"/>
              <a:gd name="connsiteY17" fmla="*/ 2147334 h 4902200"/>
              <a:gd name="connsiteX18" fmla="*/ 113284 w 8483600"/>
              <a:gd name="connsiteY18" fmla="*/ 2120901 h 4902200"/>
              <a:gd name="connsiteX19" fmla="*/ 113284 w 8483600"/>
              <a:gd name="connsiteY19" fmla="*/ 1351279 h 4902200"/>
              <a:gd name="connsiteX20" fmla="*/ 0 w 8483600"/>
              <a:gd name="connsiteY20" fmla="*/ 1324847 h 4902200"/>
              <a:gd name="connsiteX21" fmla="*/ 0 w 8483600"/>
              <a:gd name="connsiteY21" fmla="*/ 240502 h 49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83600" h="4902200">
                <a:moveTo>
                  <a:pt x="240502" y="0"/>
                </a:moveTo>
                <a:lnTo>
                  <a:pt x="3708375" y="0"/>
                </a:lnTo>
                <a:lnTo>
                  <a:pt x="3759729" y="56516"/>
                </a:lnTo>
                <a:lnTo>
                  <a:pt x="4723873" y="56516"/>
                </a:lnTo>
                <a:lnTo>
                  <a:pt x="4775228" y="0"/>
                </a:lnTo>
                <a:lnTo>
                  <a:pt x="8243098" y="0"/>
                </a:lnTo>
                <a:lnTo>
                  <a:pt x="8483600" y="240502"/>
                </a:lnTo>
                <a:lnTo>
                  <a:pt x="8483600" y="2864087"/>
                </a:lnTo>
                <a:lnTo>
                  <a:pt x="8370316" y="2890519"/>
                </a:lnTo>
                <a:lnTo>
                  <a:pt x="8370316" y="3660141"/>
                </a:lnTo>
                <a:lnTo>
                  <a:pt x="8483600" y="3686574"/>
                </a:lnTo>
                <a:lnTo>
                  <a:pt x="8483600" y="4902200"/>
                </a:lnTo>
                <a:lnTo>
                  <a:pt x="5032306" y="4902200"/>
                </a:lnTo>
                <a:lnTo>
                  <a:pt x="4789076" y="4658970"/>
                </a:lnTo>
                <a:lnTo>
                  <a:pt x="3694527" y="4658970"/>
                </a:lnTo>
                <a:lnTo>
                  <a:pt x="3451297" y="4902200"/>
                </a:lnTo>
                <a:lnTo>
                  <a:pt x="0" y="4902200"/>
                </a:lnTo>
                <a:lnTo>
                  <a:pt x="0" y="2147334"/>
                </a:lnTo>
                <a:lnTo>
                  <a:pt x="113284" y="2120901"/>
                </a:lnTo>
                <a:lnTo>
                  <a:pt x="113284" y="1351279"/>
                </a:lnTo>
                <a:lnTo>
                  <a:pt x="0" y="1324847"/>
                </a:lnTo>
                <a:lnTo>
                  <a:pt x="0" y="24050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1303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  <a:scene3d>
            <a:camera prst="perspectiveRight"/>
            <a:lightRig rig="threePt" dir="t"/>
          </a:scene3d>
          <a:sp3d>
            <a:bevelT w="0" h="0"/>
            <a:bevelB w="0" h="0"/>
          </a:sp3d>
        </p:spPr>
        <p:txBody>
          <a:bodyPr rot="0" spcFirstLastPara="0" vertOverflow="overflow" horzOverflow="overflow" vert="horz" wrap="square" lIns="81382" tIns="40691" rIns="81382" bIns="40691" numCol="1" spcCol="0" rtlCol="0" fromWordArt="0" anchor="ctr" anchorCtr="0" forceAA="0" compatLnSpc="1">
            <a:prstTxWarp prst="textNoShape">
              <a:avLst/>
            </a:prstTxWarp>
            <a:noAutofit/>
            <a:sp3d>
              <a:bevelT w="0" h="0"/>
              <a:bevelB w="0" h="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8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0" name="直角三角形 69">
            <a:extLst>
              <a:ext uri="{FF2B5EF4-FFF2-40B4-BE49-F238E27FC236}">
                <a16:creationId xmlns:a16="http://schemas.microsoft.com/office/drawing/2014/main" id="{B1A03376-174D-6CDE-0AD9-FE5FE0B75E4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5400000">
            <a:off x="1884358" y="2542456"/>
            <a:ext cx="100167" cy="41096"/>
          </a:xfrm>
          <a:prstGeom prst="rtTriangle">
            <a:avLst/>
          </a:prstGeom>
          <a:noFill/>
          <a:ln w="11303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  <a:scene3d>
            <a:camera prst="perspectiveRight"/>
            <a:lightRig rig="threePt" dir="t"/>
          </a:scene3d>
          <a:sp3d>
            <a:bevelT w="0" h="0"/>
            <a:bevelB w="0" h="0"/>
          </a:sp3d>
        </p:spPr>
        <p:txBody>
          <a:bodyPr lIns="81382" tIns="40691" rIns="81382" bIns="40691" rtlCol="0" anchor="ctr">
            <a:noAutofit/>
            <a:sp3d>
              <a:bevelT w="0" h="0"/>
              <a:bevelB w="0" h="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8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1" name="直角三角形 70">
            <a:extLst>
              <a:ext uri="{FF2B5EF4-FFF2-40B4-BE49-F238E27FC236}">
                <a16:creationId xmlns:a16="http://schemas.microsoft.com/office/drawing/2014/main" id="{66C825D2-1D2B-CEF9-EA1E-2AF21967986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 flipH="1">
            <a:off x="4251328" y="2542456"/>
            <a:ext cx="100167" cy="41096"/>
          </a:xfrm>
          <a:prstGeom prst="rtTriangle">
            <a:avLst/>
          </a:prstGeom>
          <a:noFill/>
          <a:ln w="11303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  <a:scene3d>
            <a:camera prst="perspectiveRight"/>
            <a:lightRig rig="threePt" dir="t"/>
          </a:scene3d>
          <a:sp3d>
            <a:bevelT w="0" h="0"/>
            <a:bevelB w="0" h="0"/>
          </a:sp3d>
        </p:spPr>
        <p:txBody>
          <a:bodyPr lIns="81382" tIns="40691" rIns="81382" bIns="40691" rtlCol="0" anchor="ctr">
            <a:noAutofit/>
            <a:sp3d>
              <a:bevelT w="0" h="0"/>
              <a:bevelB w="0" h="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8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2" name="梯形 71">
            <a:extLst>
              <a:ext uri="{FF2B5EF4-FFF2-40B4-BE49-F238E27FC236}">
                <a16:creationId xmlns:a16="http://schemas.microsoft.com/office/drawing/2014/main" id="{F3912CB7-013C-DBFB-452C-5342CC5CAC0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5400000">
            <a:off x="1670044" y="3704399"/>
            <a:ext cx="506984" cy="19285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perspectiveRight"/>
            <a:lightRig rig="threePt" dir="t"/>
          </a:scene3d>
          <a:sp3d>
            <a:bevelT w="0" h="0"/>
            <a:bevelB w="0" h="0"/>
          </a:sp3d>
        </p:spPr>
        <p:txBody>
          <a:bodyPr lIns="81382" tIns="40691" rIns="81382" bIns="40691" rtlCol="0" anchor="ctr">
            <a:noAutofit/>
            <a:sp3d>
              <a:bevelT w="0" h="0"/>
              <a:bevelB w="0" h="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8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3" name="梯形 72">
            <a:extLst>
              <a:ext uri="{FF2B5EF4-FFF2-40B4-BE49-F238E27FC236}">
                <a16:creationId xmlns:a16="http://schemas.microsoft.com/office/drawing/2014/main" id="{BB796188-0DCD-F576-E39E-755D602B5CA5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 flipH="1">
            <a:off x="4058824" y="4768145"/>
            <a:ext cx="506984" cy="19285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perspectiveRight"/>
            <a:lightRig rig="threePt" dir="t"/>
          </a:scene3d>
          <a:sp3d>
            <a:bevelT w="0" h="0"/>
            <a:bevelB w="0" h="0"/>
          </a:sp3d>
        </p:spPr>
        <p:txBody>
          <a:bodyPr lIns="81382" tIns="40691" rIns="81382" bIns="40691" rtlCol="0" anchor="ctr">
            <a:noAutofit/>
            <a:sp3d>
              <a:bevelT w="0" h="0"/>
              <a:bevelB w="0" h="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8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254C03BB-7B8F-94D0-0CBC-B159C36D27C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934367" y="5800999"/>
            <a:ext cx="367121" cy="103532"/>
          </a:xfrm>
          <a:custGeom>
            <a:avLst/>
            <a:gdLst>
              <a:gd name="connsiteX0" fmla="*/ 188346 w 1443988"/>
              <a:gd name="connsiteY0" fmla="*/ 0 h 199390"/>
              <a:gd name="connsiteX1" fmla="*/ 1255642 w 1443988"/>
              <a:gd name="connsiteY1" fmla="*/ 0 h 199390"/>
              <a:gd name="connsiteX2" fmla="*/ 1443988 w 1443988"/>
              <a:gd name="connsiteY2" fmla="*/ 199390 h 199390"/>
              <a:gd name="connsiteX3" fmla="*/ 1397375 w 1443988"/>
              <a:gd name="connsiteY3" fmla="*/ 199390 h 199390"/>
              <a:gd name="connsiteX4" fmla="*/ 1232782 w 1443988"/>
              <a:gd name="connsiteY4" fmla="*/ 25146 h 199390"/>
              <a:gd name="connsiteX5" fmla="*/ 211206 w 1443988"/>
              <a:gd name="connsiteY5" fmla="*/ 25146 h 199390"/>
              <a:gd name="connsiteX6" fmla="*/ 46613 w 1443988"/>
              <a:gd name="connsiteY6" fmla="*/ 199390 h 199390"/>
              <a:gd name="connsiteX7" fmla="*/ 0 w 1443988"/>
              <a:gd name="connsiteY7" fmla="*/ 199390 h 1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988" h="199390">
                <a:moveTo>
                  <a:pt x="188346" y="0"/>
                </a:moveTo>
                <a:lnTo>
                  <a:pt x="1255642" y="0"/>
                </a:lnTo>
                <a:lnTo>
                  <a:pt x="1443988" y="199390"/>
                </a:lnTo>
                <a:lnTo>
                  <a:pt x="1397375" y="199390"/>
                </a:lnTo>
                <a:lnTo>
                  <a:pt x="1232782" y="25146"/>
                </a:lnTo>
                <a:lnTo>
                  <a:pt x="211206" y="25146"/>
                </a:lnTo>
                <a:lnTo>
                  <a:pt x="46613" y="199390"/>
                </a:lnTo>
                <a:lnTo>
                  <a:pt x="0" y="19939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1303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/>
          <a:scene3d>
            <a:camera prst="perspectiveRight"/>
            <a:lightRig rig="threePt" dir="t"/>
          </a:scene3d>
          <a:sp3d>
            <a:bevelT w="0" h="0"/>
            <a:bevelB w="0" h="0"/>
          </a:sp3d>
        </p:spPr>
        <p:txBody>
          <a:bodyPr lIns="81382" tIns="40691" rIns="81382" bIns="40691" rtlCol="0" anchor="ctr">
            <a:noAutofit/>
            <a:sp3d>
              <a:bevelT w="0" h="0"/>
              <a:bevelB w="0" h="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8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5" name="梯形 74">
            <a:extLst>
              <a:ext uri="{FF2B5EF4-FFF2-40B4-BE49-F238E27FC236}">
                <a16:creationId xmlns:a16="http://schemas.microsoft.com/office/drawing/2014/main" id="{0795F773-4342-CE74-BFDD-B95ED671205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010286" y="5865752"/>
            <a:ext cx="215283" cy="38776"/>
          </a:xfrm>
          <a:prstGeom prst="trapezoid">
            <a:avLst>
              <a:gd name="adj" fmla="val 28962"/>
            </a:avLst>
          </a:prstGeom>
          <a:noFill/>
          <a:ln w="11303" cap="flat" cmpd="sng" algn="ctr">
            <a:solidFill>
              <a:schemeClr val="accent1"/>
            </a:solidFill>
            <a:prstDash val="solid"/>
            <a:miter lim="800000"/>
          </a:ln>
          <a:effectLst/>
          <a:scene3d>
            <a:camera prst="perspectiveRight"/>
            <a:lightRig rig="threePt" dir="t"/>
          </a:scene3d>
          <a:sp3d>
            <a:bevelT w="0" h="0"/>
            <a:bevelB w="0" h="0"/>
          </a:sp3d>
        </p:spPr>
        <p:txBody>
          <a:bodyPr lIns="81382" tIns="40691" rIns="81382" bIns="40691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89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6" name="半闭框 75">
            <a:extLst>
              <a:ext uri="{FF2B5EF4-FFF2-40B4-BE49-F238E27FC236}">
                <a16:creationId xmlns:a16="http://schemas.microsoft.com/office/drawing/2014/main" id="{DA81ACB1-E4B9-C411-B58C-14C0C8C91E7D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16200000">
            <a:off x="1838241" y="5723615"/>
            <a:ext cx="256568" cy="105263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perspectiveRight"/>
            <a:lightRig rig="threePt" dir="t"/>
          </a:scene3d>
          <a:sp3d>
            <a:bevelT w="0" h="0"/>
            <a:bevelB w="0" h="0"/>
          </a:sp3d>
        </p:spPr>
        <p:txBody>
          <a:bodyPr lIns="81382" tIns="40691" rIns="81382" bIns="40691" rtlCol="0" anchor="ctr">
            <a:noAutofit/>
            <a:sp3d>
              <a:bevelT w="0" h="0"/>
              <a:bevelB w="0" h="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89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半闭框 76">
            <a:extLst>
              <a:ext uri="{FF2B5EF4-FFF2-40B4-BE49-F238E27FC236}">
                <a16:creationId xmlns:a16="http://schemas.microsoft.com/office/drawing/2014/main" id="{5A66B4E9-E200-F5E9-000B-617617177160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5400000" flipH="1">
            <a:off x="4141044" y="5723615"/>
            <a:ext cx="256568" cy="105263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perspectiveRight"/>
            <a:lightRig rig="threePt" dir="t"/>
          </a:scene3d>
          <a:sp3d>
            <a:bevelT w="0" h="0"/>
            <a:bevelB w="0" h="0"/>
          </a:sp3d>
        </p:spPr>
        <p:txBody>
          <a:bodyPr lIns="81382" tIns="40691" rIns="81382" bIns="40691" rtlCol="0" anchor="ctr">
            <a:noAutofit/>
            <a:sp3d>
              <a:bevelT w="0" h="0"/>
              <a:bevelB w="0" h="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89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内容占位符 2">
            <a:extLst>
              <a:ext uri="{FF2B5EF4-FFF2-40B4-BE49-F238E27FC236}">
                <a16:creationId xmlns:a16="http://schemas.microsoft.com/office/drawing/2014/main" id="{45D43572-EC71-2D1C-0835-4671488C6B46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>
          <a:xfrm>
            <a:off x="2291894" y="2763240"/>
            <a:ext cx="1652063" cy="461885"/>
          </a:xfrm>
          <a:prstGeom prst="rect">
            <a:avLst/>
          </a:prstGeom>
          <a:effectLst/>
          <a:scene3d>
            <a:camera prst="perspectiveRight"/>
            <a:lightRig rig="threePt" dir="t"/>
          </a:scene3d>
          <a:sp3d>
            <a:bevelT w="0" h="0"/>
            <a:bevelB w="0" h="0"/>
          </a:sp3d>
        </p:spPr>
        <p:txBody>
          <a:bodyPr wrap="none" lIns="81382" tIns="40691" rIns="81382" bIns="40691">
            <a:noAutofit/>
            <a:sp3d>
              <a:bevelT w="0" h="0"/>
              <a:bevelB w="0" h="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3204" b="1" i="1" spc="1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3909" dist="33909" dir="2700002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第一阶段</a:t>
            </a:r>
            <a:endParaRPr lang="en-US" altLang="zh-CN" sz="3204" b="1" i="1" spc="150" dirty="0">
              <a:gradFill flip="none" rotWithShape="1">
                <a:gsLst>
                  <a:gs pos="0">
                    <a:schemeClr val="bg1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3909" dist="33909" dir="2700002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pic>
        <p:nvPicPr>
          <p:cNvPr id="81" name="图片 80">
            <a:extLst>
              <a:ext uri="{FF2B5EF4-FFF2-40B4-BE49-F238E27FC236}">
                <a16:creationId xmlns:a16="http://schemas.microsoft.com/office/drawing/2014/main" id="{B05C1EE3-04DD-2FB5-02CE-89D2CA64AB18}"/>
              </a:ext>
            </a:extLst>
          </p:cNvPr>
          <p:cNvPicPr>
            <a:picLocks noChangeAspect="1"/>
          </p:cNvPicPr>
          <p:nvPr/>
        </p:nvPicPr>
        <p:blipFill>
          <a:blip r:embed="rId2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2006357" y="3326153"/>
            <a:ext cx="2223137" cy="146979"/>
          </a:xfrm>
          <a:prstGeom prst="rect">
            <a:avLst/>
          </a:prstGeom>
          <a:ln>
            <a:noFill/>
          </a:ln>
          <a:effectLst/>
          <a:scene3d>
            <a:camera prst="perspectiveRight"/>
            <a:lightRig rig="threePt" dir="t"/>
          </a:scene3d>
          <a:sp3d>
            <a:bevelT w="0" h="0"/>
            <a:bevelB w="0" h="0"/>
          </a:sp3d>
        </p:spPr>
      </p:pic>
      <p:sp>
        <p:nvSpPr>
          <p:cNvPr id="91" name="文本框 90">
            <a:extLst>
              <a:ext uri="{FF2B5EF4-FFF2-40B4-BE49-F238E27FC236}">
                <a16:creationId xmlns:a16="http://schemas.microsoft.com/office/drawing/2014/main" id="{037CAFE7-56BB-511C-996D-B145D7A0F7CC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2068087" y="3623524"/>
            <a:ext cx="2099677" cy="1550793"/>
          </a:xfrm>
          <a:prstGeom prst="rect">
            <a:avLst/>
          </a:prstGeom>
          <a:noFill/>
          <a:effectLst/>
          <a:scene3d>
            <a:camera prst="perspectiveRight"/>
            <a:lightRig rig="threePt" dir="t"/>
          </a:scene3d>
          <a:sp3d>
            <a:bevelT w="0" h="0"/>
            <a:bevelB w="0" h="0"/>
          </a:sp3d>
        </p:spPr>
        <p:txBody>
          <a:bodyPr wrap="square" lIns="81382" tIns="40691" rIns="81382" bIns="40691">
            <a:noAutofit/>
            <a:sp3d>
              <a:bevelT w="0" h="0"/>
              <a:bevelB w="0" h="0"/>
            </a:sp3d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24">
                <a:solidFill>
                  <a:schemeClr val="bg2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请填入您的内容，或复制内容后点击右键选择只保留文本来粘贴您的内容。请填入您的内容，或复制内容后点击右键选择只保留文本来粘贴您的内容。</a:t>
            </a:r>
            <a:endParaRPr lang="zh-CN" altLang="en-US" sz="1424" dirty="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55B5E085-C4F7-6BD6-B7E0-95371F3FDCD4}"/>
              </a:ext>
            </a:extLst>
          </p:cNvPr>
          <p:cNvSpPr/>
          <p:nvPr/>
        </p:nvSpPr>
        <p:spPr>
          <a:xfrm rot="10800000" flipV="1">
            <a:off x="4102746" y="5988842"/>
            <a:ext cx="3986510" cy="407686"/>
          </a:xfrm>
          <a:prstGeom prst="rect">
            <a:avLst/>
          </a:prstGeom>
          <a:blipFill>
            <a:blip r:embed="rId2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534" r="2552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17" name="任意多边形: 形状 116">
            <a:extLst>
              <a:ext uri="{FF2B5EF4-FFF2-40B4-BE49-F238E27FC236}">
                <a16:creationId xmlns:a16="http://schemas.microsoft.com/office/drawing/2014/main" id="{4695980F-F28F-BCB2-B510-3B350EC0010A}"/>
              </a:ext>
            </a:extLst>
          </p:cNvPr>
          <p:cNvSpPr/>
          <p:nvPr/>
        </p:nvSpPr>
        <p:spPr>
          <a:xfrm>
            <a:off x="4676386" y="2193810"/>
            <a:ext cx="2839230" cy="3998878"/>
          </a:xfrm>
          <a:custGeom>
            <a:avLst/>
            <a:gdLst>
              <a:gd name="connsiteX0" fmla="*/ 240502 w 8483600"/>
              <a:gd name="connsiteY0" fmla="*/ 0 h 4902200"/>
              <a:gd name="connsiteX1" fmla="*/ 3708375 w 8483600"/>
              <a:gd name="connsiteY1" fmla="*/ 0 h 4902200"/>
              <a:gd name="connsiteX2" fmla="*/ 3759729 w 8483600"/>
              <a:gd name="connsiteY2" fmla="*/ 56516 h 4902200"/>
              <a:gd name="connsiteX3" fmla="*/ 4723873 w 8483600"/>
              <a:gd name="connsiteY3" fmla="*/ 56516 h 4902200"/>
              <a:gd name="connsiteX4" fmla="*/ 4775228 w 8483600"/>
              <a:gd name="connsiteY4" fmla="*/ 0 h 4902200"/>
              <a:gd name="connsiteX5" fmla="*/ 8243098 w 8483600"/>
              <a:gd name="connsiteY5" fmla="*/ 0 h 4902200"/>
              <a:gd name="connsiteX6" fmla="*/ 8483600 w 8483600"/>
              <a:gd name="connsiteY6" fmla="*/ 240502 h 4902200"/>
              <a:gd name="connsiteX7" fmla="*/ 8483600 w 8483600"/>
              <a:gd name="connsiteY7" fmla="*/ 2864087 h 4902200"/>
              <a:gd name="connsiteX8" fmla="*/ 8370316 w 8483600"/>
              <a:gd name="connsiteY8" fmla="*/ 2890519 h 4902200"/>
              <a:gd name="connsiteX9" fmla="*/ 8370316 w 8483600"/>
              <a:gd name="connsiteY9" fmla="*/ 3660141 h 4902200"/>
              <a:gd name="connsiteX10" fmla="*/ 8483600 w 8483600"/>
              <a:gd name="connsiteY10" fmla="*/ 3686574 h 4902200"/>
              <a:gd name="connsiteX11" fmla="*/ 8483600 w 8483600"/>
              <a:gd name="connsiteY11" fmla="*/ 4902200 h 4902200"/>
              <a:gd name="connsiteX12" fmla="*/ 5032306 w 8483600"/>
              <a:gd name="connsiteY12" fmla="*/ 4902200 h 4902200"/>
              <a:gd name="connsiteX13" fmla="*/ 4789076 w 8483600"/>
              <a:gd name="connsiteY13" fmla="*/ 4658970 h 4902200"/>
              <a:gd name="connsiteX14" fmla="*/ 3694527 w 8483600"/>
              <a:gd name="connsiteY14" fmla="*/ 4658970 h 4902200"/>
              <a:gd name="connsiteX15" fmla="*/ 3451297 w 8483600"/>
              <a:gd name="connsiteY15" fmla="*/ 4902200 h 4902200"/>
              <a:gd name="connsiteX16" fmla="*/ 0 w 8483600"/>
              <a:gd name="connsiteY16" fmla="*/ 4902200 h 4902200"/>
              <a:gd name="connsiteX17" fmla="*/ 0 w 8483600"/>
              <a:gd name="connsiteY17" fmla="*/ 2147334 h 4902200"/>
              <a:gd name="connsiteX18" fmla="*/ 113284 w 8483600"/>
              <a:gd name="connsiteY18" fmla="*/ 2120901 h 4902200"/>
              <a:gd name="connsiteX19" fmla="*/ 113284 w 8483600"/>
              <a:gd name="connsiteY19" fmla="*/ 1351279 h 4902200"/>
              <a:gd name="connsiteX20" fmla="*/ 0 w 8483600"/>
              <a:gd name="connsiteY20" fmla="*/ 1324847 h 4902200"/>
              <a:gd name="connsiteX21" fmla="*/ 0 w 8483600"/>
              <a:gd name="connsiteY21" fmla="*/ 240502 h 49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83600" h="4902200">
                <a:moveTo>
                  <a:pt x="240502" y="0"/>
                </a:moveTo>
                <a:lnTo>
                  <a:pt x="3708375" y="0"/>
                </a:lnTo>
                <a:lnTo>
                  <a:pt x="3759729" y="56516"/>
                </a:lnTo>
                <a:lnTo>
                  <a:pt x="4723873" y="56516"/>
                </a:lnTo>
                <a:lnTo>
                  <a:pt x="4775228" y="0"/>
                </a:lnTo>
                <a:lnTo>
                  <a:pt x="8243098" y="0"/>
                </a:lnTo>
                <a:lnTo>
                  <a:pt x="8483600" y="240502"/>
                </a:lnTo>
                <a:lnTo>
                  <a:pt x="8483600" y="2864087"/>
                </a:lnTo>
                <a:lnTo>
                  <a:pt x="8370316" y="2890519"/>
                </a:lnTo>
                <a:lnTo>
                  <a:pt x="8370316" y="3660141"/>
                </a:lnTo>
                <a:lnTo>
                  <a:pt x="8483600" y="3686574"/>
                </a:lnTo>
                <a:lnTo>
                  <a:pt x="8483600" y="4902200"/>
                </a:lnTo>
                <a:lnTo>
                  <a:pt x="5032306" y="4902200"/>
                </a:lnTo>
                <a:lnTo>
                  <a:pt x="4789076" y="4658970"/>
                </a:lnTo>
                <a:lnTo>
                  <a:pt x="3694527" y="4658970"/>
                </a:lnTo>
                <a:lnTo>
                  <a:pt x="3451297" y="4902200"/>
                </a:lnTo>
                <a:lnTo>
                  <a:pt x="0" y="4902200"/>
                </a:lnTo>
                <a:lnTo>
                  <a:pt x="0" y="2147334"/>
                </a:lnTo>
                <a:lnTo>
                  <a:pt x="113284" y="2120901"/>
                </a:lnTo>
                <a:lnTo>
                  <a:pt x="113284" y="1351279"/>
                </a:lnTo>
                <a:lnTo>
                  <a:pt x="0" y="1324847"/>
                </a:lnTo>
                <a:lnTo>
                  <a:pt x="0" y="24050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8" name="直角三角形 117">
            <a:extLst>
              <a:ext uri="{FF2B5EF4-FFF2-40B4-BE49-F238E27FC236}">
                <a16:creationId xmlns:a16="http://schemas.microsoft.com/office/drawing/2014/main" id="{D74CC81F-6735-D235-60A3-0C3A4EACFCCB}"/>
              </a:ext>
            </a:extLst>
          </p:cNvPr>
          <p:cNvSpPr/>
          <p:nvPr/>
        </p:nvSpPr>
        <p:spPr>
          <a:xfrm rot="5400000">
            <a:off x="4641563" y="2228632"/>
            <a:ext cx="118102" cy="48454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9" name="直角三角形 118">
            <a:extLst>
              <a:ext uri="{FF2B5EF4-FFF2-40B4-BE49-F238E27FC236}">
                <a16:creationId xmlns:a16="http://schemas.microsoft.com/office/drawing/2014/main" id="{56AC7F83-AE24-F9DB-6B6A-20711A6439A4}"/>
              </a:ext>
            </a:extLst>
          </p:cNvPr>
          <p:cNvSpPr/>
          <p:nvPr/>
        </p:nvSpPr>
        <p:spPr>
          <a:xfrm rot="16200000" flipH="1">
            <a:off x="7432339" y="2228632"/>
            <a:ext cx="118102" cy="48454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0" name="梯形 119">
            <a:extLst>
              <a:ext uri="{FF2B5EF4-FFF2-40B4-BE49-F238E27FC236}">
                <a16:creationId xmlns:a16="http://schemas.microsoft.com/office/drawing/2014/main" id="{8EB66D7D-0C12-1543-574F-C0E43306B9F1}"/>
              </a:ext>
            </a:extLst>
          </p:cNvPr>
          <p:cNvSpPr/>
          <p:nvPr/>
        </p:nvSpPr>
        <p:spPr>
          <a:xfrm rot="5400000">
            <a:off x="4388876" y="3598622"/>
            <a:ext cx="597760" cy="22738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1" name="梯形 120">
            <a:extLst>
              <a:ext uri="{FF2B5EF4-FFF2-40B4-BE49-F238E27FC236}">
                <a16:creationId xmlns:a16="http://schemas.microsoft.com/office/drawing/2014/main" id="{FEF876A1-E924-1139-CE9B-3D1AE8BC0E05}"/>
              </a:ext>
            </a:extLst>
          </p:cNvPr>
          <p:cNvSpPr/>
          <p:nvPr/>
        </p:nvSpPr>
        <p:spPr>
          <a:xfrm rot="16200000" flipH="1">
            <a:off x="7205368" y="4852832"/>
            <a:ext cx="597760" cy="22738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2" name="任意多边形: 形状 121">
            <a:extLst>
              <a:ext uri="{FF2B5EF4-FFF2-40B4-BE49-F238E27FC236}">
                <a16:creationId xmlns:a16="http://schemas.microsoft.com/office/drawing/2014/main" id="{4D383185-B9AB-45FD-04A0-92D4777E4601}"/>
              </a:ext>
            </a:extLst>
          </p:cNvPr>
          <p:cNvSpPr/>
          <p:nvPr/>
        </p:nvSpPr>
        <p:spPr>
          <a:xfrm>
            <a:off x="5879576" y="6070618"/>
            <a:ext cx="432854" cy="122069"/>
          </a:xfrm>
          <a:custGeom>
            <a:avLst/>
            <a:gdLst>
              <a:gd name="connsiteX0" fmla="*/ 188346 w 1443988"/>
              <a:gd name="connsiteY0" fmla="*/ 0 h 199390"/>
              <a:gd name="connsiteX1" fmla="*/ 1255642 w 1443988"/>
              <a:gd name="connsiteY1" fmla="*/ 0 h 199390"/>
              <a:gd name="connsiteX2" fmla="*/ 1443988 w 1443988"/>
              <a:gd name="connsiteY2" fmla="*/ 199390 h 199390"/>
              <a:gd name="connsiteX3" fmla="*/ 1397375 w 1443988"/>
              <a:gd name="connsiteY3" fmla="*/ 199390 h 199390"/>
              <a:gd name="connsiteX4" fmla="*/ 1232782 w 1443988"/>
              <a:gd name="connsiteY4" fmla="*/ 25146 h 199390"/>
              <a:gd name="connsiteX5" fmla="*/ 211206 w 1443988"/>
              <a:gd name="connsiteY5" fmla="*/ 25146 h 199390"/>
              <a:gd name="connsiteX6" fmla="*/ 46613 w 1443988"/>
              <a:gd name="connsiteY6" fmla="*/ 199390 h 199390"/>
              <a:gd name="connsiteX7" fmla="*/ 0 w 1443988"/>
              <a:gd name="connsiteY7" fmla="*/ 199390 h 1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988" h="199390">
                <a:moveTo>
                  <a:pt x="188346" y="0"/>
                </a:moveTo>
                <a:lnTo>
                  <a:pt x="1255642" y="0"/>
                </a:lnTo>
                <a:lnTo>
                  <a:pt x="1443988" y="199390"/>
                </a:lnTo>
                <a:lnTo>
                  <a:pt x="1397375" y="199390"/>
                </a:lnTo>
                <a:lnTo>
                  <a:pt x="1232782" y="25146"/>
                </a:lnTo>
                <a:lnTo>
                  <a:pt x="211206" y="25146"/>
                </a:lnTo>
                <a:lnTo>
                  <a:pt x="46613" y="199390"/>
                </a:lnTo>
                <a:lnTo>
                  <a:pt x="0" y="19939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6" name="梯形 135">
            <a:extLst>
              <a:ext uri="{FF2B5EF4-FFF2-40B4-BE49-F238E27FC236}">
                <a16:creationId xmlns:a16="http://schemas.microsoft.com/office/drawing/2014/main" id="{6643CCE0-5C58-CD05-7EB7-67CC49DD7EC1}"/>
              </a:ext>
            </a:extLst>
          </p:cNvPr>
          <p:cNvSpPr/>
          <p:nvPr/>
        </p:nvSpPr>
        <p:spPr>
          <a:xfrm>
            <a:off x="5969088" y="6146966"/>
            <a:ext cx="253830" cy="45719"/>
          </a:xfrm>
          <a:prstGeom prst="trapezoid">
            <a:avLst>
              <a:gd name="adj" fmla="val 28962"/>
            </a:avLst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0" name="半闭框 149">
            <a:extLst>
              <a:ext uri="{FF2B5EF4-FFF2-40B4-BE49-F238E27FC236}">
                <a16:creationId xmlns:a16="http://schemas.microsoft.com/office/drawing/2014/main" id="{9002E27E-EBD1-5AAF-693C-4EBC4323189B}"/>
              </a:ext>
            </a:extLst>
          </p:cNvPr>
          <p:cNvSpPr/>
          <p:nvPr/>
        </p:nvSpPr>
        <p:spPr>
          <a:xfrm rot="16200000">
            <a:off x="4587189" y="5979379"/>
            <a:ext cx="302506" cy="124110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6" name="半闭框 165">
            <a:extLst>
              <a:ext uri="{FF2B5EF4-FFF2-40B4-BE49-F238E27FC236}">
                <a16:creationId xmlns:a16="http://schemas.microsoft.com/office/drawing/2014/main" id="{E45F3FBF-4685-1AE9-2992-3D33DCCA15DD}"/>
              </a:ext>
            </a:extLst>
          </p:cNvPr>
          <p:cNvSpPr/>
          <p:nvPr/>
        </p:nvSpPr>
        <p:spPr>
          <a:xfrm rot="5400000" flipH="1">
            <a:off x="7302309" y="5979379"/>
            <a:ext cx="302506" cy="124110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4" name="内容占位符 2">
            <a:extLst>
              <a:ext uri="{FF2B5EF4-FFF2-40B4-BE49-F238E27FC236}">
                <a16:creationId xmlns:a16="http://schemas.microsoft.com/office/drawing/2014/main" id="{E3826E3C-54A9-AC62-B2E0-F500B31131B3}"/>
              </a:ext>
            </a:extLst>
          </p:cNvPr>
          <p:cNvSpPr txBox="1">
            <a:spLocks/>
          </p:cNvSpPr>
          <p:nvPr/>
        </p:nvSpPr>
        <p:spPr>
          <a:xfrm>
            <a:off x="5028239" y="2488948"/>
            <a:ext cx="2135521" cy="590931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3600" b="1" i="1" spc="1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第二阶段</a:t>
            </a:r>
            <a:endParaRPr lang="en-US" altLang="zh-CN" sz="3600" b="1" i="1" spc="150" dirty="0">
              <a:gradFill flip="none" rotWithShape="1">
                <a:gsLst>
                  <a:gs pos="0">
                    <a:schemeClr val="bg1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pic>
        <p:nvPicPr>
          <p:cNvPr id="115" name="图片 114">
            <a:extLst>
              <a:ext uri="{FF2B5EF4-FFF2-40B4-BE49-F238E27FC236}">
                <a16:creationId xmlns:a16="http://schemas.microsoft.com/office/drawing/2014/main" id="{3ECDA7AB-3577-28BE-398E-4882DD9323D2}"/>
              </a:ext>
            </a:extLst>
          </p:cNvPr>
          <p:cNvPicPr>
            <a:picLocks noChangeAspect="1"/>
          </p:cNvPicPr>
          <p:nvPr/>
        </p:nvPicPr>
        <p:blipFill>
          <a:blip r:embed="rId2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4785406" y="3152651"/>
            <a:ext cx="2621190" cy="173296"/>
          </a:xfrm>
          <a:prstGeom prst="rect">
            <a:avLst/>
          </a:prstGeom>
          <a:ln>
            <a:noFill/>
          </a:ln>
        </p:spPr>
      </p:pic>
      <p:sp>
        <p:nvSpPr>
          <p:cNvPr id="116" name="文本框 115">
            <a:extLst>
              <a:ext uri="{FF2B5EF4-FFF2-40B4-BE49-F238E27FC236}">
                <a16:creationId xmlns:a16="http://schemas.microsoft.com/office/drawing/2014/main" id="{4D8289F2-C12D-68B1-6643-9F6C0B94FE3D}"/>
              </a:ext>
            </a:extLst>
          </p:cNvPr>
          <p:cNvSpPr txBox="1"/>
          <p:nvPr/>
        </p:nvSpPr>
        <p:spPr>
          <a:xfrm>
            <a:off x="4858189" y="3503266"/>
            <a:ext cx="2475625" cy="198631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>
                <a:solidFill>
                  <a:schemeClr val="bg2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请填入您的内容，或复制内容后点击右键选择只保留文本来粘贴您的内容。请填入您的内容，或复制内容后点击右键选择只保留文本来粘贴您的内容。</a:t>
            </a:r>
            <a:endParaRPr lang="zh-CN" altLang="en-US" sz="1600" dirty="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89" name="矩形 188">
            <a:extLst>
              <a:ext uri="{FF2B5EF4-FFF2-40B4-BE49-F238E27FC236}">
                <a16:creationId xmlns:a16="http://schemas.microsoft.com/office/drawing/2014/main" id="{FCA89679-F75C-CC30-1A7F-2F2DCF27EC91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 rot="10800000" flipV="1">
            <a:off x="7383515" y="5731641"/>
            <a:ext cx="3381120" cy="345775"/>
          </a:xfrm>
          <a:prstGeom prst="rect">
            <a:avLst/>
          </a:prstGeom>
          <a:blipFill>
            <a:blip r:embed="rId2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534" r="2552"/>
            </a:stretch>
          </a:blipFill>
          <a:ln w="12700" cap="flat" cmpd="sng" algn="ctr">
            <a:noFill/>
            <a:prstDash val="solid"/>
            <a:miter lim="800000"/>
          </a:ln>
          <a:effectLst/>
          <a:scene3d>
            <a:camera prst="perspectiveLeft"/>
            <a:lightRig rig="threePt" dir="t"/>
          </a:scene3d>
          <a:sp3d>
            <a:bevelT w="0" h="0"/>
            <a:bevelB w="0" h="0"/>
          </a:sp3d>
        </p:spPr>
        <p:txBody>
          <a:bodyPr lIns="81382" tIns="40691" rIns="81382" bIns="40691" rtlCol="0" anchor="ctr">
            <a:noAutofit/>
            <a:sp3d>
              <a:bevelT w="0" h="0"/>
              <a:bevelB w="0" h="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60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95" name="任意多边形: 形状 194">
            <a:extLst>
              <a:ext uri="{FF2B5EF4-FFF2-40B4-BE49-F238E27FC236}">
                <a16:creationId xmlns:a16="http://schemas.microsoft.com/office/drawing/2014/main" id="{82156079-B8F7-3CA2-E7E4-FA81378790FD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7870042" y="2512922"/>
            <a:ext cx="2408065" cy="3391609"/>
          </a:xfrm>
          <a:custGeom>
            <a:avLst/>
            <a:gdLst>
              <a:gd name="connsiteX0" fmla="*/ 240502 w 8483600"/>
              <a:gd name="connsiteY0" fmla="*/ 0 h 4902200"/>
              <a:gd name="connsiteX1" fmla="*/ 3708375 w 8483600"/>
              <a:gd name="connsiteY1" fmla="*/ 0 h 4902200"/>
              <a:gd name="connsiteX2" fmla="*/ 3759729 w 8483600"/>
              <a:gd name="connsiteY2" fmla="*/ 56516 h 4902200"/>
              <a:gd name="connsiteX3" fmla="*/ 4723873 w 8483600"/>
              <a:gd name="connsiteY3" fmla="*/ 56516 h 4902200"/>
              <a:gd name="connsiteX4" fmla="*/ 4775228 w 8483600"/>
              <a:gd name="connsiteY4" fmla="*/ 0 h 4902200"/>
              <a:gd name="connsiteX5" fmla="*/ 8243098 w 8483600"/>
              <a:gd name="connsiteY5" fmla="*/ 0 h 4902200"/>
              <a:gd name="connsiteX6" fmla="*/ 8483600 w 8483600"/>
              <a:gd name="connsiteY6" fmla="*/ 240502 h 4902200"/>
              <a:gd name="connsiteX7" fmla="*/ 8483600 w 8483600"/>
              <a:gd name="connsiteY7" fmla="*/ 2864087 h 4902200"/>
              <a:gd name="connsiteX8" fmla="*/ 8370316 w 8483600"/>
              <a:gd name="connsiteY8" fmla="*/ 2890519 h 4902200"/>
              <a:gd name="connsiteX9" fmla="*/ 8370316 w 8483600"/>
              <a:gd name="connsiteY9" fmla="*/ 3660141 h 4902200"/>
              <a:gd name="connsiteX10" fmla="*/ 8483600 w 8483600"/>
              <a:gd name="connsiteY10" fmla="*/ 3686574 h 4902200"/>
              <a:gd name="connsiteX11" fmla="*/ 8483600 w 8483600"/>
              <a:gd name="connsiteY11" fmla="*/ 4902200 h 4902200"/>
              <a:gd name="connsiteX12" fmla="*/ 5032306 w 8483600"/>
              <a:gd name="connsiteY12" fmla="*/ 4902200 h 4902200"/>
              <a:gd name="connsiteX13" fmla="*/ 4789076 w 8483600"/>
              <a:gd name="connsiteY13" fmla="*/ 4658970 h 4902200"/>
              <a:gd name="connsiteX14" fmla="*/ 3694527 w 8483600"/>
              <a:gd name="connsiteY14" fmla="*/ 4658970 h 4902200"/>
              <a:gd name="connsiteX15" fmla="*/ 3451297 w 8483600"/>
              <a:gd name="connsiteY15" fmla="*/ 4902200 h 4902200"/>
              <a:gd name="connsiteX16" fmla="*/ 0 w 8483600"/>
              <a:gd name="connsiteY16" fmla="*/ 4902200 h 4902200"/>
              <a:gd name="connsiteX17" fmla="*/ 0 w 8483600"/>
              <a:gd name="connsiteY17" fmla="*/ 2147334 h 4902200"/>
              <a:gd name="connsiteX18" fmla="*/ 113284 w 8483600"/>
              <a:gd name="connsiteY18" fmla="*/ 2120901 h 4902200"/>
              <a:gd name="connsiteX19" fmla="*/ 113284 w 8483600"/>
              <a:gd name="connsiteY19" fmla="*/ 1351279 h 4902200"/>
              <a:gd name="connsiteX20" fmla="*/ 0 w 8483600"/>
              <a:gd name="connsiteY20" fmla="*/ 1324847 h 4902200"/>
              <a:gd name="connsiteX21" fmla="*/ 0 w 8483600"/>
              <a:gd name="connsiteY21" fmla="*/ 240502 h 49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83600" h="4902200">
                <a:moveTo>
                  <a:pt x="240502" y="0"/>
                </a:moveTo>
                <a:lnTo>
                  <a:pt x="3708375" y="0"/>
                </a:lnTo>
                <a:lnTo>
                  <a:pt x="3759729" y="56516"/>
                </a:lnTo>
                <a:lnTo>
                  <a:pt x="4723873" y="56516"/>
                </a:lnTo>
                <a:lnTo>
                  <a:pt x="4775228" y="0"/>
                </a:lnTo>
                <a:lnTo>
                  <a:pt x="8243098" y="0"/>
                </a:lnTo>
                <a:lnTo>
                  <a:pt x="8483600" y="240502"/>
                </a:lnTo>
                <a:lnTo>
                  <a:pt x="8483600" y="2864087"/>
                </a:lnTo>
                <a:lnTo>
                  <a:pt x="8370316" y="2890519"/>
                </a:lnTo>
                <a:lnTo>
                  <a:pt x="8370316" y="3660141"/>
                </a:lnTo>
                <a:lnTo>
                  <a:pt x="8483600" y="3686574"/>
                </a:lnTo>
                <a:lnTo>
                  <a:pt x="8483600" y="4902200"/>
                </a:lnTo>
                <a:lnTo>
                  <a:pt x="5032306" y="4902200"/>
                </a:lnTo>
                <a:lnTo>
                  <a:pt x="4789076" y="4658970"/>
                </a:lnTo>
                <a:lnTo>
                  <a:pt x="3694527" y="4658970"/>
                </a:lnTo>
                <a:lnTo>
                  <a:pt x="3451297" y="4902200"/>
                </a:lnTo>
                <a:lnTo>
                  <a:pt x="0" y="4902200"/>
                </a:lnTo>
                <a:lnTo>
                  <a:pt x="0" y="2147334"/>
                </a:lnTo>
                <a:lnTo>
                  <a:pt x="113284" y="2120901"/>
                </a:lnTo>
                <a:lnTo>
                  <a:pt x="113284" y="1351279"/>
                </a:lnTo>
                <a:lnTo>
                  <a:pt x="0" y="1324847"/>
                </a:lnTo>
                <a:lnTo>
                  <a:pt x="0" y="24050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1303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  <a:scene3d>
            <a:camera prst="perspectiveLeft"/>
            <a:lightRig rig="threePt" dir="t"/>
          </a:scene3d>
          <a:sp3d>
            <a:bevelT w="0" h="0"/>
            <a:bevelB w="0" h="0"/>
          </a:sp3d>
        </p:spPr>
        <p:txBody>
          <a:bodyPr rot="0" spcFirstLastPara="0" vertOverflow="overflow" horzOverflow="overflow" vert="horz" wrap="square" lIns="81382" tIns="40691" rIns="81382" bIns="40691" numCol="1" spcCol="0" rtlCol="0" fromWordArt="0" anchor="ctr" anchorCtr="0" forceAA="0" compatLnSpc="1">
            <a:prstTxWarp prst="textNoShape">
              <a:avLst/>
            </a:prstTxWarp>
            <a:noAutofit/>
            <a:sp3d>
              <a:bevelT w="0" h="0"/>
              <a:bevelB w="0" h="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8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6" name="直角三角形 195">
            <a:extLst>
              <a:ext uri="{FF2B5EF4-FFF2-40B4-BE49-F238E27FC236}">
                <a16:creationId xmlns:a16="http://schemas.microsoft.com/office/drawing/2014/main" id="{963AEFA8-7CE6-F546-8E02-0FACA4AEEF9F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 rot="5400000">
            <a:off x="7840507" y="2542456"/>
            <a:ext cx="100167" cy="41096"/>
          </a:xfrm>
          <a:prstGeom prst="rtTriangle">
            <a:avLst/>
          </a:prstGeom>
          <a:noFill/>
          <a:ln w="11303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  <a:scene3d>
            <a:camera prst="perspectiveLeft"/>
            <a:lightRig rig="threePt" dir="t"/>
          </a:scene3d>
          <a:sp3d>
            <a:bevelT w="0" h="0"/>
            <a:bevelB w="0" h="0"/>
          </a:sp3d>
        </p:spPr>
        <p:txBody>
          <a:bodyPr lIns="81382" tIns="40691" rIns="81382" bIns="40691" rtlCol="0" anchor="ctr">
            <a:noAutofit/>
            <a:sp3d>
              <a:bevelT w="0" h="0"/>
              <a:bevelB w="0" h="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8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7" name="直角三角形 196">
            <a:extLst>
              <a:ext uri="{FF2B5EF4-FFF2-40B4-BE49-F238E27FC236}">
                <a16:creationId xmlns:a16="http://schemas.microsoft.com/office/drawing/2014/main" id="{9AD25CDB-D038-AA97-7E90-2FA4B8743439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 rot="16200000" flipH="1">
            <a:off x="10207477" y="2542456"/>
            <a:ext cx="100167" cy="41096"/>
          </a:xfrm>
          <a:prstGeom prst="rtTriangle">
            <a:avLst/>
          </a:prstGeom>
          <a:noFill/>
          <a:ln w="11303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  <a:scene3d>
            <a:camera prst="perspectiveLeft"/>
            <a:lightRig rig="threePt" dir="t"/>
          </a:scene3d>
          <a:sp3d>
            <a:bevelT w="0" h="0"/>
            <a:bevelB w="0" h="0"/>
          </a:sp3d>
        </p:spPr>
        <p:txBody>
          <a:bodyPr lIns="81382" tIns="40691" rIns="81382" bIns="40691" rtlCol="0" anchor="ctr">
            <a:noAutofit/>
            <a:sp3d>
              <a:bevelT w="0" h="0"/>
              <a:bevelB w="0" h="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8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8" name="梯形 197">
            <a:extLst>
              <a:ext uri="{FF2B5EF4-FFF2-40B4-BE49-F238E27FC236}">
                <a16:creationId xmlns:a16="http://schemas.microsoft.com/office/drawing/2014/main" id="{4EC0BA24-C4C1-2D08-6344-FF8222B5B466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 rot="5400000">
            <a:off x="7626193" y="3704399"/>
            <a:ext cx="506984" cy="19285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perspectiveLeft"/>
            <a:lightRig rig="threePt" dir="t"/>
          </a:scene3d>
          <a:sp3d>
            <a:bevelT w="0" h="0"/>
            <a:bevelB w="0" h="0"/>
          </a:sp3d>
        </p:spPr>
        <p:txBody>
          <a:bodyPr lIns="81382" tIns="40691" rIns="81382" bIns="40691" rtlCol="0" anchor="ctr">
            <a:noAutofit/>
            <a:sp3d>
              <a:bevelT w="0" h="0"/>
              <a:bevelB w="0" h="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8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9" name="梯形 198">
            <a:extLst>
              <a:ext uri="{FF2B5EF4-FFF2-40B4-BE49-F238E27FC236}">
                <a16:creationId xmlns:a16="http://schemas.microsoft.com/office/drawing/2014/main" id="{358BBC90-7FAF-B5BC-2BA6-7EE2AEEF945C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 rot="16200000" flipH="1">
            <a:off x="10014973" y="4768145"/>
            <a:ext cx="506984" cy="19285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perspectiveLeft"/>
            <a:lightRig rig="threePt" dir="t"/>
          </a:scene3d>
          <a:sp3d>
            <a:bevelT w="0" h="0"/>
            <a:bevelB w="0" h="0"/>
          </a:sp3d>
        </p:spPr>
        <p:txBody>
          <a:bodyPr lIns="81382" tIns="40691" rIns="81382" bIns="40691" rtlCol="0" anchor="ctr">
            <a:noAutofit/>
            <a:sp3d>
              <a:bevelT w="0" h="0"/>
              <a:bevelB w="0" h="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8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0" name="任意多边形: 形状 199">
            <a:extLst>
              <a:ext uri="{FF2B5EF4-FFF2-40B4-BE49-F238E27FC236}">
                <a16:creationId xmlns:a16="http://schemas.microsoft.com/office/drawing/2014/main" id="{C276B398-3CC2-B38B-9417-FA1B7F31CE96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8890516" y="5800999"/>
            <a:ext cx="367121" cy="103532"/>
          </a:xfrm>
          <a:custGeom>
            <a:avLst/>
            <a:gdLst>
              <a:gd name="connsiteX0" fmla="*/ 188346 w 1443988"/>
              <a:gd name="connsiteY0" fmla="*/ 0 h 199390"/>
              <a:gd name="connsiteX1" fmla="*/ 1255642 w 1443988"/>
              <a:gd name="connsiteY1" fmla="*/ 0 h 199390"/>
              <a:gd name="connsiteX2" fmla="*/ 1443988 w 1443988"/>
              <a:gd name="connsiteY2" fmla="*/ 199390 h 199390"/>
              <a:gd name="connsiteX3" fmla="*/ 1397375 w 1443988"/>
              <a:gd name="connsiteY3" fmla="*/ 199390 h 199390"/>
              <a:gd name="connsiteX4" fmla="*/ 1232782 w 1443988"/>
              <a:gd name="connsiteY4" fmla="*/ 25146 h 199390"/>
              <a:gd name="connsiteX5" fmla="*/ 211206 w 1443988"/>
              <a:gd name="connsiteY5" fmla="*/ 25146 h 199390"/>
              <a:gd name="connsiteX6" fmla="*/ 46613 w 1443988"/>
              <a:gd name="connsiteY6" fmla="*/ 199390 h 199390"/>
              <a:gd name="connsiteX7" fmla="*/ 0 w 1443988"/>
              <a:gd name="connsiteY7" fmla="*/ 199390 h 1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988" h="199390">
                <a:moveTo>
                  <a:pt x="188346" y="0"/>
                </a:moveTo>
                <a:lnTo>
                  <a:pt x="1255642" y="0"/>
                </a:lnTo>
                <a:lnTo>
                  <a:pt x="1443988" y="199390"/>
                </a:lnTo>
                <a:lnTo>
                  <a:pt x="1397375" y="199390"/>
                </a:lnTo>
                <a:lnTo>
                  <a:pt x="1232782" y="25146"/>
                </a:lnTo>
                <a:lnTo>
                  <a:pt x="211206" y="25146"/>
                </a:lnTo>
                <a:lnTo>
                  <a:pt x="46613" y="199390"/>
                </a:lnTo>
                <a:lnTo>
                  <a:pt x="0" y="19939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1303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/>
          <a:scene3d>
            <a:camera prst="perspectiveLeft"/>
            <a:lightRig rig="threePt" dir="t"/>
          </a:scene3d>
          <a:sp3d>
            <a:bevelT w="0" h="0"/>
            <a:bevelB w="0" h="0"/>
          </a:sp3d>
        </p:spPr>
        <p:txBody>
          <a:bodyPr lIns="81382" tIns="40691" rIns="81382" bIns="40691" rtlCol="0" anchor="ctr">
            <a:noAutofit/>
            <a:sp3d>
              <a:bevelT w="0" h="0"/>
              <a:bevelB w="0" h="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8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1" name="梯形 200">
            <a:extLst>
              <a:ext uri="{FF2B5EF4-FFF2-40B4-BE49-F238E27FC236}">
                <a16:creationId xmlns:a16="http://schemas.microsoft.com/office/drawing/2014/main" id="{D9EB4DDE-9D0B-807B-2D55-A342D65EC0E9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8966435" y="5865752"/>
            <a:ext cx="215283" cy="38776"/>
          </a:xfrm>
          <a:prstGeom prst="trapezoid">
            <a:avLst>
              <a:gd name="adj" fmla="val 28962"/>
            </a:avLst>
          </a:prstGeom>
          <a:noFill/>
          <a:ln w="11303" cap="flat" cmpd="sng" algn="ctr">
            <a:solidFill>
              <a:schemeClr val="accent1"/>
            </a:solidFill>
            <a:prstDash val="solid"/>
            <a:miter lim="800000"/>
          </a:ln>
          <a:effectLst/>
          <a:scene3d>
            <a:camera prst="perspectiveLeft"/>
            <a:lightRig rig="threePt" dir="t"/>
          </a:scene3d>
          <a:sp3d>
            <a:bevelT w="0" h="0"/>
            <a:bevelB w="0" h="0"/>
          </a:sp3d>
        </p:spPr>
        <p:txBody>
          <a:bodyPr lIns="81382" tIns="40691" rIns="81382" bIns="40691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89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02" name="半闭框 201">
            <a:extLst>
              <a:ext uri="{FF2B5EF4-FFF2-40B4-BE49-F238E27FC236}">
                <a16:creationId xmlns:a16="http://schemas.microsoft.com/office/drawing/2014/main" id="{C897E2F6-5ED8-F7BB-9AB4-CBDD0F9558FB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 rot="16200000">
            <a:off x="7794390" y="5723615"/>
            <a:ext cx="256568" cy="105263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perspectiveLeft"/>
            <a:lightRig rig="threePt" dir="t"/>
          </a:scene3d>
          <a:sp3d>
            <a:bevelT w="0" h="0"/>
            <a:bevelB w="0" h="0"/>
          </a:sp3d>
        </p:spPr>
        <p:txBody>
          <a:bodyPr lIns="81382" tIns="40691" rIns="81382" bIns="40691" rtlCol="0" anchor="ctr">
            <a:noAutofit/>
            <a:sp3d>
              <a:bevelT w="0" h="0"/>
              <a:bevelB w="0" h="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89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3" name="半闭框 202">
            <a:extLst>
              <a:ext uri="{FF2B5EF4-FFF2-40B4-BE49-F238E27FC236}">
                <a16:creationId xmlns:a16="http://schemas.microsoft.com/office/drawing/2014/main" id="{88229CD9-D5D0-7F34-C92D-11444A6251F7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 rot="5400000" flipH="1">
            <a:off x="10097193" y="5723615"/>
            <a:ext cx="256568" cy="105263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perspectiveLeft"/>
            <a:lightRig rig="threePt" dir="t"/>
          </a:scene3d>
          <a:sp3d>
            <a:bevelT w="0" h="0"/>
            <a:bevelB w="0" h="0"/>
          </a:sp3d>
        </p:spPr>
        <p:txBody>
          <a:bodyPr lIns="81382" tIns="40691" rIns="81382" bIns="40691" rtlCol="0" anchor="ctr">
            <a:noAutofit/>
            <a:sp3d>
              <a:bevelT w="0" h="0"/>
              <a:bevelB w="0" h="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89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2" name="内容占位符 2">
            <a:extLst>
              <a:ext uri="{FF2B5EF4-FFF2-40B4-BE49-F238E27FC236}">
                <a16:creationId xmlns:a16="http://schemas.microsoft.com/office/drawing/2014/main" id="{8C0A0CBA-BDD2-D95C-76F9-7B81174609B6}"/>
              </a:ext>
            </a:extLst>
          </p:cNvPr>
          <p:cNvSpPr txBox="1">
            <a:spLocks/>
          </p:cNvSpPr>
          <p:nvPr>
            <p:custDataLst>
              <p:tags r:id="rId24"/>
            </p:custDataLst>
          </p:nvPr>
        </p:nvSpPr>
        <p:spPr>
          <a:xfrm>
            <a:off x="8248043" y="2763240"/>
            <a:ext cx="1652063" cy="461885"/>
          </a:xfrm>
          <a:prstGeom prst="rect">
            <a:avLst/>
          </a:prstGeom>
          <a:effectLst/>
          <a:scene3d>
            <a:camera prst="perspectiveLeft"/>
            <a:lightRig rig="threePt" dir="t"/>
          </a:scene3d>
          <a:sp3d>
            <a:bevelT w="0" h="0"/>
            <a:bevelB w="0" h="0"/>
          </a:sp3d>
        </p:spPr>
        <p:txBody>
          <a:bodyPr wrap="none" lIns="81382" tIns="40691" rIns="81382" bIns="40691">
            <a:noAutofit/>
            <a:sp3d>
              <a:bevelT w="0" h="0"/>
              <a:bevelB w="0" h="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3204" b="1" i="1" spc="1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3909" dist="33909" dir="2700002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第三阶段</a:t>
            </a:r>
            <a:endParaRPr lang="en-US" altLang="zh-CN" sz="3204" b="1" i="1" spc="150" dirty="0">
              <a:gradFill flip="none" rotWithShape="1">
                <a:gsLst>
                  <a:gs pos="0">
                    <a:schemeClr val="bg1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3909" dist="33909" dir="2700002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pic>
        <p:nvPicPr>
          <p:cNvPr id="193" name="图片 192">
            <a:extLst>
              <a:ext uri="{FF2B5EF4-FFF2-40B4-BE49-F238E27FC236}">
                <a16:creationId xmlns:a16="http://schemas.microsoft.com/office/drawing/2014/main" id="{C02E02BA-DAE0-E233-34E7-E7F875FFF89E}"/>
              </a:ext>
            </a:extLst>
          </p:cNvPr>
          <p:cNvPicPr>
            <a:picLocks noChangeAspect="1"/>
          </p:cNvPicPr>
          <p:nvPr/>
        </p:nvPicPr>
        <p:blipFill>
          <a:blip r:embed="rId2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7962506" y="3326153"/>
            <a:ext cx="2223137" cy="146979"/>
          </a:xfrm>
          <a:prstGeom prst="rect">
            <a:avLst/>
          </a:prstGeom>
          <a:ln>
            <a:noFill/>
          </a:ln>
          <a:effectLst/>
          <a:scene3d>
            <a:camera prst="perspectiveLeft"/>
            <a:lightRig rig="threePt" dir="t"/>
          </a:scene3d>
          <a:sp3d>
            <a:bevelT w="0" h="0"/>
            <a:bevelB w="0" h="0"/>
          </a:sp3d>
        </p:spPr>
      </p:pic>
      <p:sp>
        <p:nvSpPr>
          <p:cNvPr id="194" name="文本框 193">
            <a:extLst>
              <a:ext uri="{FF2B5EF4-FFF2-40B4-BE49-F238E27FC236}">
                <a16:creationId xmlns:a16="http://schemas.microsoft.com/office/drawing/2014/main" id="{AF69DD6B-1495-259C-9510-1518911AD1D5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8024236" y="3623524"/>
            <a:ext cx="2099677" cy="1550793"/>
          </a:xfrm>
          <a:prstGeom prst="rect">
            <a:avLst/>
          </a:prstGeom>
          <a:noFill/>
          <a:effectLst/>
          <a:scene3d>
            <a:camera prst="perspectiveLeft"/>
            <a:lightRig rig="threePt" dir="t"/>
          </a:scene3d>
          <a:sp3d>
            <a:bevelT w="0" h="0"/>
            <a:bevelB w="0" h="0"/>
          </a:sp3d>
        </p:spPr>
        <p:txBody>
          <a:bodyPr wrap="square" lIns="81382" tIns="40691" rIns="81382" bIns="40691">
            <a:noAutofit/>
            <a:sp3d>
              <a:bevelT w="0" h="0"/>
              <a:bevelB w="0" h="0"/>
            </a:sp3d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24">
                <a:solidFill>
                  <a:schemeClr val="bg2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请填入您的内容，或复制内容后点击右键选择只保留文本来粘贴您的内容。请填入您的内容，或复制内容后点击右键选择只保留文本来粘贴您的内容。</a:t>
            </a:r>
            <a:endParaRPr lang="zh-CN" altLang="en-US" sz="1424" dirty="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CFC5929D-7677-AD74-E04A-DCC7E005F2F2}"/>
              </a:ext>
            </a:extLst>
          </p:cNvPr>
          <p:cNvCxnSpPr>
            <a:cxnSpLocks/>
          </p:cNvCxnSpPr>
          <p:nvPr/>
        </p:nvCxnSpPr>
        <p:spPr>
          <a:xfrm>
            <a:off x="4383145" y="1733062"/>
            <a:ext cx="342571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99C7CF72-9FD8-B0AD-FA4E-D992A83C894E}"/>
              </a:ext>
            </a:extLst>
          </p:cNvPr>
          <p:cNvSpPr txBox="1"/>
          <p:nvPr/>
        </p:nvSpPr>
        <p:spPr>
          <a:xfrm>
            <a:off x="4643120" y="1304269"/>
            <a:ext cx="2905760" cy="42473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zh-CN" altLang="en-US" sz="2400" b="1" cap="all" spc="0">
                <a:ln>
                  <a:noFill/>
                </a:ln>
                <a:gradFill>
                  <a:gsLst>
                    <a:gs pos="100000">
                      <a:schemeClr val="accent2">
                        <a:lumMod val="20000"/>
                        <a:lumOff val="80000"/>
                      </a:schemeClr>
                    </a:gs>
                    <a:gs pos="0">
                      <a:schemeClr val="accent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chemeClr val="accent2">
                      <a:lumMod val="75000"/>
                      <a:alpha val="43000"/>
                    </a:scheme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j-cs"/>
              </a:rPr>
              <a:t>科室人员分布</a:t>
            </a:r>
            <a:endParaRPr lang="zh-CN" altLang="en-US" sz="2400" b="1" cap="all" spc="0" dirty="0">
              <a:ln>
                <a:noFill/>
              </a:ln>
              <a:gradFill>
                <a:gsLst>
                  <a:gs pos="100000">
                    <a:schemeClr val="accent2">
                      <a:lumMod val="20000"/>
                      <a:lumOff val="80000"/>
                    </a:schemeClr>
                  </a:gs>
                  <a:gs pos="0">
                    <a:schemeClr val="accent2"/>
                  </a:gs>
                </a:gsLst>
                <a:lin ang="5400000" scaled="1"/>
              </a:gradFill>
              <a:effectLst>
                <a:outerShdw blurRad="38100" dist="38100" dir="2700000" algn="tl">
                  <a:schemeClr val="accent2">
                    <a:lumMod val="75000"/>
                    <a:alpha val="43000"/>
                  </a:scheme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j-cs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A1C548C1-9AAA-4DA6-DB73-BA73E2E6329E}"/>
              </a:ext>
            </a:extLst>
          </p:cNvPr>
          <p:cNvSpPr/>
          <p:nvPr/>
        </p:nvSpPr>
        <p:spPr>
          <a:xfrm flipV="1">
            <a:off x="4819092" y="1487448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180BB41D-9AFB-1631-ED8B-0CF83AB4158B}"/>
              </a:ext>
            </a:extLst>
          </p:cNvPr>
          <p:cNvSpPr/>
          <p:nvPr/>
        </p:nvSpPr>
        <p:spPr>
          <a:xfrm flipV="1">
            <a:off x="4673776" y="1487448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F9B0F133-69DA-2283-228B-427071986B89}"/>
              </a:ext>
            </a:extLst>
          </p:cNvPr>
          <p:cNvSpPr/>
          <p:nvPr/>
        </p:nvSpPr>
        <p:spPr>
          <a:xfrm flipV="1">
            <a:off x="4528461" y="1487448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AC15585F-EE81-F923-B888-E0E400E4BD41}"/>
              </a:ext>
            </a:extLst>
          </p:cNvPr>
          <p:cNvSpPr/>
          <p:nvPr/>
        </p:nvSpPr>
        <p:spPr>
          <a:xfrm flipV="1">
            <a:off x="4383145" y="1487448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A5EF00D9-7189-A276-17E5-1F722D043EA9}"/>
              </a:ext>
            </a:extLst>
          </p:cNvPr>
          <p:cNvSpPr/>
          <p:nvPr/>
        </p:nvSpPr>
        <p:spPr>
          <a:xfrm flipH="1" flipV="1">
            <a:off x="7289871" y="1487448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D4BFB209-AFFF-B17D-A1DB-C38C458137B9}"/>
              </a:ext>
            </a:extLst>
          </p:cNvPr>
          <p:cNvSpPr/>
          <p:nvPr/>
        </p:nvSpPr>
        <p:spPr>
          <a:xfrm flipH="1" flipV="1">
            <a:off x="7435187" y="1487448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655B7D42-BB58-C3C1-5B75-4070F6857818}"/>
              </a:ext>
            </a:extLst>
          </p:cNvPr>
          <p:cNvSpPr/>
          <p:nvPr/>
        </p:nvSpPr>
        <p:spPr>
          <a:xfrm flipH="1" flipV="1">
            <a:off x="7580502" y="1487448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73DCA9C2-676C-A9BC-49B3-CB0AA3A65101}"/>
              </a:ext>
            </a:extLst>
          </p:cNvPr>
          <p:cNvSpPr/>
          <p:nvPr/>
        </p:nvSpPr>
        <p:spPr>
          <a:xfrm flipH="1" flipV="1">
            <a:off x="7725818" y="1487448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8269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şḷïḓ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>
            <a:extLst>
              <a:ext uri="{FF2B5EF4-FFF2-40B4-BE49-F238E27FC236}">
                <a16:creationId xmlns:a16="http://schemas.microsoft.com/office/drawing/2014/main" id="{A9D58AC6-38A6-2EE9-6EFA-E8C3F39B3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56" r="20556"/>
          <a:stretch/>
        </p:blipFill>
        <p:spPr>
          <a:xfrm>
            <a:off x="0" y="4871658"/>
            <a:ext cx="12192000" cy="1987468"/>
          </a:xfrm>
          <a:prstGeom prst="rect">
            <a:avLst/>
          </a:prstGeom>
        </p:spPr>
      </p:pic>
      <p:sp>
        <p:nvSpPr>
          <p:cNvPr id="214" name="矩形: 圆角 213">
            <a:extLst>
              <a:ext uri="{FF2B5EF4-FFF2-40B4-BE49-F238E27FC236}">
                <a16:creationId xmlns:a16="http://schemas.microsoft.com/office/drawing/2014/main" id="{DD181C1F-DCAD-CCE5-4FFF-26B63A6E97BB}"/>
              </a:ext>
            </a:extLst>
          </p:cNvPr>
          <p:cNvSpPr/>
          <p:nvPr/>
        </p:nvSpPr>
        <p:spPr>
          <a:xfrm>
            <a:off x="3264542" y="1603894"/>
            <a:ext cx="2666526" cy="4914540"/>
          </a:xfrm>
          <a:prstGeom prst="roundRect">
            <a:avLst>
              <a:gd name="adj" fmla="val 3750"/>
            </a:avLst>
          </a:prstGeom>
          <a:gradFill flip="none" rotWithShape="1">
            <a:gsLst>
              <a:gs pos="0">
                <a:schemeClr val="accent2">
                  <a:lumMod val="61000"/>
                  <a:lumOff val="39000"/>
                  <a:alpha val="0"/>
                </a:schemeClr>
              </a:gs>
              <a:gs pos="68000">
                <a:schemeClr val="accent1">
                  <a:lumMod val="75000"/>
                  <a:alpha val="30000"/>
                </a:schemeClr>
              </a:gs>
            </a:gsLst>
            <a:lin ang="16200000" scaled="1"/>
            <a:tileRect/>
          </a:gradFill>
          <a:ln w="12700" cap="flat" cmpd="sng" algn="ctr">
            <a:gradFill flip="none" rotWithShape="1"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  <a:sym typeface="思源黑体 CN Bold" panose="020B0800000000000000" pitchFamily="34" charset="-122"/>
            </a:endParaRPr>
          </a:p>
        </p:txBody>
      </p:sp>
      <p:sp>
        <p:nvSpPr>
          <p:cNvPr id="217" name="文本框 216">
            <a:extLst>
              <a:ext uri="{FF2B5EF4-FFF2-40B4-BE49-F238E27FC236}">
                <a16:creationId xmlns:a16="http://schemas.microsoft.com/office/drawing/2014/main" id="{CC371BE9-F016-A69F-211F-16CB04275682}"/>
              </a:ext>
            </a:extLst>
          </p:cNvPr>
          <p:cNvSpPr txBox="1"/>
          <p:nvPr/>
        </p:nvSpPr>
        <p:spPr>
          <a:xfrm>
            <a:off x="3812405" y="2809491"/>
            <a:ext cx="1570800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护理院感组 </a:t>
            </a:r>
            <a:endParaRPr lang="zh-CN" altLang="en-US" sz="2000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18" name="等腰三角形 217">
            <a:extLst>
              <a:ext uri="{FF2B5EF4-FFF2-40B4-BE49-F238E27FC236}">
                <a16:creationId xmlns:a16="http://schemas.microsoft.com/office/drawing/2014/main" id="{747C6665-5D14-12B8-282F-2F2F8E2A4EDF}"/>
              </a:ext>
            </a:extLst>
          </p:cNvPr>
          <p:cNvSpPr/>
          <p:nvPr/>
        </p:nvSpPr>
        <p:spPr>
          <a:xfrm rot="16200000">
            <a:off x="3580609" y="2915821"/>
            <a:ext cx="276142" cy="187450"/>
          </a:xfrm>
          <a:prstGeom prst="triangle">
            <a:avLst/>
          </a:prstGeom>
          <a:gradFill flip="none" rotWithShape="1">
            <a:gsLst>
              <a:gs pos="100000">
                <a:schemeClr val="accent1"/>
              </a:gs>
              <a:gs pos="57000">
                <a:schemeClr val="accent1">
                  <a:alpha val="34000"/>
                </a:schemeClr>
              </a:gs>
              <a:gs pos="0">
                <a:schemeClr val="accent1">
                  <a:alpha val="0"/>
                </a:schemeClr>
              </a:gs>
            </a:gsLst>
            <a:lin ang="16800000" scaled="0"/>
            <a:tileRect/>
          </a:gradFill>
          <a:ln w="3175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5000">
                  <a:schemeClr val="accent1">
                    <a:alpha val="0"/>
                  </a:schemeClr>
                </a:gs>
              </a:gsLst>
              <a:lin ang="60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689" tIns="54844" rIns="109689" bIns="548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96914"/>
            <a:endParaRPr lang="zh-CN" altLang="en-US" sz="140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19" name="等腰三角形 218">
            <a:extLst>
              <a:ext uri="{FF2B5EF4-FFF2-40B4-BE49-F238E27FC236}">
                <a16:creationId xmlns:a16="http://schemas.microsoft.com/office/drawing/2014/main" id="{49588EE3-9EBA-E167-EFB8-273AD1370194}"/>
              </a:ext>
            </a:extLst>
          </p:cNvPr>
          <p:cNvSpPr/>
          <p:nvPr/>
        </p:nvSpPr>
        <p:spPr>
          <a:xfrm rot="5400000" flipH="1">
            <a:off x="5338859" y="2915821"/>
            <a:ext cx="276142" cy="187450"/>
          </a:xfrm>
          <a:prstGeom prst="triangle">
            <a:avLst/>
          </a:prstGeom>
          <a:gradFill flip="none" rotWithShape="1">
            <a:gsLst>
              <a:gs pos="100000">
                <a:schemeClr val="accent1"/>
              </a:gs>
              <a:gs pos="57000">
                <a:schemeClr val="accent1">
                  <a:alpha val="34000"/>
                </a:schemeClr>
              </a:gs>
              <a:gs pos="0">
                <a:schemeClr val="accent1">
                  <a:alpha val="0"/>
                </a:schemeClr>
              </a:gs>
            </a:gsLst>
            <a:lin ang="16800000" scaled="0"/>
            <a:tileRect/>
          </a:gradFill>
          <a:ln w="3175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5000">
                  <a:schemeClr val="accent1">
                    <a:alpha val="0"/>
                  </a:schemeClr>
                </a:gs>
              </a:gsLst>
              <a:lin ang="60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689" tIns="54844" rIns="109689" bIns="548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96914"/>
            <a:endParaRPr lang="zh-CN" altLang="en-US" sz="140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20" name="椭圆 219">
            <a:extLst>
              <a:ext uri="{FF2B5EF4-FFF2-40B4-BE49-F238E27FC236}">
                <a16:creationId xmlns:a16="http://schemas.microsoft.com/office/drawing/2014/main" id="{60738970-19C6-2D52-6516-39FFE88B0333}"/>
              </a:ext>
            </a:extLst>
          </p:cNvPr>
          <p:cNvSpPr/>
          <p:nvPr/>
        </p:nvSpPr>
        <p:spPr>
          <a:xfrm>
            <a:off x="4299314" y="2052534"/>
            <a:ext cx="596983" cy="596983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3000"/>
                </a:schemeClr>
              </a:gs>
              <a:gs pos="66000">
                <a:schemeClr val="accent1">
                  <a:alpha val="17000"/>
                </a:schemeClr>
              </a:gs>
              <a:gs pos="100000">
                <a:schemeClr val="accent1">
                  <a:alpha val="60000"/>
                </a:schemeClr>
              </a:gs>
              <a:gs pos="95000">
                <a:schemeClr val="accent1">
                  <a:alpha val="3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gradFill flip="none" rotWithShape="1">
              <a:gsLst>
                <a:gs pos="2000">
                  <a:schemeClr val="accent1"/>
                </a:gs>
                <a:gs pos="53000">
                  <a:srgbClr val="3B61ED">
                    <a:alpha val="0"/>
                  </a:srgbClr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  <a:effectLst>
            <a:outerShdw blurRad="127000" sx="104000" sy="104000" algn="ctr" rotWithShape="0">
              <a:schemeClr val="accent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400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22" name="文本框 221">
            <a:extLst>
              <a:ext uri="{FF2B5EF4-FFF2-40B4-BE49-F238E27FC236}">
                <a16:creationId xmlns:a16="http://schemas.microsoft.com/office/drawing/2014/main" id="{C7982102-3634-3322-5DE3-3E43C253A46B}"/>
              </a:ext>
            </a:extLst>
          </p:cNvPr>
          <p:cNvSpPr txBox="1"/>
          <p:nvPr/>
        </p:nvSpPr>
        <p:spPr>
          <a:xfrm>
            <a:off x="3347868" y="3482919"/>
            <a:ext cx="2499874" cy="19932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在这里输入你的正文，阐述与关键词标题相关的具体内容，若字数太多酌情先删减文案，再缩小字号。在这里输入你的正文，阐述与关键词标题相关的具体内容。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23" name="梯形 222">
            <a:extLst>
              <a:ext uri="{FF2B5EF4-FFF2-40B4-BE49-F238E27FC236}">
                <a16:creationId xmlns:a16="http://schemas.microsoft.com/office/drawing/2014/main" id="{28FDF62C-A573-9243-1FC5-F9CF9C2783FD}"/>
              </a:ext>
            </a:extLst>
          </p:cNvPr>
          <p:cNvSpPr/>
          <p:nvPr/>
        </p:nvSpPr>
        <p:spPr>
          <a:xfrm flipV="1">
            <a:off x="4262242" y="3338797"/>
            <a:ext cx="671126" cy="45719"/>
          </a:xfrm>
          <a:prstGeom prst="trapezoid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scene3d>
            <a:camera prst="perspectiveRight">
              <a:rot lat="0" lon="200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pic>
        <p:nvPicPr>
          <p:cNvPr id="246" name="图片 245">
            <a:extLst>
              <a:ext uri="{FF2B5EF4-FFF2-40B4-BE49-F238E27FC236}">
                <a16:creationId xmlns:a16="http://schemas.microsoft.com/office/drawing/2014/main" id="{4F4756AC-EF05-E4F6-A369-C85FA5AF7D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324" y="1208170"/>
            <a:ext cx="2952962" cy="826642"/>
          </a:xfrm>
          <a:prstGeom prst="rect">
            <a:avLst/>
          </a:prstGeom>
        </p:spPr>
      </p:pic>
      <p:sp>
        <p:nvSpPr>
          <p:cNvPr id="215" name="矩形: 圆角 214">
            <a:extLst>
              <a:ext uri="{FF2B5EF4-FFF2-40B4-BE49-F238E27FC236}">
                <a16:creationId xmlns:a16="http://schemas.microsoft.com/office/drawing/2014/main" id="{D8F63DDD-6F6C-1CEF-9D17-06E7443D44EC}"/>
              </a:ext>
            </a:extLst>
          </p:cNvPr>
          <p:cNvSpPr/>
          <p:nvPr/>
        </p:nvSpPr>
        <p:spPr>
          <a:xfrm>
            <a:off x="728024" y="2709454"/>
            <a:ext cx="2249069" cy="3313974"/>
          </a:xfrm>
          <a:prstGeom prst="roundRect">
            <a:avLst>
              <a:gd name="adj" fmla="val 3750"/>
            </a:avLst>
          </a:prstGeom>
          <a:gradFill flip="none" rotWithShape="1">
            <a:gsLst>
              <a:gs pos="0">
                <a:schemeClr val="accent2">
                  <a:lumMod val="61000"/>
                  <a:lumOff val="39000"/>
                  <a:alpha val="0"/>
                </a:schemeClr>
              </a:gs>
              <a:gs pos="68000">
                <a:schemeClr val="accent1">
                  <a:lumMod val="75000"/>
                  <a:alpha val="30000"/>
                </a:schemeClr>
              </a:gs>
            </a:gsLst>
            <a:lin ang="16200000" scaled="1"/>
            <a:tileRect/>
          </a:gradFill>
          <a:ln w="12700" cap="flat" cmpd="sng" algn="ctr">
            <a:gradFill flip="none" rotWithShape="1"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  <a:sym typeface="思源黑体 CN Bold" panose="020B0800000000000000" pitchFamily="34" charset="-122"/>
            </a:endParaRPr>
          </a:p>
        </p:txBody>
      </p:sp>
      <p:sp>
        <p:nvSpPr>
          <p:cNvPr id="230" name="文本框 229">
            <a:extLst>
              <a:ext uri="{FF2B5EF4-FFF2-40B4-BE49-F238E27FC236}">
                <a16:creationId xmlns:a16="http://schemas.microsoft.com/office/drawing/2014/main" id="{6F275252-E5D8-4332-655A-C79B9F5CBC0F}"/>
              </a:ext>
            </a:extLst>
          </p:cNvPr>
          <p:cNvSpPr txBox="1"/>
          <p:nvPr/>
        </p:nvSpPr>
        <p:spPr>
          <a:xfrm>
            <a:off x="1112164" y="3593207"/>
            <a:ext cx="151237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综合管理组</a:t>
            </a:r>
            <a:endParaRPr lang="zh-CN" altLang="en-US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31" name="等腰三角形 230">
            <a:extLst>
              <a:ext uri="{FF2B5EF4-FFF2-40B4-BE49-F238E27FC236}">
                <a16:creationId xmlns:a16="http://schemas.microsoft.com/office/drawing/2014/main" id="{EBD42A4F-51B5-AA2E-8806-336DAA560385}"/>
              </a:ext>
            </a:extLst>
          </p:cNvPr>
          <p:cNvSpPr/>
          <p:nvPr/>
        </p:nvSpPr>
        <p:spPr>
          <a:xfrm rot="16200000">
            <a:off x="1010976" y="3698874"/>
            <a:ext cx="232755" cy="157998"/>
          </a:xfrm>
          <a:prstGeom prst="triangle">
            <a:avLst/>
          </a:prstGeom>
          <a:gradFill flip="none" rotWithShape="1">
            <a:gsLst>
              <a:gs pos="100000">
                <a:schemeClr val="accent1"/>
              </a:gs>
              <a:gs pos="57000">
                <a:schemeClr val="accent1">
                  <a:alpha val="34000"/>
                </a:schemeClr>
              </a:gs>
              <a:gs pos="0">
                <a:schemeClr val="accent1">
                  <a:alpha val="0"/>
                </a:schemeClr>
              </a:gs>
            </a:gsLst>
            <a:lin ang="16800000" scaled="0"/>
            <a:tileRect/>
          </a:gradFill>
          <a:ln w="3175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5000">
                  <a:schemeClr val="accent1">
                    <a:alpha val="0"/>
                  </a:schemeClr>
                </a:gs>
              </a:gsLst>
              <a:lin ang="60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689" tIns="54844" rIns="109689" bIns="548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96914"/>
            <a:endParaRPr lang="zh-CN" altLang="en-US" sz="140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32" name="等腰三角形 231">
            <a:extLst>
              <a:ext uri="{FF2B5EF4-FFF2-40B4-BE49-F238E27FC236}">
                <a16:creationId xmlns:a16="http://schemas.microsoft.com/office/drawing/2014/main" id="{01AD43E0-4D41-C029-1C88-E343508426FD}"/>
              </a:ext>
            </a:extLst>
          </p:cNvPr>
          <p:cNvSpPr/>
          <p:nvPr/>
        </p:nvSpPr>
        <p:spPr>
          <a:xfrm rot="5400000" flipH="1">
            <a:off x="2492970" y="3698874"/>
            <a:ext cx="232755" cy="157998"/>
          </a:xfrm>
          <a:prstGeom prst="triangle">
            <a:avLst/>
          </a:prstGeom>
          <a:gradFill flip="none" rotWithShape="1">
            <a:gsLst>
              <a:gs pos="100000">
                <a:schemeClr val="accent1"/>
              </a:gs>
              <a:gs pos="57000">
                <a:schemeClr val="accent1">
                  <a:alpha val="34000"/>
                </a:schemeClr>
              </a:gs>
              <a:gs pos="0">
                <a:schemeClr val="accent1">
                  <a:alpha val="0"/>
                </a:schemeClr>
              </a:gs>
            </a:gsLst>
            <a:lin ang="16800000" scaled="0"/>
            <a:tileRect/>
          </a:gradFill>
          <a:ln w="3175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5000">
                  <a:schemeClr val="accent1">
                    <a:alpha val="0"/>
                  </a:schemeClr>
                </a:gs>
              </a:gsLst>
              <a:lin ang="60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689" tIns="54844" rIns="109689" bIns="548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96914"/>
            <a:endParaRPr lang="zh-CN" altLang="en-US" sz="140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33" name="椭圆 232">
            <a:extLst>
              <a:ext uri="{FF2B5EF4-FFF2-40B4-BE49-F238E27FC236}">
                <a16:creationId xmlns:a16="http://schemas.microsoft.com/office/drawing/2014/main" id="{0720BF1B-EBE9-2E72-6529-C3F46B8FE937}"/>
              </a:ext>
            </a:extLst>
          </p:cNvPr>
          <p:cNvSpPr/>
          <p:nvPr/>
        </p:nvSpPr>
        <p:spPr>
          <a:xfrm>
            <a:off x="1616757" y="2955183"/>
            <a:ext cx="503185" cy="503185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3000"/>
                </a:schemeClr>
              </a:gs>
              <a:gs pos="66000">
                <a:schemeClr val="accent1">
                  <a:alpha val="17000"/>
                </a:schemeClr>
              </a:gs>
              <a:gs pos="100000">
                <a:schemeClr val="accent1">
                  <a:alpha val="60000"/>
                </a:schemeClr>
              </a:gs>
              <a:gs pos="95000">
                <a:schemeClr val="accent1">
                  <a:alpha val="3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gradFill flip="none" rotWithShape="1">
              <a:gsLst>
                <a:gs pos="2000">
                  <a:schemeClr val="accent1"/>
                </a:gs>
                <a:gs pos="53000">
                  <a:srgbClr val="3B61ED">
                    <a:alpha val="0"/>
                  </a:srgbClr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  <a:effectLst>
            <a:outerShdw blurRad="127000" sx="104000" sy="104000" algn="ctr" rotWithShape="0">
              <a:schemeClr val="accent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400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34" name="梯形 233">
            <a:extLst>
              <a:ext uri="{FF2B5EF4-FFF2-40B4-BE49-F238E27FC236}">
                <a16:creationId xmlns:a16="http://schemas.microsoft.com/office/drawing/2014/main" id="{3CCD2DC3-BFE5-E00E-19B1-0F5D00C7B008}"/>
              </a:ext>
            </a:extLst>
          </p:cNvPr>
          <p:cNvSpPr/>
          <p:nvPr/>
        </p:nvSpPr>
        <p:spPr>
          <a:xfrm flipV="1">
            <a:off x="1585511" y="4039348"/>
            <a:ext cx="565679" cy="38536"/>
          </a:xfrm>
          <a:prstGeom prst="trapezoid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scene3d>
            <a:camera prst="perspectiveRight">
              <a:rot lat="0" lon="200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35" name="文本框 234">
            <a:extLst>
              <a:ext uri="{FF2B5EF4-FFF2-40B4-BE49-F238E27FC236}">
                <a16:creationId xmlns:a16="http://schemas.microsoft.com/office/drawing/2014/main" id="{2E98F0B5-998F-E9D6-9538-AA45B95A0CFB}"/>
              </a:ext>
            </a:extLst>
          </p:cNvPr>
          <p:cNvSpPr txBox="1"/>
          <p:nvPr/>
        </p:nvSpPr>
        <p:spPr>
          <a:xfrm>
            <a:off x="804074" y="4136364"/>
            <a:ext cx="2107503" cy="16700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在这里输入你的正文，阐述与关键词标题相关的具体内容，若字数太多酌情先删减文案，再缩小字号。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pic>
        <p:nvPicPr>
          <p:cNvPr id="247" name="图片 246">
            <a:extLst>
              <a:ext uri="{FF2B5EF4-FFF2-40B4-BE49-F238E27FC236}">
                <a16:creationId xmlns:a16="http://schemas.microsoft.com/office/drawing/2014/main" id="{A161B458-0B50-D42B-B88C-D5CD7AB49C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10" y="2308577"/>
            <a:ext cx="2285298" cy="826642"/>
          </a:xfrm>
          <a:prstGeom prst="rect">
            <a:avLst/>
          </a:prstGeom>
        </p:spPr>
      </p:pic>
      <p:sp>
        <p:nvSpPr>
          <p:cNvPr id="216" name="矩形: 圆角 215">
            <a:extLst>
              <a:ext uri="{FF2B5EF4-FFF2-40B4-BE49-F238E27FC236}">
                <a16:creationId xmlns:a16="http://schemas.microsoft.com/office/drawing/2014/main" id="{2E66D6AD-7B33-1032-1CCD-88C3001544E3}"/>
              </a:ext>
            </a:extLst>
          </p:cNvPr>
          <p:cNvSpPr/>
          <p:nvPr/>
        </p:nvSpPr>
        <p:spPr>
          <a:xfrm>
            <a:off x="9196795" y="2709454"/>
            <a:ext cx="2249069" cy="3313974"/>
          </a:xfrm>
          <a:prstGeom prst="roundRect">
            <a:avLst>
              <a:gd name="adj" fmla="val 3750"/>
            </a:avLst>
          </a:prstGeom>
          <a:gradFill flip="none" rotWithShape="1">
            <a:gsLst>
              <a:gs pos="0">
                <a:schemeClr val="accent2">
                  <a:lumMod val="61000"/>
                  <a:lumOff val="39000"/>
                  <a:alpha val="0"/>
                </a:schemeClr>
              </a:gs>
              <a:gs pos="68000">
                <a:schemeClr val="accent1">
                  <a:lumMod val="75000"/>
                  <a:alpha val="30000"/>
                </a:schemeClr>
              </a:gs>
            </a:gsLst>
            <a:lin ang="16200000" scaled="1"/>
            <a:tileRect/>
          </a:gradFill>
          <a:ln w="12700" cap="flat" cmpd="sng" algn="ctr">
            <a:gradFill flip="none" rotWithShape="1"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  <a:sym typeface="思源黑体 CN Bold" panose="020B0800000000000000" pitchFamily="34" charset="-122"/>
            </a:endParaRPr>
          </a:p>
        </p:txBody>
      </p:sp>
      <p:sp>
        <p:nvSpPr>
          <p:cNvPr id="224" name="文本框 223">
            <a:extLst>
              <a:ext uri="{FF2B5EF4-FFF2-40B4-BE49-F238E27FC236}">
                <a16:creationId xmlns:a16="http://schemas.microsoft.com/office/drawing/2014/main" id="{47B79C1A-BE28-F0DB-9E8F-6B5DEC0FD3A0}"/>
              </a:ext>
            </a:extLst>
          </p:cNvPr>
          <p:cNvSpPr txBox="1"/>
          <p:nvPr/>
        </p:nvSpPr>
        <p:spPr>
          <a:xfrm>
            <a:off x="9565143" y="3593207"/>
            <a:ext cx="151237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医疗药事组</a:t>
            </a:r>
            <a:endParaRPr lang="zh-CN" altLang="en-US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25" name="等腰三角形 224">
            <a:extLst>
              <a:ext uri="{FF2B5EF4-FFF2-40B4-BE49-F238E27FC236}">
                <a16:creationId xmlns:a16="http://schemas.microsoft.com/office/drawing/2014/main" id="{F3E3E4C9-0B02-2647-4A02-B971EACCF719}"/>
              </a:ext>
            </a:extLst>
          </p:cNvPr>
          <p:cNvSpPr/>
          <p:nvPr/>
        </p:nvSpPr>
        <p:spPr>
          <a:xfrm rot="16200000">
            <a:off x="9463955" y="3698874"/>
            <a:ext cx="232755" cy="157998"/>
          </a:xfrm>
          <a:prstGeom prst="triangle">
            <a:avLst/>
          </a:prstGeom>
          <a:gradFill flip="none" rotWithShape="1">
            <a:gsLst>
              <a:gs pos="100000">
                <a:schemeClr val="accent1"/>
              </a:gs>
              <a:gs pos="57000">
                <a:schemeClr val="accent1">
                  <a:alpha val="34000"/>
                </a:schemeClr>
              </a:gs>
              <a:gs pos="0">
                <a:schemeClr val="accent1">
                  <a:alpha val="0"/>
                </a:schemeClr>
              </a:gs>
            </a:gsLst>
            <a:lin ang="16800000" scaled="0"/>
            <a:tileRect/>
          </a:gradFill>
          <a:ln w="3175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5000">
                  <a:schemeClr val="accent1">
                    <a:alpha val="0"/>
                  </a:schemeClr>
                </a:gs>
              </a:gsLst>
              <a:lin ang="60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689" tIns="54844" rIns="109689" bIns="548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96914"/>
            <a:endParaRPr lang="zh-CN" altLang="en-US" sz="140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26" name="等腰三角形 225">
            <a:extLst>
              <a:ext uri="{FF2B5EF4-FFF2-40B4-BE49-F238E27FC236}">
                <a16:creationId xmlns:a16="http://schemas.microsoft.com/office/drawing/2014/main" id="{665B3179-6394-091D-72E4-F4E17C4C9067}"/>
              </a:ext>
            </a:extLst>
          </p:cNvPr>
          <p:cNvSpPr/>
          <p:nvPr/>
        </p:nvSpPr>
        <p:spPr>
          <a:xfrm rot="5400000" flipH="1">
            <a:off x="10945949" y="3698874"/>
            <a:ext cx="232755" cy="157998"/>
          </a:xfrm>
          <a:prstGeom prst="triangle">
            <a:avLst/>
          </a:prstGeom>
          <a:gradFill flip="none" rotWithShape="1">
            <a:gsLst>
              <a:gs pos="100000">
                <a:schemeClr val="accent1"/>
              </a:gs>
              <a:gs pos="57000">
                <a:schemeClr val="accent1">
                  <a:alpha val="34000"/>
                </a:schemeClr>
              </a:gs>
              <a:gs pos="0">
                <a:schemeClr val="accent1">
                  <a:alpha val="0"/>
                </a:schemeClr>
              </a:gs>
            </a:gsLst>
            <a:lin ang="16800000" scaled="0"/>
            <a:tileRect/>
          </a:gradFill>
          <a:ln w="3175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5000">
                  <a:schemeClr val="accent1">
                    <a:alpha val="0"/>
                  </a:schemeClr>
                </a:gs>
              </a:gsLst>
              <a:lin ang="60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689" tIns="54844" rIns="109689" bIns="548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96914"/>
            <a:endParaRPr lang="zh-CN" altLang="en-US" sz="140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27" name="椭圆 226">
            <a:extLst>
              <a:ext uri="{FF2B5EF4-FFF2-40B4-BE49-F238E27FC236}">
                <a16:creationId xmlns:a16="http://schemas.microsoft.com/office/drawing/2014/main" id="{BD45C0CB-F982-9887-73AE-77E85332DE69}"/>
              </a:ext>
            </a:extLst>
          </p:cNvPr>
          <p:cNvSpPr/>
          <p:nvPr/>
        </p:nvSpPr>
        <p:spPr>
          <a:xfrm>
            <a:off x="10069736" y="2955183"/>
            <a:ext cx="503185" cy="503185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3000"/>
                </a:schemeClr>
              </a:gs>
              <a:gs pos="66000">
                <a:schemeClr val="accent1">
                  <a:alpha val="17000"/>
                </a:schemeClr>
              </a:gs>
              <a:gs pos="100000">
                <a:schemeClr val="accent1">
                  <a:alpha val="60000"/>
                </a:schemeClr>
              </a:gs>
              <a:gs pos="95000">
                <a:schemeClr val="accent1">
                  <a:alpha val="3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gradFill flip="none" rotWithShape="1">
              <a:gsLst>
                <a:gs pos="2000">
                  <a:schemeClr val="accent1"/>
                </a:gs>
                <a:gs pos="53000">
                  <a:srgbClr val="3B61ED">
                    <a:alpha val="0"/>
                  </a:srgbClr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  <a:effectLst>
            <a:outerShdw blurRad="127000" sx="104000" sy="104000" algn="ctr" rotWithShape="0">
              <a:schemeClr val="accent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400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28" name="梯形 227">
            <a:extLst>
              <a:ext uri="{FF2B5EF4-FFF2-40B4-BE49-F238E27FC236}">
                <a16:creationId xmlns:a16="http://schemas.microsoft.com/office/drawing/2014/main" id="{3E3ED695-B2F0-13A5-703F-B4AC7A7C653B}"/>
              </a:ext>
            </a:extLst>
          </p:cNvPr>
          <p:cNvSpPr/>
          <p:nvPr/>
        </p:nvSpPr>
        <p:spPr>
          <a:xfrm flipV="1">
            <a:off x="10038490" y="4039348"/>
            <a:ext cx="565679" cy="38536"/>
          </a:xfrm>
          <a:prstGeom prst="trapezoid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scene3d>
            <a:camera prst="perspectiveRight">
              <a:rot lat="0" lon="200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29" name="文本框 228">
            <a:extLst>
              <a:ext uri="{FF2B5EF4-FFF2-40B4-BE49-F238E27FC236}">
                <a16:creationId xmlns:a16="http://schemas.microsoft.com/office/drawing/2014/main" id="{78301001-811E-E796-9B84-80A9694D5A11}"/>
              </a:ext>
            </a:extLst>
          </p:cNvPr>
          <p:cNvSpPr txBox="1"/>
          <p:nvPr/>
        </p:nvSpPr>
        <p:spPr>
          <a:xfrm>
            <a:off x="9257053" y="4136364"/>
            <a:ext cx="2107503" cy="16700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在这里输入你的正文，阐述与关键词标题相关的具体内容，若字数太多酌情先删减文案，再缩小字号。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pic>
        <p:nvPicPr>
          <p:cNvPr id="248" name="图片 247">
            <a:extLst>
              <a:ext uri="{FF2B5EF4-FFF2-40B4-BE49-F238E27FC236}">
                <a16:creationId xmlns:a16="http://schemas.microsoft.com/office/drawing/2014/main" id="{13B5F811-4D41-BD54-444B-062081ABA8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679" y="2308577"/>
            <a:ext cx="2285298" cy="826642"/>
          </a:xfrm>
          <a:prstGeom prst="rect">
            <a:avLst/>
          </a:prstGeom>
        </p:spPr>
      </p:pic>
      <p:sp>
        <p:nvSpPr>
          <p:cNvPr id="73" name="矩形: 圆角 72">
            <a:extLst>
              <a:ext uri="{FF2B5EF4-FFF2-40B4-BE49-F238E27FC236}">
                <a16:creationId xmlns:a16="http://schemas.microsoft.com/office/drawing/2014/main" id="{F96FF5D0-8138-81E3-8BC8-11235BD509C3}"/>
              </a:ext>
            </a:extLst>
          </p:cNvPr>
          <p:cNvSpPr/>
          <p:nvPr/>
        </p:nvSpPr>
        <p:spPr>
          <a:xfrm>
            <a:off x="6293220" y="1603894"/>
            <a:ext cx="2666526" cy="4914540"/>
          </a:xfrm>
          <a:prstGeom prst="roundRect">
            <a:avLst>
              <a:gd name="adj" fmla="val 3750"/>
            </a:avLst>
          </a:prstGeom>
          <a:gradFill flip="none" rotWithShape="1">
            <a:gsLst>
              <a:gs pos="0">
                <a:schemeClr val="accent2">
                  <a:lumMod val="61000"/>
                  <a:lumOff val="39000"/>
                  <a:alpha val="0"/>
                </a:schemeClr>
              </a:gs>
              <a:gs pos="68000">
                <a:schemeClr val="accent1">
                  <a:lumMod val="75000"/>
                  <a:alpha val="30000"/>
                </a:schemeClr>
              </a:gs>
            </a:gsLst>
            <a:lin ang="16200000" scaled="1"/>
            <a:tileRect/>
          </a:gradFill>
          <a:ln w="12700" cap="flat" cmpd="sng" algn="ctr">
            <a:gradFill flip="none" rotWithShape="1"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  <a:sym typeface="思源黑体 CN Bold" panose="020B0800000000000000" pitchFamily="34" charset="-122"/>
            </a:endParaRPr>
          </a:p>
        </p:txBody>
      </p:sp>
      <p:sp>
        <p:nvSpPr>
          <p:cNvPr id="86" name="文本框 256">
            <a:extLst>
              <a:ext uri="{FF2B5EF4-FFF2-40B4-BE49-F238E27FC236}">
                <a16:creationId xmlns:a16="http://schemas.microsoft.com/office/drawing/2014/main" id="{AE9E4D53-8427-5C1D-9F1F-F3384EE9B85C}"/>
              </a:ext>
            </a:extLst>
          </p:cNvPr>
          <p:cNvSpPr txBox="1"/>
          <p:nvPr/>
        </p:nvSpPr>
        <p:spPr>
          <a:xfrm>
            <a:off x="6841083" y="2809491"/>
            <a:ext cx="1570800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组织管理组 </a:t>
            </a:r>
            <a:endParaRPr lang="zh-CN" altLang="en-US" sz="2000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87" name="等腰三角形 86">
            <a:extLst>
              <a:ext uri="{FF2B5EF4-FFF2-40B4-BE49-F238E27FC236}">
                <a16:creationId xmlns:a16="http://schemas.microsoft.com/office/drawing/2014/main" id="{10D6821E-C3D2-2F7E-5165-83756261C624}"/>
              </a:ext>
            </a:extLst>
          </p:cNvPr>
          <p:cNvSpPr/>
          <p:nvPr/>
        </p:nvSpPr>
        <p:spPr>
          <a:xfrm rot="16200000">
            <a:off x="6609287" y="2915821"/>
            <a:ext cx="276142" cy="187450"/>
          </a:xfrm>
          <a:prstGeom prst="triangle">
            <a:avLst/>
          </a:prstGeom>
          <a:gradFill flip="none" rotWithShape="1">
            <a:gsLst>
              <a:gs pos="100000">
                <a:schemeClr val="accent1"/>
              </a:gs>
              <a:gs pos="57000">
                <a:schemeClr val="accent1">
                  <a:alpha val="34000"/>
                </a:schemeClr>
              </a:gs>
              <a:gs pos="0">
                <a:schemeClr val="accent1">
                  <a:alpha val="0"/>
                </a:schemeClr>
              </a:gs>
            </a:gsLst>
            <a:lin ang="16800000" scaled="0"/>
            <a:tileRect/>
          </a:gradFill>
          <a:ln w="3175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5000">
                  <a:schemeClr val="accent1">
                    <a:alpha val="0"/>
                  </a:schemeClr>
                </a:gs>
              </a:gsLst>
              <a:lin ang="60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9689" tIns="54844" rIns="109689" bIns="5484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96914"/>
            <a:endParaRPr lang="zh-CN" altLang="en-US" sz="140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88" name="等腰三角形 87">
            <a:extLst>
              <a:ext uri="{FF2B5EF4-FFF2-40B4-BE49-F238E27FC236}">
                <a16:creationId xmlns:a16="http://schemas.microsoft.com/office/drawing/2014/main" id="{B8C5A199-1E64-B334-3254-2DE769E946CC}"/>
              </a:ext>
            </a:extLst>
          </p:cNvPr>
          <p:cNvSpPr/>
          <p:nvPr/>
        </p:nvSpPr>
        <p:spPr>
          <a:xfrm rot="5400000" flipH="1">
            <a:off x="8367537" y="2915821"/>
            <a:ext cx="276142" cy="187450"/>
          </a:xfrm>
          <a:prstGeom prst="triangle">
            <a:avLst/>
          </a:prstGeom>
          <a:gradFill flip="none" rotWithShape="1">
            <a:gsLst>
              <a:gs pos="100000">
                <a:schemeClr val="accent1"/>
              </a:gs>
              <a:gs pos="57000">
                <a:schemeClr val="accent1">
                  <a:alpha val="34000"/>
                </a:schemeClr>
              </a:gs>
              <a:gs pos="0">
                <a:schemeClr val="accent1">
                  <a:alpha val="0"/>
                </a:schemeClr>
              </a:gs>
            </a:gsLst>
            <a:lin ang="16800000" scaled="0"/>
            <a:tileRect/>
          </a:gradFill>
          <a:ln w="3175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5000">
                  <a:schemeClr val="accent1">
                    <a:alpha val="0"/>
                  </a:schemeClr>
                </a:gs>
              </a:gsLst>
              <a:lin ang="60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9689" tIns="54844" rIns="109689" bIns="5484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96914"/>
            <a:endParaRPr lang="zh-CN" altLang="en-US" sz="140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C933E18B-005A-D0EB-5B0D-420668B5DA97}"/>
              </a:ext>
            </a:extLst>
          </p:cNvPr>
          <p:cNvSpPr/>
          <p:nvPr/>
        </p:nvSpPr>
        <p:spPr>
          <a:xfrm>
            <a:off x="7327992" y="2052534"/>
            <a:ext cx="596983" cy="596983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3000"/>
                </a:schemeClr>
              </a:gs>
              <a:gs pos="66000">
                <a:schemeClr val="accent1">
                  <a:alpha val="17000"/>
                </a:schemeClr>
              </a:gs>
              <a:gs pos="100000">
                <a:schemeClr val="accent1">
                  <a:alpha val="60000"/>
                </a:schemeClr>
              </a:gs>
              <a:gs pos="95000">
                <a:schemeClr val="accent1">
                  <a:alpha val="3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gradFill flip="none" rotWithShape="1">
              <a:gsLst>
                <a:gs pos="2000">
                  <a:schemeClr val="accent1"/>
                </a:gs>
                <a:gs pos="53000">
                  <a:srgbClr val="3B61ED">
                    <a:alpha val="0"/>
                  </a:srgbClr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  <a:effectLst>
            <a:outerShdw blurRad="127000" sx="104000" sy="104000" algn="ctr" rotWithShape="0">
              <a:schemeClr val="accent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4400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77" name="文本框 253">
            <a:extLst>
              <a:ext uri="{FF2B5EF4-FFF2-40B4-BE49-F238E27FC236}">
                <a16:creationId xmlns:a16="http://schemas.microsoft.com/office/drawing/2014/main" id="{2AFFFEDC-D451-49B6-80C1-F987CA605422}"/>
              </a:ext>
            </a:extLst>
          </p:cNvPr>
          <p:cNvSpPr txBox="1"/>
          <p:nvPr/>
        </p:nvSpPr>
        <p:spPr>
          <a:xfrm>
            <a:off x="6376546" y="3482919"/>
            <a:ext cx="2499874" cy="19932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在这里输入你的正文，阐述与关键词标题相关的具体内容，若字数太多酌情先删减文案，再缩小字号。在这里输入你的正文，阐述与关键词标题相关的具体内容。</a:t>
            </a:r>
          </a:p>
        </p:txBody>
      </p:sp>
      <p:sp>
        <p:nvSpPr>
          <p:cNvPr id="78" name="梯形 77">
            <a:extLst>
              <a:ext uri="{FF2B5EF4-FFF2-40B4-BE49-F238E27FC236}">
                <a16:creationId xmlns:a16="http://schemas.microsoft.com/office/drawing/2014/main" id="{54ADBCE3-8206-1C28-9741-5DD34D5B5B12}"/>
              </a:ext>
            </a:extLst>
          </p:cNvPr>
          <p:cNvSpPr/>
          <p:nvPr/>
        </p:nvSpPr>
        <p:spPr>
          <a:xfrm flipV="1">
            <a:off x="7290920" y="3338797"/>
            <a:ext cx="671126" cy="45719"/>
          </a:xfrm>
          <a:prstGeom prst="trapezoid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scene3d>
            <a:camera prst="perspectiveRight">
              <a:rot lat="0" lon="200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pic>
        <p:nvPicPr>
          <p:cNvPr id="84" name="图片 83">
            <a:extLst>
              <a:ext uri="{FF2B5EF4-FFF2-40B4-BE49-F238E27FC236}">
                <a16:creationId xmlns:a16="http://schemas.microsoft.com/office/drawing/2014/main" id="{502F1524-5653-5980-5F01-D3DD158CD6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002" y="1208170"/>
            <a:ext cx="2952962" cy="826642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EF7D2BD-A9CD-E51D-8D43-99829B4138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市场分析 </a:t>
            </a:r>
            <a:r>
              <a:rPr lang="en-US" altLang="zh-CN"/>
              <a:t>— </a:t>
            </a:r>
            <a:r>
              <a:rPr lang="zh-CN" altLang="en-US"/>
              <a:t>对比分析</a:t>
            </a:r>
          </a:p>
        </p:txBody>
      </p:sp>
      <p:sp>
        <p:nvSpPr>
          <p:cNvPr id="40" name="图形 4">
            <a:extLst>
              <a:ext uri="{FF2B5EF4-FFF2-40B4-BE49-F238E27FC236}">
                <a16:creationId xmlns:a16="http://schemas.microsoft.com/office/drawing/2014/main" id="{8C1C6879-C450-3890-E24C-BFCF6531A266}"/>
              </a:ext>
            </a:extLst>
          </p:cNvPr>
          <p:cNvSpPr/>
          <p:nvPr/>
        </p:nvSpPr>
        <p:spPr>
          <a:xfrm>
            <a:off x="7468268" y="2239179"/>
            <a:ext cx="316430" cy="265498"/>
          </a:xfrm>
          <a:custGeom>
            <a:avLst/>
            <a:gdLst>
              <a:gd name="connsiteX0" fmla="*/ 370133 w 477811"/>
              <a:gd name="connsiteY0" fmla="*/ 201629 h 400905"/>
              <a:gd name="connsiteX1" fmla="*/ 301761 w 477811"/>
              <a:gd name="connsiteY1" fmla="*/ 257987 h 400905"/>
              <a:gd name="connsiteX2" fmla="*/ 248134 w 477811"/>
              <a:gd name="connsiteY2" fmla="*/ 180495 h 400905"/>
              <a:gd name="connsiteX3" fmla="*/ 185770 w 477811"/>
              <a:gd name="connsiteY3" fmla="*/ 290480 h 400905"/>
              <a:gd name="connsiteX4" fmla="*/ 124770 w 477811"/>
              <a:gd name="connsiteY4" fmla="*/ 195622 h 400905"/>
              <a:gd name="connsiteX5" fmla="*/ 68413 w 477811"/>
              <a:gd name="connsiteY5" fmla="*/ 217957 h 400905"/>
              <a:gd name="connsiteX6" fmla="*/ 31278 w 477811"/>
              <a:gd name="connsiteY6" fmla="*/ 219814 h 400905"/>
              <a:gd name="connsiteX7" fmla="*/ 74256 w 477811"/>
              <a:gd name="connsiteY7" fmla="*/ 276663 h 400905"/>
              <a:gd name="connsiteX8" fmla="*/ 236011 w 477811"/>
              <a:gd name="connsiteY8" fmla="*/ 400300 h 400905"/>
              <a:gd name="connsiteX9" fmla="*/ 242619 w 477811"/>
              <a:gd name="connsiteY9" fmla="*/ 399973 h 400905"/>
              <a:gd name="connsiteX10" fmla="*/ 277569 w 477811"/>
              <a:gd name="connsiteY10" fmla="*/ 379002 h 400905"/>
              <a:gd name="connsiteX11" fmla="*/ 416661 w 477811"/>
              <a:gd name="connsiteY11" fmla="*/ 261645 h 400905"/>
              <a:gd name="connsiteX12" fmla="*/ 447133 w 477811"/>
              <a:gd name="connsiteY12" fmla="*/ 219159 h 400905"/>
              <a:gd name="connsiteX13" fmla="*/ 370133 w 477811"/>
              <a:gd name="connsiteY13" fmla="*/ 201629 h 400905"/>
              <a:gd name="connsiteX14" fmla="*/ 441454 w 477811"/>
              <a:gd name="connsiteY14" fmla="*/ 36816 h 400905"/>
              <a:gd name="connsiteX15" fmla="*/ 271726 w 477811"/>
              <a:gd name="connsiteY15" fmla="*/ 27587 h 400905"/>
              <a:gd name="connsiteX16" fmla="*/ 239069 w 477811"/>
              <a:gd name="connsiteY16" fmla="*/ 66852 h 400905"/>
              <a:gd name="connsiteX17" fmla="*/ 237704 w 477811"/>
              <a:gd name="connsiteY17" fmla="*/ 64995 h 400905"/>
              <a:gd name="connsiteX18" fmla="*/ 106640 w 477811"/>
              <a:gd name="connsiteY18" fmla="*/ 1866 h 400905"/>
              <a:gd name="connsiteX19" fmla="*/ 10035 w 477811"/>
              <a:gd name="connsiteY19" fmla="*/ 75589 h 400905"/>
              <a:gd name="connsiteX20" fmla="*/ 9270 w 477811"/>
              <a:gd name="connsiteY20" fmla="*/ 173232 h 400905"/>
              <a:gd name="connsiteX21" fmla="*/ 17571 w 477811"/>
              <a:gd name="connsiteY21" fmla="*/ 193438 h 400905"/>
              <a:gd name="connsiteX22" fmla="*/ 131542 w 477811"/>
              <a:gd name="connsiteY22" fmla="*/ 152644 h 400905"/>
              <a:gd name="connsiteX23" fmla="*/ 185770 w 477811"/>
              <a:gd name="connsiteY23" fmla="*/ 224128 h 400905"/>
              <a:gd name="connsiteX24" fmla="*/ 248025 w 477811"/>
              <a:gd name="connsiteY24" fmla="*/ 107536 h 400905"/>
              <a:gd name="connsiteX25" fmla="*/ 310117 w 477811"/>
              <a:gd name="connsiteY25" fmla="*/ 210913 h 400905"/>
              <a:gd name="connsiteX26" fmla="*/ 374939 w 477811"/>
              <a:gd name="connsiteY26" fmla="*/ 158706 h 400905"/>
              <a:gd name="connsiteX27" fmla="*/ 460731 w 477811"/>
              <a:gd name="connsiteY27" fmla="*/ 193383 h 400905"/>
              <a:gd name="connsiteX28" fmla="*/ 471653 w 477811"/>
              <a:gd name="connsiteY28" fmla="*/ 163675 h 400905"/>
              <a:gd name="connsiteX29" fmla="*/ 441454 w 477811"/>
              <a:gd name="connsiteY29" fmla="*/ 36816 h 40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77811" h="400905">
                <a:moveTo>
                  <a:pt x="370133" y="201629"/>
                </a:moveTo>
                <a:cubicBezTo>
                  <a:pt x="347961" y="219814"/>
                  <a:pt x="326226" y="237835"/>
                  <a:pt x="301761" y="257987"/>
                </a:cubicBezTo>
                <a:cubicBezTo>
                  <a:pt x="283576" y="231774"/>
                  <a:pt x="267248" y="208237"/>
                  <a:pt x="248134" y="180495"/>
                </a:cubicBezTo>
                <a:cubicBezTo>
                  <a:pt x="226236" y="218995"/>
                  <a:pt x="207013" y="252744"/>
                  <a:pt x="185770" y="290480"/>
                </a:cubicBezTo>
                <a:cubicBezTo>
                  <a:pt x="163762" y="256294"/>
                  <a:pt x="144321" y="225931"/>
                  <a:pt x="124770" y="195622"/>
                </a:cubicBezTo>
                <a:cubicBezTo>
                  <a:pt x="105493" y="203650"/>
                  <a:pt x="88564" y="214244"/>
                  <a:pt x="68413" y="217957"/>
                </a:cubicBezTo>
                <a:cubicBezTo>
                  <a:pt x="56835" y="220087"/>
                  <a:pt x="44384" y="220087"/>
                  <a:pt x="31278" y="219814"/>
                </a:cubicBezTo>
                <a:cubicBezTo>
                  <a:pt x="43292" y="240129"/>
                  <a:pt x="57928" y="258915"/>
                  <a:pt x="74256" y="276663"/>
                </a:cubicBezTo>
                <a:cubicBezTo>
                  <a:pt x="120947" y="327287"/>
                  <a:pt x="176540" y="366442"/>
                  <a:pt x="236011" y="400300"/>
                </a:cubicBezTo>
                <a:cubicBezTo>
                  <a:pt x="237704" y="401229"/>
                  <a:pt x="240926" y="401065"/>
                  <a:pt x="242619" y="399973"/>
                </a:cubicBezTo>
                <a:cubicBezTo>
                  <a:pt x="254305" y="393201"/>
                  <a:pt x="266046" y="386429"/>
                  <a:pt x="277569" y="379002"/>
                </a:cubicBezTo>
                <a:cubicBezTo>
                  <a:pt x="329339" y="346182"/>
                  <a:pt x="377232" y="308938"/>
                  <a:pt x="416661" y="261645"/>
                </a:cubicBezTo>
                <a:cubicBezTo>
                  <a:pt x="427910" y="248102"/>
                  <a:pt x="438395" y="234067"/>
                  <a:pt x="447133" y="219159"/>
                </a:cubicBezTo>
                <a:cubicBezTo>
                  <a:pt x="409452" y="221944"/>
                  <a:pt x="390175" y="217029"/>
                  <a:pt x="370133" y="201629"/>
                </a:cubicBezTo>
                <a:close/>
                <a:moveTo>
                  <a:pt x="441454" y="36816"/>
                </a:moveTo>
                <a:cubicBezTo>
                  <a:pt x="397110" y="-8456"/>
                  <a:pt x="320984" y="-12497"/>
                  <a:pt x="271726" y="27587"/>
                </a:cubicBezTo>
                <a:cubicBezTo>
                  <a:pt x="258455" y="38509"/>
                  <a:pt x="247697" y="51288"/>
                  <a:pt x="239069" y="66852"/>
                </a:cubicBezTo>
                <a:cubicBezTo>
                  <a:pt x="238304" y="65759"/>
                  <a:pt x="237813" y="65486"/>
                  <a:pt x="237704" y="64995"/>
                </a:cubicBezTo>
                <a:cubicBezTo>
                  <a:pt x="207668" y="15573"/>
                  <a:pt x="163434" y="-5998"/>
                  <a:pt x="106640" y="1866"/>
                </a:cubicBezTo>
                <a:cubicBezTo>
                  <a:pt x="61313" y="8146"/>
                  <a:pt x="28657" y="33867"/>
                  <a:pt x="10035" y="75589"/>
                </a:cubicBezTo>
                <a:cubicBezTo>
                  <a:pt x="-4273" y="107809"/>
                  <a:pt x="-2143" y="140575"/>
                  <a:pt x="9270" y="173232"/>
                </a:cubicBezTo>
                <a:cubicBezTo>
                  <a:pt x="11727" y="180167"/>
                  <a:pt x="14513" y="186939"/>
                  <a:pt x="17571" y="193438"/>
                </a:cubicBezTo>
                <a:cubicBezTo>
                  <a:pt x="69013" y="199008"/>
                  <a:pt x="99813" y="176181"/>
                  <a:pt x="131542" y="152644"/>
                </a:cubicBezTo>
                <a:cubicBezTo>
                  <a:pt x="150000" y="177109"/>
                  <a:pt x="166656" y="198844"/>
                  <a:pt x="185770" y="224128"/>
                </a:cubicBezTo>
                <a:cubicBezTo>
                  <a:pt x="206740" y="184700"/>
                  <a:pt x="226126" y="148657"/>
                  <a:pt x="248025" y="107536"/>
                </a:cubicBezTo>
                <a:cubicBezTo>
                  <a:pt x="269760" y="143742"/>
                  <a:pt x="288819" y="175471"/>
                  <a:pt x="310117" y="210913"/>
                </a:cubicBezTo>
                <a:cubicBezTo>
                  <a:pt x="331687" y="193492"/>
                  <a:pt x="351238" y="177819"/>
                  <a:pt x="374939" y="158706"/>
                </a:cubicBezTo>
                <a:cubicBezTo>
                  <a:pt x="389902" y="188741"/>
                  <a:pt x="421630" y="195513"/>
                  <a:pt x="460731" y="193383"/>
                </a:cubicBezTo>
                <a:cubicBezTo>
                  <a:pt x="465045" y="183826"/>
                  <a:pt x="468759" y="173996"/>
                  <a:pt x="471653" y="163675"/>
                </a:cubicBezTo>
                <a:cubicBezTo>
                  <a:pt x="485360" y="115673"/>
                  <a:pt x="476568" y="72859"/>
                  <a:pt x="441454" y="36816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0000">
                <a:schemeClr val="accent2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1" name="图形 2">
            <a:extLst>
              <a:ext uri="{FF2B5EF4-FFF2-40B4-BE49-F238E27FC236}">
                <a16:creationId xmlns:a16="http://schemas.microsoft.com/office/drawing/2014/main" id="{E44B2CE4-8CA7-DABE-AF98-A043E0E10CD0}"/>
              </a:ext>
            </a:extLst>
          </p:cNvPr>
          <p:cNvSpPr/>
          <p:nvPr/>
        </p:nvSpPr>
        <p:spPr>
          <a:xfrm>
            <a:off x="1756554" y="3082376"/>
            <a:ext cx="254623" cy="236030"/>
          </a:xfrm>
          <a:custGeom>
            <a:avLst/>
            <a:gdLst>
              <a:gd name="connsiteX0" fmla="*/ 441959 w 477892"/>
              <a:gd name="connsiteY0" fmla="*/ 101957 h 442996"/>
              <a:gd name="connsiteX1" fmla="*/ 35879 w 477892"/>
              <a:gd name="connsiteY1" fmla="*/ 101957 h 442996"/>
              <a:gd name="connsiteX2" fmla="*/ 0 w 477892"/>
              <a:gd name="connsiteY2" fmla="*/ 137617 h 442996"/>
              <a:gd name="connsiteX3" fmla="*/ 0 w 477892"/>
              <a:gd name="connsiteY3" fmla="*/ 407118 h 442996"/>
              <a:gd name="connsiteX4" fmla="*/ 35879 w 477892"/>
              <a:gd name="connsiteY4" fmla="*/ 442996 h 442996"/>
              <a:gd name="connsiteX5" fmla="*/ 442013 w 477892"/>
              <a:gd name="connsiteY5" fmla="*/ 442996 h 442996"/>
              <a:gd name="connsiteX6" fmla="*/ 477892 w 477892"/>
              <a:gd name="connsiteY6" fmla="*/ 407118 h 442996"/>
              <a:gd name="connsiteX7" fmla="*/ 477892 w 477892"/>
              <a:gd name="connsiteY7" fmla="*/ 137672 h 442996"/>
              <a:gd name="connsiteX8" fmla="*/ 441959 w 477892"/>
              <a:gd name="connsiteY8" fmla="*/ 101957 h 442996"/>
              <a:gd name="connsiteX9" fmla="*/ 336780 w 477892"/>
              <a:gd name="connsiteY9" fmla="*/ 299754 h 442996"/>
              <a:gd name="connsiteX10" fmla="*/ 266115 w 477892"/>
              <a:gd name="connsiteY10" fmla="*/ 299754 h 442996"/>
              <a:gd name="connsiteX11" fmla="*/ 266115 w 477892"/>
              <a:gd name="connsiteY11" fmla="*/ 379103 h 442996"/>
              <a:gd name="connsiteX12" fmla="*/ 239083 w 477892"/>
              <a:gd name="connsiteY12" fmla="*/ 381833 h 442996"/>
              <a:gd name="connsiteX13" fmla="*/ 211723 w 477892"/>
              <a:gd name="connsiteY13" fmla="*/ 379103 h 442996"/>
              <a:gd name="connsiteX14" fmla="*/ 211723 w 477892"/>
              <a:gd name="connsiteY14" fmla="*/ 299754 h 442996"/>
              <a:gd name="connsiteX15" fmla="*/ 141221 w 477892"/>
              <a:gd name="connsiteY15" fmla="*/ 299754 h 442996"/>
              <a:gd name="connsiteX16" fmla="*/ 138491 w 477892"/>
              <a:gd name="connsiteY16" fmla="*/ 272722 h 442996"/>
              <a:gd name="connsiteX17" fmla="*/ 141221 w 477892"/>
              <a:gd name="connsiteY17" fmla="*/ 245199 h 442996"/>
              <a:gd name="connsiteX18" fmla="*/ 211723 w 477892"/>
              <a:gd name="connsiteY18" fmla="*/ 245199 h 442996"/>
              <a:gd name="connsiteX19" fmla="*/ 211723 w 477892"/>
              <a:gd name="connsiteY19" fmla="*/ 165851 h 442996"/>
              <a:gd name="connsiteX20" fmla="*/ 238755 w 477892"/>
              <a:gd name="connsiteY20" fmla="*/ 163120 h 442996"/>
              <a:gd name="connsiteX21" fmla="*/ 266115 w 477892"/>
              <a:gd name="connsiteY21" fmla="*/ 165851 h 442996"/>
              <a:gd name="connsiteX22" fmla="*/ 266115 w 477892"/>
              <a:gd name="connsiteY22" fmla="*/ 245199 h 442996"/>
              <a:gd name="connsiteX23" fmla="*/ 336780 w 477892"/>
              <a:gd name="connsiteY23" fmla="*/ 245199 h 442996"/>
              <a:gd name="connsiteX24" fmla="*/ 339347 w 477892"/>
              <a:gd name="connsiteY24" fmla="*/ 272231 h 442996"/>
              <a:gd name="connsiteX25" fmla="*/ 336780 w 477892"/>
              <a:gd name="connsiteY25" fmla="*/ 299754 h 442996"/>
              <a:gd name="connsiteX26" fmla="*/ 162301 w 477892"/>
              <a:gd name="connsiteY26" fmla="*/ 49367 h 442996"/>
              <a:gd name="connsiteX27" fmla="*/ 171803 w 477892"/>
              <a:gd name="connsiteY27" fmla="*/ 39701 h 442996"/>
              <a:gd name="connsiteX28" fmla="*/ 306089 w 477892"/>
              <a:gd name="connsiteY28" fmla="*/ 39701 h 442996"/>
              <a:gd name="connsiteX29" fmla="*/ 315755 w 477892"/>
              <a:gd name="connsiteY29" fmla="*/ 49367 h 442996"/>
              <a:gd name="connsiteX30" fmla="*/ 315755 w 477892"/>
              <a:gd name="connsiteY30" fmla="*/ 73560 h 442996"/>
              <a:gd name="connsiteX31" fmla="*/ 358187 w 477892"/>
              <a:gd name="connsiteY31" fmla="*/ 73560 h 442996"/>
              <a:gd name="connsiteX32" fmla="*/ 358187 w 477892"/>
              <a:gd name="connsiteY32" fmla="*/ 30254 h 442996"/>
              <a:gd name="connsiteX33" fmla="*/ 328097 w 477892"/>
              <a:gd name="connsiteY33" fmla="*/ 0 h 442996"/>
              <a:gd name="connsiteX34" fmla="*/ 149959 w 477892"/>
              <a:gd name="connsiteY34" fmla="*/ 0 h 442996"/>
              <a:gd name="connsiteX35" fmla="*/ 119705 w 477892"/>
              <a:gd name="connsiteY35" fmla="*/ 30254 h 442996"/>
              <a:gd name="connsiteX36" fmla="*/ 119705 w 477892"/>
              <a:gd name="connsiteY36" fmla="*/ 73560 h 442996"/>
              <a:gd name="connsiteX37" fmla="*/ 162301 w 477892"/>
              <a:gd name="connsiteY37" fmla="*/ 73560 h 442996"/>
              <a:gd name="connsiteX38" fmla="*/ 162301 w 477892"/>
              <a:gd name="connsiteY38" fmla="*/ 49367 h 44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77892" h="442996">
                <a:moveTo>
                  <a:pt x="441959" y="101957"/>
                </a:moveTo>
                <a:lnTo>
                  <a:pt x="35879" y="101957"/>
                </a:lnTo>
                <a:cubicBezTo>
                  <a:pt x="16165" y="101957"/>
                  <a:pt x="0" y="117958"/>
                  <a:pt x="0" y="137617"/>
                </a:cubicBezTo>
                <a:lnTo>
                  <a:pt x="0" y="407118"/>
                </a:lnTo>
                <a:cubicBezTo>
                  <a:pt x="0" y="426832"/>
                  <a:pt x="16165" y="442996"/>
                  <a:pt x="35879" y="442996"/>
                </a:cubicBezTo>
                <a:lnTo>
                  <a:pt x="442013" y="442996"/>
                </a:lnTo>
                <a:cubicBezTo>
                  <a:pt x="461891" y="442996"/>
                  <a:pt x="477892" y="426832"/>
                  <a:pt x="477892" y="407118"/>
                </a:cubicBezTo>
                <a:lnTo>
                  <a:pt x="477892" y="137672"/>
                </a:lnTo>
                <a:cubicBezTo>
                  <a:pt x="477838" y="117958"/>
                  <a:pt x="461891" y="101957"/>
                  <a:pt x="441959" y="101957"/>
                </a:cubicBezTo>
                <a:close/>
                <a:moveTo>
                  <a:pt x="336780" y="299754"/>
                </a:moveTo>
                <a:lnTo>
                  <a:pt x="266115" y="299754"/>
                </a:lnTo>
                <a:lnTo>
                  <a:pt x="266115" y="379103"/>
                </a:lnTo>
                <a:cubicBezTo>
                  <a:pt x="257268" y="380959"/>
                  <a:pt x="248257" y="381833"/>
                  <a:pt x="239083" y="381833"/>
                </a:cubicBezTo>
                <a:cubicBezTo>
                  <a:pt x="230072" y="381833"/>
                  <a:pt x="220734" y="380959"/>
                  <a:pt x="211723" y="379103"/>
                </a:cubicBezTo>
                <a:lnTo>
                  <a:pt x="211723" y="299754"/>
                </a:lnTo>
                <a:lnTo>
                  <a:pt x="141221" y="299754"/>
                </a:lnTo>
                <a:cubicBezTo>
                  <a:pt x="139365" y="290744"/>
                  <a:pt x="138491" y="281569"/>
                  <a:pt x="138491" y="272722"/>
                </a:cubicBezTo>
                <a:cubicBezTo>
                  <a:pt x="138491" y="263384"/>
                  <a:pt x="139365" y="254210"/>
                  <a:pt x="141221" y="245199"/>
                </a:cubicBezTo>
                <a:lnTo>
                  <a:pt x="211723" y="245199"/>
                </a:lnTo>
                <a:lnTo>
                  <a:pt x="211723" y="165851"/>
                </a:lnTo>
                <a:cubicBezTo>
                  <a:pt x="220734" y="163994"/>
                  <a:pt x="229744" y="163120"/>
                  <a:pt x="238755" y="163120"/>
                </a:cubicBezTo>
                <a:cubicBezTo>
                  <a:pt x="248093" y="163120"/>
                  <a:pt x="257268" y="163994"/>
                  <a:pt x="266115" y="165851"/>
                </a:cubicBezTo>
                <a:lnTo>
                  <a:pt x="266115" y="245199"/>
                </a:lnTo>
                <a:lnTo>
                  <a:pt x="336780" y="245199"/>
                </a:lnTo>
                <a:cubicBezTo>
                  <a:pt x="338473" y="254210"/>
                  <a:pt x="339347" y="263220"/>
                  <a:pt x="339347" y="272231"/>
                </a:cubicBezTo>
                <a:cubicBezTo>
                  <a:pt x="339347" y="281569"/>
                  <a:pt x="338473" y="290744"/>
                  <a:pt x="336780" y="299754"/>
                </a:cubicBezTo>
                <a:close/>
                <a:moveTo>
                  <a:pt x="162301" y="49367"/>
                </a:moveTo>
                <a:cubicBezTo>
                  <a:pt x="162301" y="44016"/>
                  <a:pt x="166615" y="39701"/>
                  <a:pt x="171803" y="39701"/>
                </a:cubicBezTo>
                <a:lnTo>
                  <a:pt x="306089" y="39701"/>
                </a:lnTo>
                <a:cubicBezTo>
                  <a:pt x="311441" y="39701"/>
                  <a:pt x="315755" y="44016"/>
                  <a:pt x="315755" y="49367"/>
                </a:cubicBezTo>
                <a:lnTo>
                  <a:pt x="315755" y="73560"/>
                </a:lnTo>
                <a:lnTo>
                  <a:pt x="358187" y="73560"/>
                </a:lnTo>
                <a:lnTo>
                  <a:pt x="358187" y="30254"/>
                </a:lnTo>
                <a:cubicBezTo>
                  <a:pt x="358187" y="13598"/>
                  <a:pt x="344753" y="0"/>
                  <a:pt x="328097" y="0"/>
                </a:cubicBezTo>
                <a:lnTo>
                  <a:pt x="149959" y="0"/>
                </a:lnTo>
                <a:cubicBezTo>
                  <a:pt x="133303" y="0"/>
                  <a:pt x="119705" y="13598"/>
                  <a:pt x="119705" y="30254"/>
                </a:cubicBezTo>
                <a:lnTo>
                  <a:pt x="119705" y="73560"/>
                </a:lnTo>
                <a:lnTo>
                  <a:pt x="162301" y="73560"/>
                </a:lnTo>
                <a:lnTo>
                  <a:pt x="162301" y="4936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0000">
                <a:schemeClr val="accent2">
                  <a:lumMod val="20000"/>
                  <a:lumOff val="8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3" name="图形 18">
            <a:extLst>
              <a:ext uri="{FF2B5EF4-FFF2-40B4-BE49-F238E27FC236}">
                <a16:creationId xmlns:a16="http://schemas.microsoft.com/office/drawing/2014/main" id="{0648150A-6F9E-1B8B-F0BC-5BBCC0106668}"/>
              </a:ext>
            </a:extLst>
          </p:cNvPr>
          <p:cNvSpPr/>
          <p:nvPr/>
        </p:nvSpPr>
        <p:spPr>
          <a:xfrm>
            <a:off x="10144769" y="3026084"/>
            <a:ext cx="394482" cy="323900"/>
          </a:xfrm>
          <a:custGeom>
            <a:avLst/>
            <a:gdLst>
              <a:gd name="connsiteX0" fmla="*/ 1363652 w 1396371"/>
              <a:gd name="connsiteY0" fmla="*/ 756201 h 1146530"/>
              <a:gd name="connsiteX1" fmla="*/ 1268563 w 1396371"/>
              <a:gd name="connsiteY1" fmla="*/ 598138 h 1146530"/>
              <a:gd name="connsiteX2" fmla="*/ 981900 w 1396371"/>
              <a:gd name="connsiteY2" fmla="*/ 124648 h 1146530"/>
              <a:gd name="connsiteX3" fmla="*/ 764633 w 1396371"/>
              <a:gd name="connsiteY3" fmla="*/ 97 h 1146530"/>
              <a:gd name="connsiteX4" fmla="*/ 603499 w 1396371"/>
              <a:gd name="connsiteY4" fmla="*/ 54274 h 1146530"/>
              <a:gd name="connsiteX5" fmla="*/ 522093 w 1396371"/>
              <a:gd name="connsiteY5" fmla="*/ 393858 h 1146530"/>
              <a:gd name="connsiteX6" fmla="*/ 683088 w 1396371"/>
              <a:gd name="connsiteY6" fmla="*/ 660414 h 1146530"/>
              <a:gd name="connsiteX7" fmla="*/ 903427 w 1396371"/>
              <a:gd name="connsiteY7" fmla="*/ 1023595 h 1146530"/>
              <a:gd name="connsiteX8" fmla="*/ 1147223 w 1396371"/>
              <a:gd name="connsiteY8" fmla="*/ 1144516 h 1146530"/>
              <a:gd name="connsiteX9" fmla="*/ 1287832 w 1396371"/>
              <a:gd name="connsiteY9" fmla="*/ 1086709 h 1146530"/>
              <a:gd name="connsiteX10" fmla="*/ 1363652 w 1396371"/>
              <a:gd name="connsiteY10" fmla="*/ 756201 h 1146530"/>
              <a:gd name="connsiteX11" fmla="*/ 1127256 w 1396371"/>
              <a:gd name="connsiteY11" fmla="*/ 472889 h 1146530"/>
              <a:gd name="connsiteX12" fmla="*/ 767007 w 1396371"/>
              <a:gd name="connsiteY12" fmla="*/ 691133 h 1146530"/>
              <a:gd name="connsiteX13" fmla="*/ 743688 w 1396371"/>
              <a:gd name="connsiteY13" fmla="*/ 685408 h 1146530"/>
              <a:gd name="connsiteX14" fmla="*/ 667589 w 1396371"/>
              <a:gd name="connsiteY14" fmla="*/ 559740 h 1146530"/>
              <a:gd name="connsiteX15" fmla="*/ 559794 w 1396371"/>
              <a:gd name="connsiteY15" fmla="*/ 381710 h 1146530"/>
              <a:gd name="connsiteX16" fmla="*/ 633380 w 1396371"/>
              <a:gd name="connsiteY16" fmla="*/ 81223 h 1146530"/>
              <a:gd name="connsiteX17" fmla="*/ 764912 w 1396371"/>
              <a:gd name="connsiteY17" fmla="*/ 38775 h 1146530"/>
              <a:gd name="connsiteX18" fmla="*/ 939591 w 1396371"/>
              <a:gd name="connsiteY18" fmla="*/ 132328 h 1146530"/>
              <a:gd name="connsiteX19" fmla="*/ 1112455 w 1396371"/>
              <a:gd name="connsiteY19" fmla="*/ 415500 h 1146530"/>
              <a:gd name="connsiteX20" fmla="*/ 1132981 w 1396371"/>
              <a:gd name="connsiteY20" fmla="*/ 449431 h 1146530"/>
              <a:gd name="connsiteX21" fmla="*/ 1127256 w 1396371"/>
              <a:gd name="connsiteY21" fmla="*/ 472889 h 1146530"/>
              <a:gd name="connsiteX22" fmla="*/ 530751 w 1396371"/>
              <a:gd name="connsiteY22" fmla="*/ 637654 h 1146530"/>
              <a:gd name="connsiteX23" fmla="*/ 134895 w 1396371"/>
              <a:gd name="connsiteY23" fmla="*/ 588364 h 1146530"/>
              <a:gd name="connsiteX24" fmla="*/ 25564 w 1396371"/>
              <a:gd name="connsiteY24" fmla="*/ 960203 h 1146530"/>
              <a:gd name="connsiteX25" fmla="*/ 47905 w 1396371"/>
              <a:gd name="connsiteY25" fmla="*/ 966067 h 1146530"/>
              <a:gd name="connsiteX26" fmla="*/ 526980 w 1396371"/>
              <a:gd name="connsiteY26" fmla="*/ 660135 h 1146530"/>
              <a:gd name="connsiteX27" fmla="*/ 530751 w 1396371"/>
              <a:gd name="connsiteY27" fmla="*/ 637654 h 1146530"/>
              <a:gd name="connsiteX28" fmla="*/ 562866 w 1396371"/>
              <a:gd name="connsiteY28" fmla="*/ 716266 h 1146530"/>
              <a:gd name="connsiteX29" fmla="*/ 82813 w 1396371"/>
              <a:gd name="connsiteY29" fmla="*/ 1022757 h 1146530"/>
              <a:gd name="connsiteX30" fmla="*/ 79183 w 1396371"/>
              <a:gd name="connsiteY30" fmla="*/ 1045098 h 1146530"/>
              <a:gd name="connsiteX31" fmla="*/ 467637 w 1396371"/>
              <a:gd name="connsiteY31" fmla="*/ 1099275 h 1146530"/>
              <a:gd name="connsiteX32" fmla="*/ 584788 w 1396371"/>
              <a:gd name="connsiteY32" fmla="*/ 722271 h 1146530"/>
              <a:gd name="connsiteX33" fmla="*/ 562866 w 1396371"/>
              <a:gd name="connsiteY33" fmla="*/ 716266 h 114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396371" h="1146530">
                <a:moveTo>
                  <a:pt x="1363652" y="756201"/>
                </a:moveTo>
                <a:cubicBezTo>
                  <a:pt x="1333212" y="702722"/>
                  <a:pt x="1300399" y="650779"/>
                  <a:pt x="1268563" y="598138"/>
                </a:cubicBezTo>
                <a:cubicBezTo>
                  <a:pt x="1173055" y="440215"/>
                  <a:pt x="1077826" y="282292"/>
                  <a:pt x="981900" y="124648"/>
                </a:cubicBezTo>
                <a:cubicBezTo>
                  <a:pt x="932470" y="43662"/>
                  <a:pt x="858884" y="3308"/>
                  <a:pt x="764633" y="97"/>
                </a:cubicBezTo>
                <a:cubicBezTo>
                  <a:pt x="704033" y="-1718"/>
                  <a:pt x="652509" y="22159"/>
                  <a:pt x="603499" y="54274"/>
                </a:cubicBezTo>
                <a:cubicBezTo>
                  <a:pt x="489280" y="129116"/>
                  <a:pt x="453115" y="276009"/>
                  <a:pt x="522093" y="393858"/>
                </a:cubicBezTo>
                <a:cubicBezTo>
                  <a:pt x="574595" y="483361"/>
                  <a:pt x="629330" y="571608"/>
                  <a:pt x="683088" y="660414"/>
                </a:cubicBezTo>
                <a:cubicBezTo>
                  <a:pt x="756395" y="781474"/>
                  <a:pt x="828724" y="903373"/>
                  <a:pt x="903427" y="1023595"/>
                </a:cubicBezTo>
                <a:cubicBezTo>
                  <a:pt x="959279" y="1113099"/>
                  <a:pt x="1041662" y="1153033"/>
                  <a:pt x="1147223" y="1144516"/>
                </a:cubicBezTo>
                <a:cubicBezTo>
                  <a:pt x="1200283" y="1140327"/>
                  <a:pt x="1245244" y="1116171"/>
                  <a:pt x="1287832" y="1086709"/>
                </a:cubicBezTo>
                <a:cubicBezTo>
                  <a:pt x="1394650" y="1012844"/>
                  <a:pt x="1428022" y="869023"/>
                  <a:pt x="1363652" y="756201"/>
                </a:cubicBezTo>
                <a:close/>
                <a:moveTo>
                  <a:pt x="1127256" y="472889"/>
                </a:moveTo>
                <a:cubicBezTo>
                  <a:pt x="1006894" y="545777"/>
                  <a:pt x="887369" y="618106"/>
                  <a:pt x="767007" y="691133"/>
                </a:cubicBezTo>
                <a:cubicBezTo>
                  <a:pt x="759048" y="695880"/>
                  <a:pt x="748575" y="693367"/>
                  <a:pt x="743688" y="685408"/>
                </a:cubicBezTo>
                <a:cubicBezTo>
                  <a:pt x="717996" y="642820"/>
                  <a:pt x="692723" y="601350"/>
                  <a:pt x="667589" y="559740"/>
                </a:cubicBezTo>
                <a:cubicBezTo>
                  <a:pt x="631564" y="500396"/>
                  <a:pt x="595540" y="441193"/>
                  <a:pt x="559794" y="381710"/>
                </a:cubicBezTo>
                <a:cubicBezTo>
                  <a:pt x="495284" y="274612"/>
                  <a:pt x="526980" y="146989"/>
                  <a:pt x="633380" y="81223"/>
                </a:cubicBezTo>
                <a:cubicBezTo>
                  <a:pt x="674012" y="56229"/>
                  <a:pt x="716321" y="37379"/>
                  <a:pt x="764912" y="38775"/>
                </a:cubicBezTo>
                <a:cubicBezTo>
                  <a:pt x="838359" y="41009"/>
                  <a:pt x="899657" y="69773"/>
                  <a:pt x="939591" y="132328"/>
                </a:cubicBezTo>
                <a:cubicBezTo>
                  <a:pt x="998935" y="225602"/>
                  <a:pt x="1054927" y="320970"/>
                  <a:pt x="1112455" y="415500"/>
                </a:cubicBezTo>
                <a:cubicBezTo>
                  <a:pt x="1119297" y="426671"/>
                  <a:pt x="1125999" y="437841"/>
                  <a:pt x="1132981" y="449431"/>
                </a:cubicBezTo>
                <a:cubicBezTo>
                  <a:pt x="1137868" y="457529"/>
                  <a:pt x="1135354" y="468002"/>
                  <a:pt x="1127256" y="472889"/>
                </a:cubicBezTo>
                <a:close/>
                <a:moveTo>
                  <a:pt x="530751" y="637654"/>
                </a:moveTo>
                <a:cubicBezTo>
                  <a:pt x="443481" y="535025"/>
                  <a:pt x="270478" y="496905"/>
                  <a:pt x="134895" y="588364"/>
                </a:cubicBezTo>
                <a:cubicBezTo>
                  <a:pt x="-4177" y="682057"/>
                  <a:pt x="-26100" y="854920"/>
                  <a:pt x="25564" y="960203"/>
                </a:cubicBezTo>
                <a:cubicBezTo>
                  <a:pt x="29613" y="968580"/>
                  <a:pt x="39946" y="971094"/>
                  <a:pt x="47905" y="966067"/>
                </a:cubicBezTo>
                <a:lnTo>
                  <a:pt x="526980" y="660135"/>
                </a:lnTo>
                <a:cubicBezTo>
                  <a:pt x="534939" y="654968"/>
                  <a:pt x="536894" y="644775"/>
                  <a:pt x="530751" y="637654"/>
                </a:cubicBezTo>
                <a:close/>
                <a:moveTo>
                  <a:pt x="562866" y="716266"/>
                </a:moveTo>
                <a:cubicBezTo>
                  <a:pt x="402848" y="818477"/>
                  <a:pt x="242970" y="920547"/>
                  <a:pt x="82813" y="1022757"/>
                </a:cubicBezTo>
                <a:cubicBezTo>
                  <a:pt x="74994" y="1027924"/>
                  <a:pt x="73039" y="1038117"/>
                  <a:pt x="79183" y="1045098"/>
                </a:cubicBezTo>
                <a:cubicBezTo>
                  <a:pt x="165335" y="1145493"/>
                  <a:pt x="331217" y="1185568"/>
                  <a:pt x="467637" y="1099275"/>
                </a:cubicBezTo>
                <a:cubicBezTo>
                  <a:pt x="606850" y="1011308"/>
                  <a:pt x="639384" y="841516"/>
                  <a:pt x="584788" y="722271"/>
                </a:cubicBezTo>
                <a:cubicBezTo>
                  <a:pt x="580878" y="713893"/>
                  <a:pt x="570685" y="711240"/>
                  <a:pt x="562866" y="716266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0000">
                <a:schemeClr val="accent2">
                  <a:lumMod val="20000"/>
                  <a:lumOff val="8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5" name="图形 8">
            <a:extLst>
              <a:ext uri="{FF2B5EF4-FFF2-40B4-BE49-F238E27FC236}">
                <a16:creationId xmlns:a16="http://schemas.microsoft.com/office/drawing/2014/main" id="{4E95CCE0-1A15-17F9-2507-C25BBD50CFA5}"/>
              </a:ext>
            </a:extLst>
          </p:cNvPr>
          <p:cNvSpPr/>
          <p:nvPr/>
        </p:nvSpPr>
        <p:spPr>
          <a:xfrm>
            <a:off x="4435369" y="2265127"/>
            <a:ext cx="349585" cy="213603"/>
          </a:xfrm>
          <a:custGeom>
            <a:avLst/>
            <a:gdLst>
              <a:gd name="connsiteX0" fmla="*/ 90827 w 546110"/>
              <a:gd name="connsiteY0" fmla="*/ 259723 h 333684"/>
              <a:gd name="connsiteX1" fmla="*/ 226643 w 546110"/>
              <a:gd name="connsiteY1" fmla="*/ 277471 h 333684"/>
              <a:gd name="connsiteX2" fmla="*/ 316367 w 546110"/>
              <a:gd name="connsiteY2" fmla="*/ 254317 h 333684"/>
              <a:gd name="connsiteX3" fmla="*/ 341378 w 546110"/>
              <a:gd name="connsiteY3" fmla="*/ 240773 h 333684"/>
              <a:gd name="connsiteX4" fmla="*/ 347658 w 546110"/>
              <a:gd name="connsiteY4" fmla="*/ 236295 h 333684"/>
              <a:gd name="connsiteX5" fmla="*/ 345583 w 546110"/>
              <a:gd name="connsiteY5" fmla="*/ 234602 h 333684"/>
              <a:gd name="connsiteX6" fmla="*/ 343836 w 546110"/>
              <a:gd name="connsiteY6" fmla="*/ 233729 h 333684"/>
              <a:gd name="connsiteX7" fmla="*/ 220089 w 546110"/>
              <a:gd name="connsiteY7" fmla="*/ 175351 h 333684"/>
              <a:gd name="connsiteX8" fmla="*/ 41405 w 546110"/>
              <a:gd name="connsiteY8" fmla="*/ 90923 h 333684"/>
              <a:gd name="connsiteX9" fmla="*/ 33432 w 546110"/>
              <a:gd name="connsiteY9" fmla="*/ 92289 h 333684"/>
              <a:gd name="connsiteX10" fmla="*/ 20927 w 546110"/>
              <a:gd name="connsiteY10" fmla="*/ 105777 h 333684"/>
              <a:gd name="connsiteX11" fmla="*/ 666 w 546110"/>
              <a:gd name="connsiteY11" fmla="*/ 154162 h 333684"/>
              <a:gd name="connsiteX12" fmla="*/ 27371 w 546110"/>
              <a:gd name="connsiteY12" fmla="*/ 219421 h 333684"/>
              <a:gd name="connsiteX13" fmla="*/ 90827 w 546110"/>
              <a:gd name="connsiteY13" fmla="*/ 259723 h 333684"/>
              <a:gd name="connsiteX14" fmla="*/ 141451 w 546110"/>
              <a:gd name="connsiteY14" fmla="*/ 118283 h 333684"/>
              <a:gd name="connsiteX15" fmla="*/ 360055 w 546110"/>
              <a:gd name="connsiteY15" fmla="*/ 221496 h 333684"/>
              <a:gd name="connsiteX16" fmla="*/ 366007 w 546110"/>
              <a:gd name="connsiteY16" fmla="*/ 220513 h 333684"/>
              <a:gd name="connsiteX17" fmla="*/ 375236 w 546110"/>
              <a:gd name="connsiteY17" fmla="*/ 209973 h 333684"/>
              <a:gd name="connsiteX18" fmla="*/ 376602 w 546110"/>
              <a:gd name="connsiteY18" fmla="*/ 108999 h 333684"/>
              <a:gd name="connsiteX19" fmla="*/ 310687 w 546110"/>
              <a:gd name="connsiteY19" fmla="*/ 60560 h 333684"/>
              <a:gd name="connsiteX20" fmla="*/ 217850 w 546110"/>
              <a:gd name="connsiteY20" fmla="*/ 39372 h 333684"/>
              <a:gd name="connsiteX21" fmla="*/ 85148 w 546110"/>
              <a:gd name="connsiteY21" fmla="*/ 60287 h 333684"/>
              <a:gd name="connsiteX22" fmla="*/ 60683 w 546110"/>
              <a:gd name="connsiteY22" fmla="*/ 72356 h 333684"/>
              <a:gd name="connsiteX23" fmla="*/ 54239 w 546110"/>
              <a:gd name="connsiteY23" fmla="*/ 76506 h 333684"/>
              <a:gd name="connsiteX24" fmla="*/ 61393 w 546110"/>
              <a:gd name="connsiteY24" fmla="*/ 80438 h 333684"/>
              <a:gd name="connsiteX25" fmla="*/ 141451 w 546110"/>
              <a:gd name="connsiteY25" fmla="*/ 118283 h 333684"/>
              <a:gd name="connsiteX26" fmla="*/ 390309 w 546110"/>
              <a:gd name="connsiteY26" fmla="*/ 208772 h 333684"/>
              <a:gd name="connsiteX27" fmla="*/ 380097 w 546110"/>
              <a:gd name="connsiteY27" fmla="*/ 226739 h 333684"/>
              <a:gd name="connsiteX28" fmla="*/ 327289 w 546110"/>
              <a:gd name="connsiteY28" fmla="*/ 268188 h 333684"/>
              <a:gd name="connsiteX29" fmla="*/ 220799 w 546110"/>
              <a:gd name="connsiteY29" fmla="*/ 293745 h 333684"/>
              <a:gd name="connsiteX30" fmla="*/ 125505 w 546110"/>
              <a:gd name="connsiteY30" fmla="*/ 286864 h 333684"/>
              <a:gd name="connsiteX31" fmla="*/ 41788 w 546110"/>
              <a:gd name="connsiteY31" fmla="*/ 251859 h 333684"/>
              <a:gd name="connsiteX32" fmla="*/ 3779 w 546110"/>
              <a:gd name="connsiteY32" fmla="*/ 207024 h 333684"/>
              <a:gd name="connsiteX33" fmla="*/ 2305 w 546110"/>
              <a:gd name="connsiteY33" fmla="*/ 203311 h 333684"/>
              <a:gd name="connsiteX34" fmla="*/ 284 w 546110"/>
              <a:gd name="connsiteY34" fmla="*/ 199652 h 333684"/>
              <a:gd name="connsiteX35" fmla="*/ 175 w 546110"/>
              <a:gd name="connsiteY35" fmla="*/ 206314 h 333684"/>
              <a:gd name="connsiteX36" fmla="*/ 502 w 546110"/>
              <a:gd name="connsiteY36" fmla="*/ 212868 h 333684"/>
              <a:gd name="connsiteX37" fmla="*/ 26060 w 546110"/>
              <a:gd name="connsiteY37" fmla="*/ 272502 h 333684"/>
              <a:gd name="connsiteX38" fmla="*/ 92138 w 546110"/>
              <a:gd name="connsiteY38" fmla="*/ 314879 h 333684"/>
              <a:gd name="connsiteX39" fmla="*/ 262631 w 546110"/>
              <a:gd name="connsiteY39" fmla="*/ 326620 h 333684"/>
              <a:gd name="connsiteX40" fmla="*/ 359454 w 546110"/>
              <a:gd name="connsiteY40" fmla="*/ 281512 h 333684"/>
              <a:gd name="connsiteX41" fmla="*/ 392930 w 546110"/>
              <a:gd name="connsiteY41" fmla="*/ 226083 h 333684"/>
              <a:gd name="connsiteX42" fmla="*/ 394295 w 546110"/>
              <a:gd name="connsiteY42" fmla="*/ 209482 h 333684"/>
              <a:gd name="connsiteX43" fmla="*/ 394241 w 546110"/>
              <a:gd name="connsiteY43" fmla="*/ 202000 h 333684"/>
              <a:gd name="connsiteX44" fmla="*/ 390309 w 546110"/>
              <a:gd name="connsiteY44" fmla="*/ 208772 h 333684"/>
              <a:gd name="connsiteX45" fmla="*/ 477084 w 546110"/>
              <a:gd name="connsiteY45" fmla="*/ 190696 h 333684"/>
              <a:gd name="connsiteX46" fmla="*/ 499146 w 546110"/>
              <a:gd name="connsiteY46" fmla="*/ 178682 h 333684"/>
              <a:gd name="connsiteX47" fmla="*/ 504826 w 546110"/>
              <a:gd name="connsiteY47" fmla="*/ 174804 h 333684"/>
              <a:gd name="connsiteX48" fmla="*/ 503024 w 546110"/>
              <a:gd name="connsiteY48" fmla="*/ 173221 h 333684"/>
              <a:gd name="connsiteX49" fmla="*/ 501440 w 546110"/>
              <a:gd name="connsiteY49" fmla="*/ 172565 h 333684"/>
              <a:gd name="connsiteX50" fmla="*/ 405818 w 546110"/>
              <a:gd name="connsiteY50" fmla="*/ 127567 h 333684"/>
              <a:gd name="connsiteX51" fmla="*/ 420126 w 546110"/>
              <a:gd name="connsiteY51" fmla="*/ 186163 h 333684"/>
              <a:gd name="connsiteX52" fmla="*/ 418051 w 546110"/>
              <a:gd name="connsiteY52" fmla="*/ 208663 h 333684"/>
              <a:gd name="connsiteX53" fmla="*/ 477084 w 546110"/>
              <a:gd name="connsiteY53" fmla="*/ 190696 h 333684"/>
              <a:gd name="connsiteX54" fmla="*/ 389872 w 546110"/>
              <a:gd name="connsiteY54" fmla="*/ 102119 h 333684"/>
              <a:gd name="connsiteX55" fmla="*/ 515693 w 546110"/>
              <a:gd name="connsiteY55" fmla="*/ 161643 h 333684"/>
              <a:gd name="connsiteX56" fmla="*/ 520936 w 546110"/>
              <a:gd name="connsiteY56" fmla="*/ 160934 h 333684"/>
              <a:gd name="connsiteX57" fmla="*/ 529127 w 546110"/>
              <a:gd name="connsiteY57" fmla="*/ 151650 h 333684"/>
              <a:gd name="connsiteX58" fmla="*/ 530274 w 546110"/>
              <a:gd name="connsiteY58" fmla="*/ 62144 h 333684"/>
              <a:gd name="connsiteX59" fmla="*/ 472114 w 546110"/>
              <a:gd name="connsiteY59" fmla="*/ 19439 h 333684"/>
              <a:gd name="connsiteX60" fmla="*/ 389926 w 546110"/>
              <a:gd name="connsiteY60" fmla="*/ 599 h 333684"/>
              <a:gd name="connsiteX61" fmla="*/ 272460 w 546110"/>
              <a:gd name="connsiteY61" fmla="*/ 19221 h 333684"/>
              <a:gd name="connsiteX62" fmla="*/ 258589 w 546110"/>
              <a:gd name="connsiteY62" fmla="*/ 25828 h 333684"/>
              <a:gd name="connsiteX63" fmla="*/ 389872 w 546110"/>
              <a:gd name="connsiteY63" fmla="*/ 102119 h 333684"/>
              <a:gd name="connsiteX64" fmla="*/ 545947 w 546110"/>
              <a:gd name="connsiteY64" fmla="*/ 144387 h 333684"/>
              <a:gd name="connsiteX65" fmla="*/ 542507 w 546110"/>
              <a:gd name="connsiteY65" fmla="*/ 150503 h 333684"/>
              <a:gd name="connsiteX66" fmla="*/ 533442 w 546110"/>
              <a:gd name="connsiteY66" fmla="*/ 166395 h 333684"/>
              <a:gd name="connsiteX67" fmla="*/ 486641 w 546110"/>
              <a:gd name="connsiteY67" fmla="*/ 202983 h 333684"/>
              <a:gd name="connsiteX68" fmla="*/ 414446 w 546110"/>
              <a:gd name="connsiteY68" fmla="*/ 223407 h 333684"/>
              <a:gd name="connsiteX69" fmla="*/ 397408 w 546110"/>
              <a:gd name="connsiteY69" fmla="*/ 259505 h 333684"/>
              <a:gd name="connsiteX70" fmla="*/ 429409 w 546110"/>
              <a:gd name="connsiteY70" fmla="*/ 254753 h 333684"/>
              <a:gd name="connsiteX71" fmla="*/ 515093 w 546110"/>
              <a:gd name="connsiteY71" fmla="*/ 214779 h 333684"/>
              <a:gd name="connsiteX72" fmla="*/ 544855 w 546110"/>
              <a:gd name="connsiteY72" fmla="*/ 165739 h 333684"/>
              <a:gd name="connsiteX73" fmla="*/ 545947 w 546110"/>
              <a:gd name="connsiteY73" fmla="*/ 151158 h 333684"/>
              <a:gd name="connsiteX74" fmla="*/ 545947 w 546110"/>
              <a:gd name="connsiteY74" fmla="*/ 144387 h 33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546110" h="333684">
                <a:moveTo>
                  <a:pt x="90827" y="259723"/>
                </a:moveTo>
                <a:cubicBezTo>
                  <a:pt x="134625" y="276707"/>
                  <a:pt x="180060" y="281622"/>
                  <a:pt x="226643" y="277471"/>
                </a:cubicBezTo>
                <a:cubicBezTo>
                  <a:pt x="257825" y="274686"/>
                  <a:pt x="287970" y="267696"/>
                  <a:pt x="316367" y="254317"/>
                </a:cubicBezTo>
                <a:cubicBezTo>
                  <a:pt x="324886" y="250275"/>
                  <a:pt x="333132" y="245470"/>
                  <a:pt x="341378" y="240773"/>
                </a:cubicBezTo>
                <a:cubicBezTo>
                  <a:pt x="345037" y="238698"/>
                  <a:pt x="347822" y="236678"/>
                  <a:pt x="347658" y="236295"/>
                </a:cubicBezTo>
                <a:cubicBezTo>
                  <a:pt x="347494" y="235858"/>
                  <a:pt x="346566" y="235094"/>
                  <a:pt x="345583" y="234602"/>
                </a:cubicBezTo>
                <a:cubicBezTo>
                  <a:pt x="344982" y="234275"/>
                  <a:pt x="344436" y="234002"/>
                  <a:pt x="343836" y="233729"/>
                </a:cubicBezTo>
                <a:cubicBezTo>
                  <a:pt x="302605" y="214288"/>
                  <a:pt x="261320" y="194846"/>
                  <a:pt x="220089" y="175351"/>
                </a:cubicBezTo>
                <a:cubicBezTo>
                  <a:pt x="160510" y="147281"/>
                  <a:pt x="100930" y="119157"/>
                  <a:pt x="41405" y="90923"/>
                </a:cubicBezTo>
                <a:cubicBezTo>
                  <a:pt x="37965" y="89285"/>
                  <a:pt x="35835" y="89722"/>
                  <a:pt x="33432" y="92289"/>
                </a:cubicBezTo>
                <a:cubicBezTo>
                  <a:pt x="29337" y="96821"/>
                  <a:pt x="24804" y="101026"/>
                  <a:pt x="20927" y="105777"/>
                </a:cubicBezTo>
                <a:cubicBezTo>
                  <a:pt x="9349" y="119867"/>
                  <a:pt x="1759" y="135758"/>
                  <a:pt x="666" y="154162"/>
                </a:cubicBezTo>
                <a:cubicBezTo>
                  <a:pt x="-808" y="180102"/>
                  <a:pt x="10005" y="201236"/>
                  <a:pt x="27371" y="219421"/>
                </a:cubicBezTo>
                <a:cubicBezTo>
                  <a:pt x="45228" y="237988"/>
                  <a:pt x="67017" y="250549"/>
                  <a:pt x="90827" y="259723"/>
                </a:cubicBezTo>
                <a:close/>
                <a:moveTo>
                  <a:pt x="141451" y="118283"/>
                </a:moveTo>
                <a:cubicBezTo>
                  <a:pt x="214301" y="152687"/>
                  <a:pt x="287205" y="187037"/>
                  <a:pt x="360055" y="221496"/>
                </a:cubicBezTo>
                <a:cubicBezTo>
                  <a:pt x="362567" y="222643"/>
                  <a:pt x="364150" y="222697"/>
                  <a:pt x="366007" y="220513"/>
                </a:cubicBezTo>
                <a:cubicBezTo>
                  <a:pt x="368956" y="216909"/>
                  <a:pt x="372287" y="213632"/>
                  <a:pt x="375236" y="209973"/>
                </a:cubicBezTo>
                <a:cubicBezTo>
                  <a:pt x="399920" y="179501"/>
                  <a:pt x="400412" y="140236"/>
                  <a:pt x="376602" y="108999"/>
                </a:cubicBezTo>
                <a:cubicBezTo>
                  <a:pt x="359345" y="86445"/>
                  <a:pt x="336354" y="71646"/>
                  <a:pt x="310687" y="60560"/>
                </a:cubicBezTo>
                <a:cubicBezTo>
                  <a:pt x="281089" y="47782"/>
                  <a:pt x="249961" y="41392"/>
                  <a:pt x="217850" y="39372"/>
                </a:cubicBezTo>
                <a:cubicBezTo>
                  <a:pt x="172033" y="36532"/>
                  <a:pt x="127580" y="42375"/>
                  <a:pt x="85148" y="60287"/>
                </a:cubicBezTo>
                <a:cubicBezTo>
                  <a:pt x="76793" y="63782"/>
                  <a:pt x="68765" y="68151"/>
                  <a:pt x="60683" y="72356"/>
                </a:cubicBezTo>
                <a:cubicBezTo>
                  <a:pt x="56969" y="74322"/>
                  <a:pt x="54075" y="76124"/>
                  <a:pt x="54239" y="76506"/>
                </a:cubicBezTo>
                <a:cubicBezTo>
                  <a:pt x="54403" y="76889"/>
                  <a:pt x="57570" y="78636"/>
                  <a:pt x="61393" y="80438"/>
                </a:cubicBezTo>
                <a:cubicBezTo>
                  <a:pt x="88097" y="93053"/>
                  <a:pt x="114747" y="105668"/>
                  <a:pt x="141451" y="118283"/>
                </a:cubicBezTo>
                <a:close/>
                <a:moveTo>
                  <a:pt x="390309" y="208772"/>
                </a:moveTo>
                <a:cubicBezTo>
                  <a:pt x="387141" y="214943"/>
                  <a:pt x="384029" y="221114"/>
                  <a:pt x="380097" y="226739"/>
                </a:cubicBezTo>
                <a:cubicBezTo>
                  <a:pt x="366772" y="245797"/>
                  <a:pt x="347931" y="258303"/>
                  <a:pt x="327289" y="268188"/>
                </a:cubicBezTo>
                <a:cubicBezTo>
                  <a:pt x="293649" y="284243"/>
                  <a:pt x="257770" y="291397"/>
                  <a:pt x="220799" y="293745"/>
                </a:cubicBezTo>
                <a:cubicBezTo>
                  <a:pt x="188798" y="295766"/>
                  <a:pt x="156906" y="293854"/>
                  <a:pt x="125505" y="286864"/>
                </a:cubicBezTo>
                <a:cubicBezTo>
                  <a:pt x="95524" y="280202"/>
                  <a:pt x="67017" y="269826"/>
                  <a:pt x="41788" y="251859"/>
                </a:cubicBezTo>
                <a:cubicBezTo>
                  <a:pt x="25405" y="240118"/>
                  <a:pt x="11698" y="225974"/>
                  <a:pt x="3779" y="207024"/>
                </a:cubicBezTo>
                <a:cubicBezTo>
                  <a:pt x="3288" y="205768"/>
                  <a:pt x="2796" y="204567"/>
                  <a:pt x="2305" y="203311"/>
                </a:cubicBezTo>
                <a:cubicBezTo>
                  <a:pt x="1540" y="201236"/>
                  <a:pt x="612" y="199597"/>
                  <a:pt x="284" y="199652"/>
                </a:cubicBezTo>
                <a:cubicBezTo>
                  <a:pt x="-44" y="199707"/>
                  <a:pt x="-98" y="202656"/>
                  <a:pt x="175" y="206314"/>
                </a:cubicBezTo>
                <a:cubicBezTo>
                  <a:pt x="393" y="208499"/>
                  <a:pt x="502" y="210683"/>
                  <a:pt x="502" y="212868"/>
                </a:cubicBezTo>
                <a:cubicBezTo>
                  <a:pt x="612" y="236350"/>
                  <a:pt x="10442" y="255736"/>
                  <a:pt x="26060" y="272502"/>
                </a:cubicBezTo>
                <a:cubicBezTo>
                  <a:pt x="44409" y="292325"/>
                  <a:pt x="67181" y="305486"/>
                  <a:pt x="92138" y="314879"/>
                </a:cubicBezTo>
                <a:cubicBezTo>
                  <a:pt x="147731" y="335795"/>
                  <a:pt x="204799" y="338580"/>
                  <a:pt x="262631" y="326620"/>
                </a:cubicBezTo>
                <a:cubicBezTo>
                  <a:pt x="298400" y="319248"/>
                  <a:pt x="331603" y="305814"/>
                  <a:pt x="359454" y="281512"/>
                </a:cubicBezTo>
                <a:cubicBezTo>
                  <a:pt x="376438" y="266658"/>
                  <a:pt x="389216" y="248910"/>
                  <a:pt x="392930" y="226083"/>
                </a:cubicBezTo>
                <a:cubicBezTo>
                  <a:pt x="393858" y="220622"/>
                  <a:pt x="394077" y="215052"/>
                  <a:pt x="394295" y="209482"/>
                </a:cubicBezTo>
                <a:cubicBezTo>
                  <a:pt x="394459" y="205277"/>
                  <a:pt x="394514" y="201946"/>
                  <a:pt x="394241" y="202000"/>
                </a:cubicBezTo>
                <a:cubicBezTo>
                  <a:pt x="394022" y="202055"/>
                  <a:pt x="392220" y="205058"/>
                  <a:pt x="390309" y="208772"/>
                </a:cubicBezTo>
                <a:close/>
                <a:moveTo>
                  <a:pt x="477084" y="190696"/>
                </a:moveTo>
                <a:cubicBezTo>
                  <a:pt x="484620" y="187092"/>
                  <a:pt x="491883" y="182996"/>
                  <a:pt x="499146" y="178682"/>
                </a:cubicBezTo>
                <a:cubicBezTo>
                  <a:pt x="502314" y="176880"/>
                  <a:pt x="504826" y="175077"/>
                  <a:pt x="504826" y="174804"/>
                </a:cubicBezTo>
                <a:cubicBezTo>
                  <a:pt x="504607" y="174368"/>
                  <a:pt x="503679" y="173658"/>
                  <a:pt x="503024" y="173221"/>
                </a:cubicBezTo>
                <a:cubicBezTo>
                  <a:pt x="502314" y="173002"/>
                  <a:pt x="501877" y="172784"/>
                  <a:pt x="501440" y="172565"/>
                </a:cubicBezTo>
                <a:cubicBezTo>
                  <a:pt x="469384" y="157548"/>
                  <a:pt x="437601" y="142312"/>
                  <a:pt x="405818" y="127567"/>
                </a:cubicBezTo>
                <a:cubicBezTo>
                  <a:pt x="415102" y="145752"/>
                  <a:pt x="420126" y="165521"/>
                  <a:pt x="420126" y="186163"/>
                </a:cubicBezTo>
                <a:cubicBezTo>
                  <a:pt x="420126" y="193918"/>
                  <a:pt x="419416" y="201400"/>
                  <a:pt x="418051" y="208663"/>
                </a:cubicBezTo>
                <a:cubicBezTo>
                  <a:pt x="438256" y="205222"/>
                  <a:pt x="458025" y="199597"/>
                  <a:pt x="477084" y="190696"/>
                </a:cubicBezTo>
                <a:close/>
                <a:moveTo>
                  <a:pt x="389872" y="102119"/>
                </a:moveTo>
                <a:cubicBezTo>
                  <a:pt x="431703" y="122106"/>
                  <a:pt x="473698" y="141875"/>
                  <a:pt x="515693" y="161643"/>
                </a:cubicBezTo>
                <a:cubicBezTo>
                  <a:pt x="517987" y="162790"/>
                  <a:pt x="519352" y="162790"/>
                  <a:pt x="520936" y="160934"/>
                </a:cubicBezTo>
                <a:cubicBezTo>
                  <a:pt x="523448" y="157766"/>
                  <a:pt x="526397" y="154817"/>
                  <a:pt x="529127" y="151650"/>
                </a:cubicBezTo>
                <a:cubicBezTo>
                  <a:pt x="550917" y="124618"/>
                  <a:pt x="551408" y="89831"/>
                  <a:pt x="530274" y="62144"/>
                </a:cubicBezTo>
                <a:cubicBezTo>
                  <a:pt x="515038" y="42157"/>
                  <a:pt x="494832" y="29214"/>
                  <a:pt x="472114" y="19439"/>
                </a:cubicBezTo>
                <a:cubicBezTo>
                  <a:pt x="445792" y="8080"/>
                  <a:pt x="418324" y="2401"/>
                  <a:pt x="389926" y="599"/>
                </a:cubicBezTo>
                <a:cubicBezTo>
                  <a:pt x="349460" y="-1914"/>
                  <a:pt x="310196" y="3329"/>
                  <a:pt x="272460" y="19221"/>
                </a:cubicBezTo>
                <a:cubicBezTo>
                  <a:pt x="267928" y="21023"/>
                  <a:pt x="263177" y="23316"/>
                  <a:pt x="258589" y="25828"/>
                </a:cubicBezTo>
                <a:cubicBezTo>
                  <a:pt x="314455" y="37624"/>
                  <a:pt x="361256" y="65311"/>
                  <a:pt x="389872" y="102119"/>
                </a:cubicBezTo>
                <a:close/>
                <a:moveTo>
                  <a:pt x="545947" y="144387"/>
                </a:moveTo>
                <a:cubicBezTo>
                  <a:pt x="545674" y="144605"/>
                  <a:pt x="544090" y="147117"/>
                  <a:pt x="542507" y="150503"/>
                </a:cubicBezTo>
                <a:cubicBezTo>
                  <a:pt x="539558" y="155964"/>
                  <a:pt x="536827" y="161425"/>
                  <a:pt x="533442" y="166395"/>
                </a:cubicBezTo>
                <a:cubicBezTo>
                  <a:pt x="521646" y="183214"/>
                  <a:pt x="505044" y="194355"/>
                  <a:pt x="486641" y="202983"/>
                </a:cubicBezTo>
                <a:cubicBezTo>
                  <a:pt x="463486" y="214069"/>
                  <a:pt x="439185" y="220458"/>
                  <a:pt x="414446" y="223407"/>
                </a:cubicBezTo>
                <a:cubicBezTo>
                  <a:pt x="410787" y="236132"/>
                  <a:pt x="404890" y="248146"/>
                  <a:pt x="397408" y="259505"/>
                </a:cubicBezTo>
                <a:cubicBezTo>
                  <a:pt x="408112" y="258576"/>
                  <a:pt x="418760" y="256992"/>
                  <a:pt x="429409" y="254753"/>
                </a:cubicBezTo>
                <a:cubicBezTo>
                  <a:pt x="461247" y="248146"/>
                  <a:pt x="490518" y="236350"/>
                  <a:pt x="515093" y="214779"/>
                </a:cubicBezTo>
                <a:cubicBezTo>
                  <a:pt x="530274" y="201563"/>
                  <a:pt x="541415" y="185945"/>
                  <a:pt x="544855" y="165739"/>
                </a:cubicBezTo>
                <a:cubicBezTo>
                  <a:pt x="545510" y="160934"/>
                  <a:pt x="545729" y="155964"/>
                  <a:pt x="545947" y="151158"/>
                </a:cubicBezTo>
                <a:cubicBezTo>
                  <a:pt x="546166" y="147336"/>
                  <a:pt x="546166" y="144387"/>
                  <a:pt x="545947" y="144387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0000">
                <a:schemeClr val="accent2">
                  <a:lumMod val="20000"/>
                  <a:lumOff val="8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4434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şḷïḓ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0F9E94DE-0EBF-3322-1EEA-DFD9B51DE7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56" r="20556"/>
          <a:stretch/>
        </p:blipFill>
        <p:spPr>
          <a:xfrm>
            <a:off x="0" y="4871658"/>
            <a:ext cx="12192000" cy="1987468"/>
          </a:xfrm>
          <a:prstGeom prst="rect">
            <a:avLst/>
          </a:prstGeom>
        </p:spPr>
      </p:pic>
      <p:sp>
        <p:nvSpPr>
          <p:cNvPr id="98" name="任意多边形: 形状 97">
            <a:extLst>
              <a:ext uri="{FF2B5EF4-FFF2-40B4-BE49-F238E27FC236}">
                <a16:creationId xmlns:a16="http://schemas.microsoft.com/office/drawing/2014/main" id="{4900B0AC-A6E7-4A08-9032-11D57B7DE965}"/>
              </a:ext>
            </a:extLst>
          </p:cNvPr>
          <p:cNvSpPr/>
          <p:nvPr/>
        </p:nvSpPr>
        <p:spPr>
          <a:xfrm>
            <a:off x="703701" y="1402591"/>
            <a:ext cx="5118273" cy="4505101"/>
          </a:xfrm>
          <a:custGeom>
            <a:avLst/>
            <a:gdLst>
              <a:gd name="connsiteX0" fmla="*/ 1083260 w 5253650"/>
              <a:gd name="connsiteY0" fmla="*/ 0 h 2428118"/>
              <a:gd name="connsiteX1" fmla="*/ 4500764 w 5253650"/>
              <a:gd name="connsiteY1" fmla="*/ 0 h 2428118"/>
              <a:gd name="connsiteX2" fmla="*/ 4500764 w 5253650"/>
              <a:gd name="connsiteY2" fmla="*/ 1 h 2428118"/>
              <a:gd name="connsiteX3" fmla="*/ 5104714 w 5253650"/>
              <a:gd name="connsiteY3" fmla="*/ 1 h 2428118"/>
              <a:gd name="connsiteX4" fmla="*/ 5253650 w 5253650"/>
              <a:gd name="connsiteY4" fmla="*/ 119125 h 2428118"/>
              <a:gd name="connsiteX5" fmla="*/ 5253650 w 5253650"/>
              <a:gd name="connsiteY5" fmla="*/ 1418617 h 2428118"/>
              <a:gd name="connsiteX6" fmla="*/ 5183497 w 5253650"/>
              <a:gd name="connsiteY6" fmla="*/ 1431709 h 2428118"/>
              <a:gd name="connsiteX7" fmla="*/ 5183497 w 5253650"/>
              <a:gd name="connsiteY7" fmla="*/ 1812912 h 2428118"/>
              <a:gd name="connsiteX8" fmla="*/ 5253650 w 5253650"/>
              <a:gd name="connsiteY8" fmla="*/ 1826004 h 2428118"/>
              <a:gd name="connsiteX9" fmla="*/ 5253650 w 5253650"/>
              <a:gd name="connsiteY9" fmla="*/ 2428118 h 2428118"/>
              <a:gd name="connsiteX10" fmla="*/ 3116363 w 5253650"/>
              <a:gd name="connsiteY10" fmla="*/ 2428118 h 2428118"/>
              <a:gd name="connsiteX11" fmla="*/ 3116362 w 5253650"/>
              <a:gd name="connsiteY11" fmla="*/ 2428117 h 2428118"/>
              <a:gd name="connsiteX12" fmla="*/ 2137291 w 5253650"/>
              <a:gd name="connsiteY12" fmla="*/ 2428117 h 2428118"/>
              <a:gd name="connsiteX13" fmla="*/ 2137289 w 5253650"/>
              <a:gd name="connsiteY13" fmla="*/ 2428118 h 2428118"/>
              <a:gd name="connsiteX14" fmla="*/ 0 w 5253650"/>
              <a:gd name="connsiteY14" fmla="*/ 2428118 h 2428118"/>
              <a:gd name="connsiteX15" fmla="*/ 0 w 5253650"/>
              <a:gd name="connsiteY15" fmla="*/ 1063601 h 2428118"/>
              <a:gd name="connsiteX16" fmla="*/ 70154 w 5253650"/>
              <a:gd name="connsiteY16" fmla="*/ 1050508 h 2428118"/>
              <a:gd name="connsiteX17" fmla="*/ 70154 w 5253650"/>
              <a:gd name="connsiteY17" fmla="*/ 669306 h 2428118"/>
              <a:gd name="connsiteX18" fmla="*/ 0 w 5253650"/>
              <a:gd name="connsiteY18" fmla="*/ 656213 h 2428118"/>
              <a:gd name="connsiteX19" fmla="*/ 0 w 5253650"/>
              <a:gd name="connsiteY19" fmla="*/ 119125 h 2428118"/>
              <a:gd name="connsiteX20" fmla="*/ 148936 w 5253650"/>
              <a:gd name="connsiteY20" fmla="*/ 1 h 2428118"/>
              <a:gd name="connsiteX21" fmla="*/ 1083260 w 5253650"/>
              <a:gd name="connsiteY21" fmla="*/ 1 h 242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253650" h="2428118">
                <a:moveTo>
                  <a:pt x="1083260" y="0"/>
                </a:moveTo>
                <a:lnTo>
                  <a:pt x="4500764" y="0"/>
                </a:lnTo>
                <a:lnTo>
                  <a:pt x="4500764" y="1"/>
                </a:lnTo>
                <a:lnTo>
                  <a:pt x="5104714" y="1"/>
                </a:lnTo>
                <a:lnTo>
                  <a:pt x="5253650" y="119125"/>
                </a:lnTo>
                <a:lnTo>
                  <a:pt x="5253650" y="1418617"/>
                </a:lnTo>
                <a:lnTo>
                  <a:pt x="5183497" y="1431709"/>
                </a:lnTo>
                <a:lnTo>
                  <a:pt x="5183497" y="1812912"/>
                </a:lnTo>
                <a:lnTo>
                  <a:pt x="5253650" y="1826004"/>
                </a:lnTo>
                <a:lnTo>
                  <a:pt x="5253650" y="2428118"/>
                </a:lnTo>
                <a:lnTo>
                  <a:pt x="3116363" y="2428118"/>
                </a:lnTo>
                <a:lnTo>
                  <a:pt x="3116362" y="2428117"/>
                </a:lnTo>
                <a:lnTo>
                  <a:pt x="2137291" y="2428117"/>
                </a:lnTo>
                <a:lnTo>
                  <a:pt x="2137289" y="2428118"/>
                </a:lnTo>
                <a:lnTo>
                  <a:pt x="0" y="2428118"/>
                </a:lnTo>
                <a:lnTo>
                  <a:pt x="0" y="1063601"/>
                </a:lnTo>
                <a:lnTo>
                  <a:pt x="70154" y="1050508"/>
                </a:lnTo>
                <a:lnTo>
                  <a:pt x="70154" y="669306"/>
                </a:lnTo>
                <a:lnTo>
                  <a:pt x="0" y="656213"/>
                </a:lnTo>
                <a:lnTo>
                  <a:pt x="0" y="119125"/>
                </a:lnTo>
                <a:lnTo>
                  <a:pt x="148936" y="1"/>
                </a:lnTo>
                <a:lnTo>
                  <a:pt x="1083260" y="1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00" kern="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  <a:sym typeface="思源黑体 CN Bold" panose="020B0800000000000000" pitchFamily="34" charset="-122"/>
            </a:endParaRPr>
          </a:p>
        </p:txBody>
      </p:sp>
      <p:sp>
        <p:nvSpPr>
          <p:cNvPr id="99" name="直角三角形 98">
            <a:extLst>
              <a:ext uri="{FF2B5EF4-FFF2-40B4-BE49-F238E27FC236}">
                <a16:creationId xmlns:a16="http://schemas.microsoft.com/office/drawing/2014/main" id="{2750620F-FE4D-4CAD-B7C6-BF0790FF2560}"/>
              </a:ext>
            </a:extLst>
          </p:cNvPr>
          <p:cNvSpPr/>
          <p:nvPr/>
        </p:nvSpPr>
        <p:spPr>
          <a:xfrm rot="5400000">
            <a:off x="680848" y="1425446"/>
            <a:ext cx="133052" cy="87348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00" name="直角三角形 99">
            <a:extLst>
              <a:ext uri="{FF2B5EF4-FFF2-40B4-BE49-F238E27FC236}">
                <a16:creationId xmlns:a16="http://schemas.microsoft.com/office/drawing/2014/main" id="{B3986ECD-E6C6-4492-8B3B-EF8AD863B9B6}"/>
              </a:ext>
            </a:extLst>
          </p:cNvPr>
          <p:cNvSpPr/>
          <p:nvPr/>
        </p:nvSpPr>
        <p:spPr>
          <a:xfrm rot="16200000" flipH="1">
            <a:off x="5711774" y="1425446"/>
            <a:ext cx="133052" cy="87348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01" name="梯形 100">
            <a:extLst>
              <a:ext uri="{FF2B5EF4-FFF2-40B4-BE49-F238E27FC236}">
                <a16:creationId xmlns:a16="http://schemas.microsoft.com/office/drawing/2014/main" id="{28EFBF49-84CF-48FB-BC1C-729582850D1E}"/>
              </a:ext>
            </a:extLst>
          </p:cNvPr>
          <p:cNvSpPr/>
          <p:nvPr/>
        </p:nvSpPr>
        <p:spPr>
          <a:xfrm rot="5400000">
            <a:off x="387480" y="2977557"/>
            <a:ext cx="673432" cy="40989"/>
          </a:xfrm>
          <a:prstGeom prst="trapezoid">
            <a:avLst>
              <a:gd name="adj" fmla="val 23332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02" name="梯形 101">
            <a:extLst>
              <a:ext uri="{FF2B5EF4-FFF2-40B4-BE49-F238E27FC236}">
                <a16:creationId xmlns:a16="http://schemas.microsoft.com/office/drawing/2014/main" id="{52298811-BE88-43CD-857C-979A8A4FB863}"/>
              </a:ext>
            </a:extLst>
          </p:cNvPr>
          <p:cNvSpPr/>
          <p:nvPr/>
        </p:nvSpPr>
        <p:spPr>
          <a:xfrm rot="16200000" flipH="1">
            <a:off x="5464764" y="4398158"/>
            <a:ext cx="673432" cy="40989"/>
          </a:xfrm>
          <a:prstGeom prst="trapezoid">
            <a:avLst>
              <a:gd name="adj" fmla="val 23332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03" name="半闭框 102">
            <a:extLst>
              <a:ext uri="{FF2B5EF4-FFF2-40B4-BE49-F238E27FC236}">
                <a16:creationId xmlns:a16="http://schemas.microsoft.com/office/drawing/2014/main" id="{9FD0C370-F91C-4993-8451-6EA2C7A405CA}"/>
              </a:ext>
            </a:extLst>
          </p:cNvPr>
          <p:cNvSpPr/>
          <p:nvPr/>
        </p:nvSpPr>
        <p:spPr>
          <a:xfrm rot="16200000">
            <a:off x="645168" y="5625428"/>
            <a:ext cx="340800" cy="223733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05" name="半闭框 104">
            <a:extLst>
              <a:ext uri="{FF2B5EF4-FFF2-40B4-BE49-F238E27FC236}">
                <a16:creationId xmlns:a16="http://schemas.microsoft.com/office/drawing/2014/main" id="{292AD7AD-A70F-4AFC-8BC9-5A7395B29A31}"/>
              </a:ext>
            </a:extLst>
          </p:cNvPr>
          <p:cNvSpPr/>
          <p:nvPr/>
        </p:nvSpPr>
        <p:spPr>
          <a:xfrm rot="5400000" flipH="1">
            <a:off x="5539708" y="5625428"/>
            <a:ext cx="340800" cy="223733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11" name="任意多边形: 形状 110">
            <a:extLst>
              <a:ext uri="{FF2B5EF4-FFF2-40B4-BE49-F238E27FC236}">
                <a16:creationId xmlns:a16="http://schemas.microsoft.com/office/drawing/2014/main" id="{A6E1A5D3-1AF9-40D0-81CA-58B461E75BAD}"/>
              </a:ext>
            </a:extLst>
          </p:cNvPr>
          <p:cNvSpPr/>
          <p:nvPr/>
        </p:nvSpPr>
        <p:spPr>
          <a:xfrm>
            <a:off x="6215335" y="1402591"/>
            <a:ext cx="5118273" cy="4505101"/>
          </a:xfrm>
          <a:custGeom>
            <a:avLst/>
            <a:gdLst>
              <a:gd name="connsiteX0" fmla="*/ 1083260 w 5253650"/>
              <a:gd name="connsiteY0" fmla="*/ 0 h 2428118"/>
              <a:gd name="connsiteX1" fmla="*/ 4500764 w 5253650"/>
              <a:gd name="connsiteY1" fmla="*/ 0 h 2428118"/>
              <a:gd name="connsiteX2" fmla="*/ 4500764 w 5253650"/>
              <a:gd name="connsiteY2" fmla="*/ 1 h 2428118"/>
              <a:gd name="connsiteX3" fmla="*/ 5104714 w 5253650"/>
              <a:gd name="connsiteY3" fmla="*/ 1 h 2428118"/>
              <a:gd name="connsiteX4" fmla="*/ 5253650 w 5253650"/>
              <a:gd name="connsiteY4" fmla="*/ 119125 h 2428118"/>
              <a:gd name="connsiteX5" fmla="*/ 5253650 w 5253650"/>
              <a:gd name="connsiteY5" fmla="*/ 1418617 h 2428118"/>
              <a:gd name="connsiteX6" fmla="*/ 5183497 w 5253650"/>
              <a:gd name="connsiteY6" fmla="*/ 1431709 h 2428118"/>
              <a:gd name="connsiteX7" fmla="*/ 5183497 w 5253650"/>
              <a:gd name="connsiteY7" fmla="*/ 1812912 h 2428118"/>
              <a:gd name="connsiteX8" fmla="*/ 5253650 w 5253650"/>
              <a:gd name="connsiteY8" fmla="*/ 1826004 h 2428118"/>
              <a:gd name="connsiteX9" fmla="*/ 5253650 w 5253650"/>
              <a:gd name="connsiteY9" fmla="*/ 2428118 h 2428118"/>
              <a:gd name="connsiteX10" fmla="*/ 3116363 w 5253650"/>
              <a:gd name="connsiteY10" fmla="*/ 2428118 h 2428118"/>
              <a:gd name="connsiteX11" fmla="*/ 3116362 w 5253650"/>
              <a:gd name="connsiteY11" fmla="*/ 2428117 h 2428118"/>
              <a:gd name="connsiteX12" fmla="*/ 2137291 w 5253650"/>
              <a:gd name="connsiteY12" fmla="*/ 2428117 h 2428118"/>
              <a:gd name="connsiteX13" fmla="*/ 2137289 w 5253650"/>
              <a:gd name="connsiteY13" fmla="*/ 2428118 h 2428118"/>
              <a:gd name="connsiteX14" fmla="*/ 0 w 5253650"/>
              <a:gd name="connsiteY14" fmla="*/ 2428118 h 2428118"/>
              <a:gd name="connsiteX15" fmla="*/ 0 w 5253650"/>
              <a:gd name="connsiteY15" fmla="*/ 1063601 h 2428118"/>
              <a:gd name="connsiteX16" fmla="*/ 70154 w 5253650"/>
              <a:gd name="connsiteY16" fmla="*/ 1050508 h 2428118"/>
              <a:gd name="connsiteX17" fmla="*/ 70154 w 5253650"/>
              <a:gd name="connsiteY17" fmla="*/ 669306 h 2428118"/>
              <a:gd name="connsiteX18" fmla="*/ 0 w 5253650"/>
              <a:gd name="connsiteY18" fmla="*/ 656213 h 2428118"/>
              <a:gd name="connsiteX19" fmla="*/ 0 w 5253650"/>
              <a:gd name="connsiteY19" fmla="*/ 119125 h 2428118"/>
              <a:gd name="connsiteX20" fmla="*/ 148936 w 5253650"/>
              <a:gd name="connsiteY20" fmla="*/ 1 h 2428118"/>
              <a:gd name="connsiteX21" fmla="*/ 1083260 w 5253650"/>
              <a:gd name="connsiteY21" fmla="*/ 1 h 242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253650" h="2428118">
                <a:moveTo>
                  <a:pt x="1083260" y="0"/>
                </a:moveTo>
                <a:lnTo>
                  <a:pt x="4500764" y="0"/>
                </a:lnTo>
                <a:lnTo>
                  <a:pt x="4500764" y="1"/>
                </a:lnTo>
                <a:lnTo>
                  <a:pt x="5104714" y="1"/>
                </a:lnTo>
                <a:lnTo>
                  <a:pt x="5253650" y="119125"/>
                </a:lnTo>
                <a:lnTo>
                  <a:pt x="5253650" y="1418617"/>
                </a:lnTo>
                <a:lnTo>
                  <a:pt x="5183497" y="1431709"/>
                </a:lnTo>
                <a:lnTo>
                  <a:pt x="5183497" y="1812912"/>
                </a:lnTo>
                <a:lnTo>
                  <a:pt x="5253650" y="1826004"/>
                </a:lnTo>
                <a:lnTo>
                  <a:pt x="5253650" y="2428118"/>
                </a:lnTo>
                <a:lnTo>
                  <a:pt x="3116363" y="2428118"/>
                </a:lnTo>
                <a:lnTo>
                  <a:pt x="3116362" y="2428117"/>
                </a:lnTo>
                <a:lnTo>
                  <a:pt x="2137291" y="2428117"/>
                </a:lnTo>
                <a:lnTo>
                  <a:pt x="2137289" y="2428118"/>
                </a:lnTo>
                <a:lnTo>
                  <a:pt x="0" y="2428118"/>
                </a:lnTo>
                <a:lnTo>
                  <a:pt x="0" y="1063601"/>
                </a:lnTo>
                <a:lnTo>
                  <a:pt x="70154" y="1050508"/>
                </a:lnTo>
                <a:lnTo>
                  <a:pt x="70154" y="669306"/>
                </a:lnTo>
                <a:lnTo>
                  <a:pt x="0" y="656213"/>
                </a:lnTo>
                <a:lnTo>
                  <a:pt x="0" y="119125"/>
                </a:lnTo>
                <a:lnTo>
                  <a:pt x="148936" y="1"/>
                </a:lnTo>
                <a:lnTo>
                  <a:pt x="1083260" y="1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00" kern="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  <a:sym typeface="思源黑体 CN Bold" panose="020B0800000000000000" pitchFamily="34" charset="-122"/>
            </a:endParaRPr>
          </a:p>
        </p:txBody>
      </p:sp>
      <p:sp>
        <p:nvSpPr>
          <p:cNvPr id="113" name="直角三角形 112">
            <a:extLst>
              <a:ext uri="{FF2B5EF4-FFF2-40B4-BE49-F238E27FC236}">
                <a16:creationId xmlns:a16="http://schemas.microsoft.com/office/drawing/2014/main" id="{CCD75194-0BCE-4B08-8B46-98D41D8A1028}"/>
              </a:ext>
            </a:extLst>
          </p:cNvPr>
          <p:cNvSpPr/>
          <p:nvPr/>
        </p:nvSpPr>
        <p:spPr>
          <a:xfrm rot="5400000">
            <a:off x="6192482" y="1425446"/>
            <a:ext cx="133052" cy="87348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14" name="直角三角形 113">
            <a:extLst>
              <a:ext uri="{FF2B5EF4-FFF2-40B4-BE49-F238E27FC236}">
                <a16:creationId xmlns:a16="http://schemas.microsoft.com/office/drawing/2014/main" id="{7A4D935A-0372-45A4-9747-D900C69D3B13}"/>
              </a:ext>
            </a:extLst>
          </p:cNvPr>
          <p:cNvSpPr/>
          <p:nvPr/>
        </p:nvSpPr>
        <p:spPr>
          <a:xfrm rot="16200000" flipH="1">
            <a:off x="11223408" y="1425446"/>
            <a:ext cx="133052" cy="87348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15" name="梯形 114">
            <a:extLst>
              <a:ext uri="{FF2B5EF4-FFF2-40B4-BE49-F238E27FC236}">
                <a16:creationId xmlns:a16="http://schemas.microsoft.com/office/drawing/2014/main" id="{40B1144C-6DA3-4935-ADDB-B7C59D7AB24C}"/>
              </a:ext>
            </a:extLst>
          </p:cNvPr>
          <p:cNvSpPr/>
          <p:nvPr/>
        </p:nvSpPr>
        <p:spPr>
          <a:xfrm rot="5400000">
            <a:off x="5899114" y="2977557"/>
            <a:ext cx="673432" cy="40989"/>
          </a:xfrm>
          <a:prstGeom prst="trapezoid">
            <a:avLst>
              <a:gd name="adj" fmla="val 23332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16" name="梯形 115">
            <a:extLst>
              <a:ext uri="{FF2B5EF4-FFF2-40B4-BE49-F238E27FC236}">
                <a16:creationId xmlns:a16="http://schemas.microsoft.com/office/drawing/2014/main" id="{2B5412D0-8385-405D-B866-38BDAF844F90}"/>
              </a:ext>
            </a:extLst>
          </p:cNvPr>
          <p:cNvSpPr/>
          <p:nvPr/>
        </p:nvSpPr>
        <p:spPr>
          <a:xfrm rot="16200000" flipH="1">
            <a:off x="10976398" y="4398158"/>
            <a:ext cx="673432" cy="40989"/>
          </a:xfrm>
          <a:prstGeom prst="trapezoid">
            <a:avLst>
              <a:gd name="adj" fmla="val 23332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19" name="文本框 17">
            <a:extLst>
              <a:ext uri="{FF2B5EF4-FFF2-40B4-BE49-F238E27FC236}">
                <a16:creationId xmlns:a16="http://schemas.microsoft.com/office/drawing/2014/main" id="{E2DBB770-9FE1-43C6-8C3C-921BEB176D30}"/>
              </a:ext>
            </a:extLst>
          </p:cNvPr>
          <p:cNvSpPr txBox="1"/>
          <p:nvPr/>
        </p:nvSpPr>
        <p:spPr>
          <a:xfrm>
            <a:off x="991834" y="2513839"/>
            <a:ext cx="4564800" cy="166680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kern="10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在这里输入你的正文，阐述与关键词标题相关的具体内容，若字数太多酌情先删减文案，再缩小字号。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在这里输入你的正文，阐述与关键词标题相关的具体内容，若字数太多酌情先删减文案，再缩小字号。</a:t>
            </a:r>
          </a:p>
        </p:txBody>
      </p:sp>
      <p:sp>
        <p:nvSpPr>
          <p:cNvPr id="120" name="文本框 18">
            <a:extLst>
              <a:ext uri="{FF2B5EF4-FFF2-40B4-BE49-F238E27FC236}">
                <a16:creationId xmlns:a16="http://schemas.microsoft.com/office/drawing/2014/main" id="{FAB3FB52-99A5-412B-9B1A-0A1941AD07CD}"/>
              </a:ext>
            </a:extLst>
          </p:cNvPr>
          <p:cNvSpPr txBox="1"/>
          <p:nvPr/>
        </p:nvSpPr>
        <p:spPr>
          <a:xfrm>
            <a:off x="6544722" y="2513839"/>
            <a:ext cx="4565153" cy="166738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kern="10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在这里输入你的正文，阐述与关键词标题相关的具体内容，若字数太多酌情先删减文案，再缩小字号。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在这里输入你的正文，阐述与关键词标题相关的具体内容，若字数太多酌情先删减文案，再缩小字号。</a:t>
            </a:r>
          </a:p>
        </p:txBody>
      </p:sp>
      <p:sp>
        <p:nvSpPr>
          <p:cNvPr id="121" name="文本框 19">
            <a:extLst>
              <a:ext uri="{FF2B5EF4-FFF2-40B4-BE49-F238E27FC236}">
                <a16:creationId xmlns:a16="http://schemas.microsoft.com/office/drawing/2014/main" id="{0B42BBC7-BC1F-494C-BB1E-F66FE6C40DE9}"/>
              </a:ext>
            </a:extLst>
          </p:cNvPr>
          <p:cNvSpPr txBox="1"/>
          <p:nvPr/>
        </p:nvSpPr>
        <p:spPr>
          <a:xfrm>
            <a:off x="991834" y="1832434"/>
            <a:ext cx="4486161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kern="100">
                <a:solidFill>
                  <a:schemeClr val="accent2">
                    <a:lumMod val="20000"/>
                    <a:lumOff val="8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安全注射风险新特点</a:t>
            </a:r>
            <a:endParaRPr lang="zh-CN" altLang="en-US" sz="2800" kern="100" dirty="0">
              <a:solidFill>
                <a:schemeClr val="accent2">
                  <a:lumMod val="20000"/>
                  <a:lumOff val="80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22" name="文本框 20">
            <a:extLst>
              <a:ext uri="{FF2B5EF4-FFF2-40B4-BE49-F238E27FC236}">
                <a16:creationId xmlns:a16="http://schemas.microsoft.com/office/drawing/2014/main" id="{D8426D67-2695-46DA-960B-7E560134D585}"/>
              </a:ext>
            </a:extLst>
          </p:cNvPr>
          <p:cNvSpPr txBox="1"/>
          <p:nvPr/>
        </p:nvSpPr>
        <p:spPr>
          <a:xfrm>
            <a:off x="6544722" y="1832434"/>
            <a:ext cx="4236858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kern="100">
                <a:solidFill>
                  <a:schemeClr val="accent2">
                    <a:lumMod val="20000"/>
                    <a:lumOff val="8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非安全注射导致疾病</a:t>
            </a:r>
            <a:endParaRPr lang="zh-CN" altLang="en-US" sz="2800" kern="100" dirty="0">
              <a:solidFill>
                <a:schemeClr val="accent2">
                  <a:lumMod val="20000"/>
                  <a:lumOff val="80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pic>
        <p:nvPicPr>
          <p:cNvPr id="129" name="图片 128">
            <a:extLst>
              <a:ext uri="{FF2B5EF4-FFF2-40B4-BE49-F238E27FC236}">
                <a16:creationId xmlns:a16="http://schemas.microsoft.com/office/drawing/2014/main" id="{A586A858-F91E-4A15-AF93-786D04C79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" b="140"/>
          <a:stretch/>
        </p:blipFill>
        <p:spPr>
          <a:xfrm>
            <a:off x="8172280" y="4632604"/>
            <a:ext cx="1238908" cy="815384"/>
          </a:xfrm>
          <a:custGeom>
            <a:avLst/>
            <a:gdLst>
              <a:gd name="connsiteX0" fmla="*/ 0 w 2749550"/>
              <a:gd name="connsiteY0" fmla="*/ 0 h 1809608"/>
              <a:gd name="connsiteX1" fmla="*/ 2749550 w 2749550"/>
              <a:gd name="connsiteY1" fmla="*/ 0 h 1809608"/>
              <a:gd name="connsiteX2" fmla="*/ 2749550 w 2749550"/>
              <a:gd name="connsiteY2" fmla="*/ 1809608 h 1809608"/>
              <a:gd name="connsiteX3" fmla="*/ 0 w 2749550"/>
              <a:gd name="connsiteY3" fmla="*/ 1809608 h 180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9550" h="1809608">
                <a:moveTo>
                  <a:pt x="0" y="0"/>
                </a:moveTo>
                <a:lnTo>
                  <a:pt x="2749550" y="0"/>
                </a:lnTo>
                <a:lnTo>
                  <a:pt x="2749550" y="1809608"/>
                </a:lnTo>
                <a:lnTo>
                  <a:pt x="0" y="1809608"/>
                </a:lnTo>
                <a:close/>
              </a:path>
            </a:pathLst>
          </a:custGeom>
          <a:ln w="63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30" name="图片 129">
            <a:extLst>
              <a:ext uri="{FF2B5EF4-FFF2-40B4-BE49-F238E27FC236}">
                <a16:creationId xmlns:a16="http://schemas.microsoft.com/office/drawing/2014/main" id="{5DF24C8E-0892-4FF1-8F59-FED244AA06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" r="619"/>
          <a:stretch/>
        </p:blipFill>
        <p:spPr>
          <a:xfrm>
            <a:off x="9682830" y="4632604"/>
            <a:ext cx="1238908" cy="815384"/>
          </a:xfrm>
          <a:custGeom>
            <a:avLst/>
            <a:gdLst>
              <a:gd name="connsiteX0" fmla="*/ 0 w 2749550"/>
              <a:gd name="connsiteY0" fmla="*/ 0 h 1809608"/>
              <a:gd name="connsiteX1" fmla="*/ 2749550 w 2749550"/>
              <a:gd name="connsiteY1" fmla="*/ 0 h 1809608"/>
              <a:gd name="connsiteX2" fmla="*/ 2749550 w 2749550"/>
              <a:gd name="connsiteY2" fmla="*/ 1809608 h 1809608"/>
              <a:gd name="connsiteX3" fmla="*/ 0 w 2749550"/>
              <a:gd name="connsiteY3" fmla="*/ 1809608 h 180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9550" h="1809608">
                <a:moveTo>
                  <a:pt x="0" y="0"/>
                </a:moveTo>
                <a:lnTo>
                  <a:pt x="2749550" y="0"/>
                </a:lnTo>
                <a:lnTo>
                  <a:pt x="2749550" y="1809608"/>
                </a:lnTo>
                <a:lnTo>
                  <a:pt x="0" y="1809608"/>
                </a:lnTo>
                <a:close/>
              </a:path>
            </a:pathLst>
          </a:custGeom>
          <a:ln w="63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31" name="图片 130">
            <a:extLst>
              <a:ext uri="{FF2B5EF4-FFF2-40B4-BE49-F238E27FC236}">
                <a16:creationId xmlns:a16="http://schemas.microsoft.com/office/drawing/2014/main" id="{4EE5829C-F29A-4F68-BE0C-9785EE69AA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" b="515"/>
          <a:stretch/>
        </p:blipFill>
        <p:spPr>
          <a:xfrm>
            <a:off x="6661729" y="4632604"/>
            <a:ext cx="1238908" cy="815384"/>
          </a:xfrm>
          <a:custGeom>
            <a:avLst/>
            <a:gdLst>
              <a:gd name="connsiteX0" fmla="*/ 0 w 2749550"/>
              <a:gd name="connsiteY0" fmla="*/ 0 h 1809608"/>
              <a:gd name="connsiteX1" fmla="*/ 2749550 w 2749550"/>
              <a:gd name="connsiteY1" fmla="*/ 0 h 1809608"/>
              <a:gd name="connsiteX2" fmla="*/ 2749550 w 2749550"/>
              <a:gd name="connsiteY2" fmla="*/ 1809608 h 1809608"/>
              <a:gd name="connsiteX3" fmla="*/ 0 w 2749550"/>
              <a:gd name="connsiteY3" fmla="*/ 1809608 h 180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9550" h="1809608">
                <a:moveTo>
                  <a:pt x="0" y="0"/>
                </a:moveTo>
                <a:lnTo>
                  <a:pt x="2749550" y="0"/>
                </a:lnTo>
                <a:lnTo>
                  <a:pt x="2749550" y="1809608"/>
                </a:lnTo>
                <a:lnTo>
                  <a:pt x="0" y="1809608"/>
                </a:lnTo>
                <a:close/>
              </a:path>
            </a:pathLst>
          </a:custGeom>
          <a:ln w="63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28" name="椭圆 127">
            <a:extLst>
              <a:ext uri="{FF2B5EF4-FFF2-40B4-BE49-F238E27FC236}">
                <a16:creationId xmlns:a16="http://schemas.microsoft.com/office/drawing/2014/main" id="{6DCAF004-55FC-4ABE-AB09-B77BCA05D52C}"/>
              </a:ext>
            </a:extLst>
          </p:cNvPr>
          <p:cNvSpPr/>
          <p:nvPr/>
        </p:nvSpPr>
        <p:spPr>
          <a:xfrm>
            <a:off x="1115309" y="4535353"/>
            <a:ext cx="1009886" cy="100988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75000"/>
                  <a:alpha val="0"/>
                </a:schemeClr>
              </a:gs>
            </a:gsLst>
            <a:lin ang="2700000" scaled="1"/>
            <a:tileRect/>
          </a:gradFill>
          <a:ln w="3175"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7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35" name="文本框 62">
            <a:extLst>
              <a:ext uri="{FF2B5EF4-FFF2-40B4-BE49-F238E27FC236}">
                <a16:creationId xmlns:a16="http://schemas.microsoft.com/office/drawing/2014/main" id="{06839D7D-FA6E-41E5-BE99-36FC57EE0EFD}"/>
              </a:ext>
            </a:extLst>
          </p:cNvPr>
          <p:cNvSpPr txBox="1"/>
          <p:nvPr/>
        </p:nvSpPr>
        <p:spPr>
          <a:xfrm>
            <a:off x="1219288" y="4833467"/>
            <a:ext cx="802125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kern="1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医生</a:t>
            </a:r>
            <a:endParaRPr lang="zh-CN" altLang="en-US" sz="2400" kern="1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40" name="椭圆 139">
            <a:extLst>
              <a:ext uri="{FF2B5EF4-FFF2-40B4-BE49-F238E27FC236}">
                <a16:creationId xmlns:a16="http://schemas.microsoft.com/office/drawing/2014/main" id="{31BC9227-8339-40CC-A2FC-36E7BE7C8A75}"/>
              </a:ext>
            </a:extLst>
          </p:cNvPr>
          <p:cNvSpPr/>
          <p:nvPr/>
        </p:nvSpPr>
        <p:spPr>
          <a:xfrm>
            <a:off x="2737172" y="4535353"/>
            <a:ext cx="1009886" cy="100988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75000"/>
                  <a:alpha val="0"/>
                </a:schemeClr>
              </a:gs>
            </a:gsLst>
            <a:lin ang="2700000" scaled="1"/>
            <a:tileRect/>
          </a:gradFill>
          <a:ln w="3175"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7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41" name="文本框 62">
            <a:extLst>
              <a:ext uri="{FF2B5EF4-FFF2-40B4-BE49-F238E27FC236}">
                <a16:creationId xmlns:a16="http://schemas.microsoft.com/office/drawing/2014/main" id="{F15C208B-D54B-8C80-6072-1B6BD29A4BDC}"/>
              </a:ext>
            </a:extLst>
          </p:cNvPr>
          <p:cNvSpPr txBox="1"/>
          <p:nvPr/>
        </p:nvSpPr>
        <p:spPr>
          <a:xfrm>
            <a:off x="2841151" y="4833467"/>
            <a:ext cx="802125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kern="1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护士</a:t>
            </a:r>
            <a:endParaRPr lang="zh-CN" altLang="en-US" sz="2400" kern="1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43" name="椭圆 142">
            <a:extLst>
              <a:ext uri="{FF2B5EF4-FFF2-40B4-BE49-F238E27FC236}">
                <a16:creationId xmlns:a16="http://schemas.microsoft.com/office/drawing/2014/main" id="{4CFFA56D-26D0-D485-3DAA-B03C9BEA336C}"/>
              </a:ext>
            </a:extLst>
          </p:cNvPr>
          <p:cNvSpPr/>
          <p:nvPr/>
        </p:nvSpPr>
        <p:spPr>
          <a:xfrm>
            <a:off x="4359036" y="4535353"/>
            <a:ext cx="1009886" cy="100988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75000"/>
                  <a:alpha val="0"/>
                </a:schemeClr>
              </a:gs>
            </a:gsLst>
            <a:lin ang="2700000" scaled="1"/>
            <a:tileRect/>
          </a:gradFill>
          <a:ln w="3175"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7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44" name="文本框 62">
            <a:extLst>
              <a:ext uri="{FF2B5EF4-FFF2-40B4-BE49-F238E27FC236}">
                <a16:creationId xmlns:a16="http://schemas.microsoft.com/office/drawing/2014/main" id="{10C10ADF-189E-6670-A7AA-089BA3CFD07A}"/>
              </a:ext>
            </a:extLst>
          </p:cNvPr>
          <p:cNvSpPr txBox="1"/>
          <p:nvPr/>
        </p:nvSpPr>
        <p:spPr>
          <a:xfrm>
            <a:off x="4463015" y="4833467"/>
            <a:ext cx="802125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kern="1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病人</a:t>
            </a:r>
            <a:endParaRPr lang="zh-CN" altLang="en-US" sz="2400" kern="1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B830E9D-3945-E930-7886-A79D961755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市场分析 </a:t>
            </a:r>
            <a:r>
              <a:rPr lang="en-US" altLang="zh-CN"/>
              <a:t>— </a:t>
            </a:r>
            <a:r>
              <a:rPr lang="zh-CN" altLang="en-US"/>
              <a:t>对比分析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4984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şḷïḓ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图片 196">
            <a:extLst>
              <a:ext uri="{FF2B5EF4-FFF2-40B4-BE49-F238E27FC236}">
                <a16:creationId xmlns:a16="http://schemas.microsoft.com/office/drawing/2014/main" id="{2A344617-B916-50A0-0BA5-6F2F8EC31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139" name="文本框 138">
            <a:extLst>
              <a:ext uri="{FF2B5EF4-FFF2-40B4-BE49-F238E27FC236}">
                <a16:creationId xmlns:a16="http://schemas.microsoft.com/office/drawing/2014/main" id="{0323C258-D5AF-B27D-1498-6C068BF26596}"/>
              </a:ext>
            </a:extLst>
          </p:cNvPr>
          <p:cNvSpPr txBox="1"/>
          <p:nvPr/>
        </p:nvSpPr>
        <p:spPr>
          <a:xfrm>
            <a:off x="1591401" y="1439171"/>
            <a:ext cx="900919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普遍重视穿刺、输注过程中的风险，而降低了对注射前、后处理过 程中存在风险的关注</a:t>
            </a:r>
            <a:endParaRPr lang="zh-CN" altLang="en-US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40" name="文本框 139">
            <a:extLst>
              <a:ext uri="{FF2B5EF4-FFF2-40B4-BE49-F238E27FC236}">
                <a16:creationId xmlns:a16="http://schemas.microsoft.com/office/drawing/2014/main" id="{6DC22D05-C4DC-D12C-3225-67E8ECF3E981}"/>
              </a:ext>
            </a:extLst>
          </p:cNvPr>
          <p:cNvSpPr txBox="1"/>
          <p:nvPr/>
        </p:nvSpPr>
        <p:spPr>
          <a:xfrm>
            <a:off x="5049650" y="4188635"/>
            <a:ext cx="2092701" cy="50494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日间医疗中心</a:t>
            </a:r>
            <a:endParaRPr lang="zh-CN" altLang="en-US" sz="2400" b="1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41" name="文本框 140">
            <a:extLst>
              <a:ext uri="{FF2B5EF4-FFF2-40B4-BE49-F238E27FC236}">
                <a16:creationId xmlns:a16="http://schemas.microsoft.com/office/drawing/2014/main" id="{86FB20B0-3FE9-7D64-A71E-348C49D1EF1F}"/>
              </a:ext>
            </a:extLst>
          </p:cNvPr>
          <p:cNvSpPr txBox="1"/>
          <p:nvPr/>
        </p:nvSpPr>
        <p:spPr>
          <a:xfrm>
            <a:off x="4500941" y="4703666"/>
            <a:ext cx="3191630" cy="85061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  <a:buClr>
                <a:srgbClr val="37FFFF"/>
              </a:buClr>
            </a:pPr>
            <a:r>
              <a:rPr lang="zh-CN" altLang="en-US" sz="14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Bold" panose="020B0800000000000000" pitchFamily="34" charset="-122"/>
              </a:rPr>
              <a:t>单击“插入”，和样式也有助于文档保持协调。当您单击设计并选择新的主题时单击要添加行或列的位置，</a:t>
            </a:r>
          </a:p>
        </p:txBody>
      </p:sp>
      <p:sp>
        <p:nvSpPr>
          <p:cNvPr id="143" name="椭圆 142">
            <a:extLst>
              <a:ext uri="{FF2B5EF4-FFF2-40B4-BE49-F238E27FC236}">
                <a16:creationId xmlns:a16="http://schemas.microsoft.com/office/drawing/2014/main" id="{C5CBA5A8-E32A-3CBC-9AA4-03FB59CDE509}"/>
              </a:ext>
            </a:extLst>
          </p:cNvPr>
          <p:cNvSpPr/>
          <p:nvPr/>
        </p:nvSpPr>
        <p:spPr>
          <a:xfrm>
            <a:off x="5515537" y="2839651"/>
            <a:ext cx="1189294" cy="1189294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alpha val="28000"/>
                </a:schemeClr>
              </a:gs>
              <a:gs pos="94000">
                <a:schemeClr val="accent1">
                  <a:lumMod val="75000"/>
                  <a:alpha val="0"/>
                </a:schemeClr>
              </a:gs>
            </a:gsLst>
            <a:lin ang="5400000" scaled="1"/>
            <a:tileRect/>
          </a:gradFill>
          <a:ln w="6350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88000">
                  <a:schemeClr val="accent1">
                    <a:lumMod val="40000"/>
                    <a:lumOff val="6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44" name="椭圆 143">
            <a:extLst>
              <a:ext uri="{FF2B5EF4-FFF2-40B4-BE49-F238E27FC236}">
                <a16:creationId xmlns:a16="http://schemas.microsoft.com/office/drawing/2014/main" id="{9E5BDA08-C7CC-3613-9D7D-55891DE71DE1}"/>
              </a:ext>
            </a:extLst>
          </p:cNvPr>
          <p:cNvSpPr/>
          <p:nvPr/>
        </p:nvSpPr>
        <p:spPr>
          <a:xfrm>
            <a:off x="5413168" y="2737282"/>
            <a:ext cx="1394032" cy="1394032"/>
          </a:xfrm>
          <a:prstGeom prst="ellipse">
            <a:avLst/>
          </a:prstGeom>
          <a:noFill/>
          <a:ln w="6350">
            <a:gradFill>
              <a:gsLst>
                <a:gs pos="0">
                  <a:schemeClr val="accent1">
                    <a:lumMod val="75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159" name="直接连接符 158">
            <a:extLst>
              <a:ext uri="{FF2B5EF4-FFF2-40B4-BE49-F238E27FC236}">
                <a16:creationId xmlns:a16="http://schemas.microsoft.com/office/drawing/2014/main" id="{D9DAB505-DEB9-B129-A32F-A1D8E95473B8}"/>
              </a:ext>
            </a:extLst>
          </p:cNvPr>
          <p:cNvCxnSpPr>
            <a:cxnSpLocks/>
          </p:cNvCxnSpPr>
          <p:nvPr/>
        </p:nvCxnSpPr>
        <p:spPr>
          <a:xfrm>
            <a:off x="3692073" y="2487412"/>
            <a:ext cx="460920" cy="3287803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75000"/>
                    <a:alpha val="0"/>
                  </a:schemeClr>
                </a:gs>
                <a:gs pos="100000">
                  <a:schemeClr val="accent1">
                    <a:lumMod val="75000"/>
                    <a:alpha val="0"/>
                  </a:schemeClr>
                </a:gs>
                <a:gs pos="54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接连接符 159">
            <a:extLst>
              <a:ext uri="{FF2B5EF4-FFF2-40B4-BE49-F238E27FC236}">
                <a16:creationId xmlns:a16="http://schemas.microsoft.com/office/drawing/2014/main" id="{55577A6B-2292-FE9D-E6F8-3E0777AB6AE2}"/>
              </a:ext>
            </a:extLst>
          </p:cNvPr>
          <p:cNvCxnSpPr>
            <a:cxnSpLocks/>
          </p:cNvCxnSpPr>
          <p:nvPr/>
        </p:nvCxnSpPr>
        <p:spPr>
          <a:xfrm flipH="1">
            <a:off x="8041606" y="2487412"/>
            <a:ext cx="460920" cy="3287803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75000"/>
                    <a:alpha val="0"/>
                  </a:schemeClr>
                </a:gs>
                <a:gs pos="100000">
                  <a:schemeClr val="accent1">
                    <a:lumMod val="75000"/>
                    <a:alpha val="0"/>
                  </a:schemeClr>
                </a:gs>
                <a:gs pos="54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文本框 160">
            <a:extLst>
              <a:ext uri="{FF2B5EF4-FFF2-40B4-BE49-F238E27FC236}">
                <a16:creationId xmlns:a16="http://schemas.microsoft.com/office/drawing/2014/main" id="{6CEDB2A7-1437-2C74-3FF8-27908ABF033E}"/>
              </a:ext>
            </a:extLst>
          </p:cNvPr>
          <p:cNvSpPr txBox="1"/>
          <p:nvPr/>
        </p:nvSpPr>
        <p:spPr>
          <a:xfrm>
            <a:off x="937020" y="4188635"/>
            <a:ext cx="2092701" cy="50494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建筑格局设计</a:t>
            </a:r>
            <a:endParaRPr lang="zh-CN" altLang="en-US" sz="2400" b="1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62" name="文本框 161">
            <a:extLst>
              <a:ext uri="{FF2B5EF4-FFF2-40B4-BE49-F238E27FC236}">
                <a16:creationId xmlns:a16="http://schemas.microsoft.com/office/drawing/2014/main" id="{3FB5A2AB-6478-EC6E-5828-912A66D1A9E7}"/>
              </a:ext>
            </a:extLst>
          </p:cNvPr>
          <p:cNvSpPr txBox="1"/>
          <p:nvPr/>
        </p:nvSpPr>
        <p:spPr>
          <a:xfrm>
            <a:off x="388311" y="4703666"/>
            <a:ext cx="3191630" cy="85061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  <a:buClr>
                <a:srgbClr val="37FFFF"/>
              </a:buClr>
            </a:pPr>
            <a:r>
              <a:rPr lang="zh-CN" altLang="en-US" sz="14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Bold" panose="020B0800000000000000" pitchFamily="34" charset="-122"/>
              </a:rPr>
              <a:t>单击“插入”，和样式也有助于文档保持协调。当您单击设计并选择新的主题时单击要添加行或列的位置，</a:t>
            </a:r>
          </a:p>
        </p:txBody>
      </p:sp>
      <p:sp>
        <p:nvSpPr>
          <p:cNvPr id="164" name="椭圆 163">
            <a:extLst>
              <a:ext uri="{FF2B5EF4-FFF2-40B4-BE49-F238E27FC236}">
                <a16:creationId xmlns:a16="http://schemas.microsoft.com/office/drawing/2014/main" id="{126AA515-158C-D8C3-FBC0-0E604040E5D7}"/>
              </a:ext>
            </a:extLst>
          </p:cNvPr>
          <p:cNvSpPr/>
          <p:nvPr/>
        </p:nvSpPr>
        <p:spPr>
          <a:xfrm>
            <a:off x="1402907" y="2839651"/>
            <a:ext cx="1189294" cy="1189294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alpha val="28000"/>
                </a:schemeClr>
              </a:gs>
              <a:gs pos="94000">
                <a:schemeClr val="accent1">
                  <a:lumMod val="75000"/>
                  <a:alpha val="0"/>
                </a:schemeClr>
              </a:gs>
            </a:gsLst>
            <a:lin ang="5400000" scaled="1"/>
            <a:tileRect/>
          </a:gradFill>
          <a:ln w="6350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88000">
                  <a:schemeClr val="accent1">
                    <a:lumMod val="40000"/>
                    <a:lumOff val="6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65" name="椭圆 164">
            <a:extLst>
              <a:ext uri="{FF2B5EF4-FFF2-40B4-BE49-F238E27FC236}">
                <a16:creationId xmlns:a16="http://schemas.microsoft.com/office/drawing/2014/main" id="{BCD16B14-ABE8-3273-F091-F9F1FB939657}"/>
              </a:ext>
            </a:extLst>
          </p:cNvPr>
          <p:cNvSpPr/>
          <p:nvPr/>
        </p:nvSpPr>
        <p:spPr>
          <a:xfrm>
            <a:off x="1300538" y="2737282"/>
            <a:ext cx="1394032" cy="1394032"/>
          </a:xfrm>
          <a:prstGeom prst="ellipse">
            <a:avLst/>
          </a:prstGeom>
          <a:noFill/>
          <a:ln w="6350">
            <a:gradFill>
              <a:gsLst>
                <a:gs pos="0">
                  <a:schemeClr val="accent1">
                    <a:lumMod val="75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79" name="文本框 178">
            <a:extLst>
              <a:ext uri="{FF2B5EF4-FFF2-40B4-BE49-F238E27FC236}">
                <a16:creationId xmlns:a16="http://schemas.microsoft.com/office/drawing/2014/main" id="{EAB61CF1-08D1-76F6-C0AD-D80525BC9E8A}"/>
              </a:ext>
            </a:extLst>
          </p:cNvPr>
          <p:cNvSpPr txBox="1"/>
          <p:nvPr/>
        </p:nvSpPr>
        <p:spPr>
          <a:xfrm>
            <a:off x="9145949" y="4188635"/>
            <a:ext cx="2092701" cy="50494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按病种付费</a:t>
            </a:r>
            <a:endParaRPr lang="zh-CN" altLang="en-US" sz="2400" b="1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80" name="文本框 179">
            <a:extLst>
              <a:ext uri="{FF2B5EF4-FFF2-40B4-BE49-F238E27FC236}">
                <a16:creationId xmlns:a16="http://schemas.microsoft.com/office/drawing/2014/main" id="{EF62C96D-D0A6-D13D-56ED-DD36B77D76FB}"/>
              </a:ext>
            </a:extLst>
          </p:cNvPr>
          <p:cNvSpPr txBox="1"/>
          <p:nvPr/>
        </p:nvSpPr>
        <p:spPr>
          <a:xfrm>
            <a:off x="8597240" y="4703666"/>
            <a:ext cx="3191630" cy="85061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  <a:buClr>
                <a:srgbClr val="37FFFF"/>
              </a:buClr>
            </a:pPr>
            <a:r>
              <a:rPr lang="zh-CN" altLang="en-US" sz="14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Bold" panose="020B0800000000000000" pitchFamily="34" charset="-122"/>
              </a:rPr>
              <a:t>单击“插入”，和样式也有助于文档保持协调。当您单击设计并选择新的主题时单击要添加行或列的位置，</a:t>
            </a:r>
          </a:p>
        </p:txBody>
      </p:sp>
      <p:sp>
        <p:nvSpPr>
          <p:cNvPr id="182" name="椭圆 181">
            <a:extLst>
              <a:ext uri="{FF2B5EF4-FFF2-40B4-BE49-F238E27FC236}">
                <a16:creationId xmlns:a16="http://schemas.microsoft.com/office/drawing/2014/main" id="{CEFE87CA-FCEA-5AB5-6D8D-52654F0B2CC0}"/>
              </a:ext>
            </a:extLst>
          </p:cNvPr>
          <p:cNvSpPr/>
          <p:nvPr/>
        </p:nvSpPr>
        <p:spPr>
          <a:xfrm>
            <a:off x="9611836" y="2839651"/>
            <a:ext cx="1189294" cy="1189294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alpha val="28000"/>
                </a:schemeClr>
              </a:gs>
              <a:gs pos="94000">
                <a:schemeClr val="accent1">
                  <a:lumMod val="75000"/>
                  <a:alpha val="0"/>
                </a:schemeClr>
              </a:gs>
            </a:gsLst>
            <a:lin ang="5400000" scaled="1"/>
            <a:tileRect/>
          </a:gradFill>
          <a:ln w="6350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88000">
                  <a:schemeClr val="accent1">
                    <a:lumMod val="40000"/>
                    <a:lumOff val="6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83" name="椭圆 182">
            <a:extLst>
              <a:ext uri="{FF2B5EF4-FFF2-40B4-BE49-F238E27FC236}">
                <a16:creationId xmlns:a16="http://schemas.microsoft.com/office/drawing/2014/main" id="{E5E6D02F-1A4C-FB05-8B24-8195FC96FC0A}"/>
              </a:ext>
            </a:extLst>
          </p:cNvPr>
          <p:cNvSpPr/>
          <p:nvPr/>
        </p:nvSpPr>
        <p:spPr>
          <a:xfrm>
            <a:off x="9509467" y="2737282"/>
            <a:ext cx="1394032" cy="1394032"/>
          </a:xfrm>
          <a:prstGeom prst="ellipse">
            <a:avLst/>
          </a:prstGeom>
          <a:noFill/>
          <a:ln w="6350">
            <a:gradFill>
              <a:gsLst>
                <a:gs pos="0">
                  <a:schemeClr val="accent1">
                    <a:lumMod val="75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3FD72BB-2D68-5DE3-0538-9088438433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市场分析 </a:t>
            </a:r>
            <a:r>
              <a:rPr lang="en-US" altLang="zh-CN"/>
              <a:t>— </a:t>
            </a:r>
            <a:r>
              <a:rPr lang="zh-CN" altLang="en-US"/>
              <a:t>对比分析</a:t>
            </a:r>
          </a:p>
        </p:txBody>
      </p:sp>
      <p:sp>
        <p:nvSpPr>
          <p:cNvPr id="22" name="图形 4">
            <a:extLst>
              <a:ext uri="{FF2B5EF4-FFF2-40B4-BE49-F238E27FC236}">
                <a16:creationId xmlns:a16="http://schemas.microsoft.com/office/drawing/2014/main" id="{A9C2330F-25EF-F3D8-A692-831F116B06F4}"/>
              </a:ext>
            </a:extLst>
          </p:cNvPr>
          <p:cNvSpPr/>
          <p:nvPr/>
        </p:nvSpPr>
        <p:spPr>
          <a:xfrm>
            <a:off x="9826018" y="3153452"/>
            <a:ext cx="760930" cy="638451"/>
          </a:xfrm>
          <a:custGeom>
            <a:avLst/>
            <a:gdLst>
              <a:gd name="connsiteX0" fmla="*/ 370133 w 477811"/>
              <a:gd name="connsiteY0" fmla="*/ 201629 h 400905"/>
              <a:gd name="connsiteX1" fmla="*/ 301761 w 477811"/>
              <a:gd name="connsiteY1" fmla="*/ 257987 h 400905"/>
              <a:gd name="connsiteX2" fmla="*/ 248134 w 477811"/>
              <a:gd name="connsiteY2" fmla="*/ 180495 h 400905"/>
              <a:gd name="connsiteX3" fmla="*/ 185770 w 477811"/>
              <a:gd name="connsiteY3" fmla="*/ 290480 h 400905"/>
              <a:gd name="connsiteX4" fmla="*/ 124770 w 477811"/>
              <a:gd name="connsiteY4" fmla="*/ 195622 h 400905"/>
              <a:gd name="connsiteX5" fmla="*/ 68413 w 477811"/>
              <a:gd name="connsiteY5" fmla="*/ 217957 h 400905"/>
              <a:gd name="connsiteX6" fmla="*/ 31278 w 477811"/>
              <a:gd name="connsiteY6" fmla="*/ 219814 h 400905"/>
              <a:gd name="connsiteX7" fmla="*/ 74256 w 477811"/>
              <a:gd name="connsiteY7" fmla="*/ 276663 h 400905"/>
              <a:gd name="connsiteX8" fmla="*/ 236011 w 477811"/>
              <a:gd name="connsiteY8" fmla="*/ 400300 h 400905"/>
              <a:gd name="connsiteX9" fmla="*/ 242619 w 477811"/>
              <a:gd name="connsiteY9" fmla="*/ 399973 h 400905"/>
              <a:gd name="connsiteX10" fmla="*/ 277569 w 477811"/>
              <a:gd name="connsiteY10" fmla="*/ 379002 h 400905"/>
              <a:gd name="connsiteX11" fmla="*/ 416661 w 477811"/>
              <a:gd name="connsiteY11" fmla="*/ 261645 h 400905"/>
              <a:gd name="connsiteX12" fmla="*/ 447133 w 477811"/>
              <a:gd name="connsiteY12" fmla="*/ 219159 h 400905"/>
              <a:gd name="connsiteX13" fmla="*/ 370133 w 477811"/>
              <a:gd name="connsiteY13" fmla="*/ 201629 h 400905"/>
              <a:gd name="connsiteX14" fmla="*/ 441454 w 477811"/>
              <a:gd name="connsiteY14" fmla="*/ 36816 h 400905"/>
              <a:gd name="connsiteX15" fmla="*/ 271726 w 477811"/>
              <a:gd name="connsiteY15" fmla="*/ 27587 h 400905"/>
              <a:gd name="connsiteX16" fmla="*/ 239069 w 477811"/>
              <a:gd name="connsiteY16" fmla="*/ 66852 h 400905"/>
              <a:gd name="connsiteX17" fmla="*/ 237704 w 477811"/>
              <a:gd name="connsiteY17" fmla="*/ 64995 h 400905"/>
              <a:gd name="connsiteX18" fmla="*/ 106640 w 477811"/>
              <a:gd name="connsiteY18" fmla="*/ 1866 h 400905"/>
              <a:gd name="connsiteX19" fmla="*/ 10035 w 477811"/>
              <a:gd name="connsiteY19" fmla="*/ 75589 h 400905"/>
              <a:gd name="connsiteX20" fmla="*/ 9270 w 477811"/>
              <a:gd name="connsiteY20" fmla="*/ 173232 h 400905"/>
              <a:gd name="connsiteX21" fmla="*/ 17571 w 477811"/>
              <a:gd name="connsiteY21" fmla="*/ 193438 h 400905"/>
              <a:gd name="connsiteX22" fmla="*/ 131542 w 477811"/>
              <a:gd name="connsiteY22" fmla="*/ 152644 h 400905"/>
              <a:gd name="connsiteX23" fmla="*/ 185770 w 477811"/>
              <a:gd name="connsiteY23" fmla="*/ 224128 h 400905"/>
              <a:gd name="connsiteX24" fmla="*/ 248025 w 477811"/>
              <a:gd name="connsiteY24" fmla="*/ 107536 h 400905"/>
              <a:gd name="connsiteX25" fmla="*/ 310117 w 477811"/>
              <a:gd name="connsiteY25" fmla="*/ 210913 h 400905"/>
              <a:gd name="connsiteX26" fmla="*/ 374939 w 477811"/>
              <a:gd name="connsiteY26" fmla="*/ 158706 h 400905"/>
              <a:gd name="connsiteX27" fmla="*/ 460731 w 477811"/>
              <a:gd name="connsiteY27" fmla="*/ 193383 h 400905"/>
              <a:gd name="connsiteX28" fmla="*/ 471653 w 477811"/>
              <a:gd name="connsiteY28" fmla="*/ 163675 h 400905"/>
              <a:gd name="connsiteX29" fmla="*/ 441454 w 477811"/>
              <a:gd name="connsiteY29" fmla="*/ 36816 h 40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77811" h="400905">
                <a:moveTo>
                  <a:pt x="370133" y="201629"/>
                </a:moveTo>
                <a:cubicBezTo>
                  <a:pt x="347961" y="219814"/>
                  <a:pt x="326226" y="237835"/>
                  <a:pt x="301761" y="257987"/>
                </a:cubicBezTo>
                <a:cubicBezTo>
                  <a:pt x="283576" y="231774"/>
                  <a:pt x="267248" y="208237"/>
                  <a:pt x="248134" y="180495"/>
                </a:cubicBezTo>
                <a:cubicBezTo>
                  <a:pt x="226236" y="218995"/>
                  <a:pt x="207013" y="252744"/>
                  <a:pt x="185770" y="290480"/>
                </a:cubicBezTo>
                <a:cubicBezTo>
                  <a:pt x="163762" y="256294"/>
                  <a:pt x="144321" y="225931"/>
                  <a:pt x="124770" y="195622"/>
                </a:cubicBezTo>
                <a:cubicBezTo>
                  <a:pt x="105493" y="203650"/>
                  <a:pt x="88564" y="214244"/>
                  <a:pt x="68413" y="217957"/>
                </a:cubicBezTo>
                <a:cubicBezTo>
                  <a:pt x="56835" y="220087"/>
                  <a:pt x="44384" y="220087"/>
                  <a:pt x="31278" y="219814"/>
                </a:cubicBezTo>
                <a:cubicBezTo>
                  <a:pt x="43292" y="240129"/>
                  <a:pt x="57928" y="258915"/>
                  <a:pt x="74256" y="276663"/>
                </a:cubicBezTo>
                <a:cubicBezTo>
                  <a:pt x="120947" y="327287"/>
                  <a:pt x="176540" y="366442"/>
                  <a:pt x="236011" y="400300"/>
                </a:cubicBezTo>
                <a:cubicBezTo>
                  <a:pt x="237704" y="401229"/>
                  <a:pt x="240926" y="401065"/>
                  <a:pt x="242619" y="399973"/>
                </a:cubicBezTo>
                <a:cubicBezTo>
                  <a:pt x="254305" y="393201"/>
                  <a:pt x="266046" y="386429"/>
                  <a:pt x="277569" y="379002"/>
                </a:cubicBezTo>
                <a:cubicBezTo>
                  <a:pt x="329339" y="346182"/>
                  <a:pt x="377232" y="308938"/>
                  <a:pt x="416661" y="261645"/>
                </a:cubicBezTo>
                <a:cubicBezTo>
                  <a:pt x="427910" y="248102"/>
                  <a:pt x="438395" y="234067"/>
                  <a:pt x="447133" y="219159"/>
                </a:cubicBezTo>
                <a:cubicBezTo>
                  <a:pt x="409452" y="221944"/>
                  <a:pt x="390175" y="217029"/>
                  <a:pt x="370133" y="201629"/>
                </a:cubicBezTo>
                <a:close/>
                <a:moveTo>
                  <a:pt x="441454" y="36816"/>
                </a:moveTo>
                <a:cubicBezTo>
                  <a:pt x="397110" y="-8456"/>
                  <a:pt x="320984" y="-12497"/>
                  <a:pt x="271726" y="27587"/>
                </a:cubicBezTo>
                <a:cubicBezTo>
                  <a:pt x="258455" y="38509"/>
                  <a:pt x="247697" y="51288"/>
                  <a:pt x="239069" y="66852"/>
                </a:cubicBezTo>
                <a:cubicBezTo>
                  <a:pt x="238304" y="65759"/>
                  <a:pt x="237813" y="65486"/>
                  <a:pt x="237704" y="64995"/>
                </a:cubicBezTo>
                <a:cubicBezTo>
                  <a:pt x="207668" y="15573"/>
                  <a:pt x="163434" y="-5998"/>
                  <a:pt x="106640" y="1866"/>
                </a:cubicBezTo>
                <a:cubicBezTo>
                  <a:pt x="61313" y="8146"/>
                  <a:pt x="28657" y="33867"/>
                  <a:pt x="10035" y="75589"/>
                </a:cubicBezTo>
                <a:cubicBezTo>
                  <a:pt x="-4273" y="107809"/>
                  <a:pt x="-2143" y="140575"/>
                  <a:pt x="9270" y="173232"/>
                </a:cubicBezTo>
                <a:cubicBezTo>
                  <a:pt x="11727" y="180167"/>
                  <a:pt x="14513" y="186939"/>
                  <a:pt x="17571" y="193438"/>
                </a:cubicBezTo>
                <a:cubicBezTo>
                  <a:pt x="69013" y="199008"/>
                  <a:pt x="99813" y="176181"/>
                  <a:pt x="131542" y="152644"/>
                </a:cubicBezTo>
                <a:cubicBezTo>
                  <a:pt x="150000" y="177109"/>
                  <a:pt x="166656" y="198844"/>
                  <a:pt x="185770" y="224128"/>
                </a:cubicBezTo>
                <a:cubicBezTo>
                  <a:pt x="206740" y="184700"/>
                  <a:pt x="226126" y="148657"/>
                  <a:pt x="248025" y="107536"/>
                </a:cubicBezTo>
                <a:cubicBezTo>
                  <a:pt x="269760" y="143742"/>
                  <a:pt x="288819" y="175471"/>
                  <a:pt x="310117" y="210913"/>
                </a:cubicBezTo>
                <a:cubicBezTo>
                  <a:pt x="331687" y="193492"/>
                  <a:pt x="351238" y="177819"/>
                  <a:pt x="374939" y="158706"/>
                </a:cubicBezTo>
                <a:cubicBezTo>
                  <a:pt x="389902" y="188741"/>
                  <a:pt x="421630" y="195513"/>
                  <a:pt x="460731" y="193383"/>
                </a:cubicBezTo>
                <a:cubicBezTo>
                  <a:pt x="465045" y="183826"/>
                  <a:pt x="468759" y="173996"/>
                  <a:pt x="471653" y="163675"/>
                </a:cubicBezTo>
                <a:cubicBezTo>
                  <a:pt x="485360" y="115673"/>
                  <a:pt x="476568" y="72859"/>
                  <a:pt x="441454" y="36816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0000">
                <a:schemeClr val="accent2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3" name="图形 2">
            <a:extLst>
              <a:ext uri="{FF2B5EF4-FFF2-40B4-BE49-F238E27FC236}">
                <a16:creationId xmlns:a16="http://schemas.microsoft.com/office/drawing/2014/main" id="{772E37DF-1D25-D432-2B44-3814EDD26A4D}"/>
              </a:ext>
            </a:extLst>
          </p:cNvPr>
          <p:cNvSpPr/>
          <p:nvPr/>
        </p:nvSpPr>
        <p:spPr>
          <a:xfrm>
            <a:off x="1691404" y="3180772"/>
            <a:ext cx="612301" cy="567589"/>
          </a:xfrm>
          <a:custGeom>
            <a:avLst/>
            <a:gdLst>
              <a:gd name="connsiteX0" fmla="*/ 441959 w 477892"/>
              <a:gd name="connsiteY0" fmla="*/ 101957 h 442996"/>
              <a:gd name="connsiteX1" fmla="*/ 35879 w 477892"/>
              <a:gd name="connsiteY1" fmla="*/ 101957 h 442996"/>
              <a:gd name="connsiteX2" fmla="*/ 0 w 477892"/>
              <a:gd name="connsiteY2" fmla="*/ 137617 h 442996"/>
              <a:gd name="connsiteX3" fmla="*/ 0 w 477892"/>
              <a:gd name="connsiteY3" fmla="*/ 407118 h 442996"/>
              <a:gd name="connsiteX4" fmla="*/ 35879 w 477892"/>
              <a:gd name="connsiteY4" fmla="*/ 442996 h 442996"/>
              <a:gd name="connsiteX5" fmla="*/ 442013 w 477892"/>
              <a:gd name="connsiteY5" fmla="*/ 442996 h 442996"/>
              <a:gd name="connsiteX6" fmla="*/ 477892 w 477892"/>
              <a:gd name="connsiteY6" fmla="*/ 407118 h 442996"/>
              <a:gd name="connsiteX7" fmla="*/ 477892 w 477892"/>
              <a:gd name="connsiteY7" fmla="*/ 137672 h 442996"/>
              <a:gd name="connsiteX8" fmla="*/ 441959 w 477892"/>
              <a:gd name="connsiteY8" fmla="*/ 101957 h 442996"/>
              <a:gd name="connsiteX9" fmla="*/ 336780 w 477892"/>
              <a:gd name="connsiteY9" fmla="*/ 299754 h 442996"/>
              <a:gd name="connsiteX10" fmla="*/ 266115 w 477892"/>
              <a:gd name="connsiteY10" fmla="*/ 299754 h 442996"/>
              <a:gd name="connsiteX11" fmla="*/ 266115 w 477892"/>
              <a:gd name="connsiteY11" fmla="*/ 379103 h 442996"/>
              <a:gd name="connsiteX12" fmla="*/ 239083 w 477892"/>
              <a:gd name="connsiteY12" fmla="*/ 381833 h 442996"/>
              <a:gd name="connsiteX13" fmla="*/ 211723 w 477892"/>
              <a:gd name="connsiteY13" fmla="*/ 379103 h 442996"/>
              <a:gd name="connsiteX14" fmla="*/ 211723 w 477892"/>
              <a:gd name="connsiteY14" fmla="*/ 299754 h 442996"/>
              <a:gd name="connsiteX15" fmla="*/ 141221 w 477892"/>
              <a:gd name="connsiteY15" fmla="*/ 299754 h 442996"/>
              <a:gd name="connsiteX16" fmla="*/ 138491 w 477892"/>
              <a:gd name="connsiteY16" fmla="*/ 272722 h 442996"/>
              <a:gd name="connsiteX17" fmla="*/ 141221 w 477892"/>
              <a:gd name="connsiteY17" fmla="*/ 245199 h 442996"/>
              <a:gd name="connsiteX18" fmla="*/ 211723 w 477892"/>
              <a:gd name="connsiteY18" fmla="*/ 245199 h 442996"/>
              <a:gd name="connsiteX19" fmla="*/ 211723 w 477892"/>
              <a:gd name="connsiteY19" fmla="*/ 165851 h 442996"/>
              <a:gd name="connsiteX20" fmla="*/ 238755 w 477892"/>
              <a:gd name="connsiteY20" fmla="*/ 163120 h 442996"/>
              <a:gd name="connsiteX21" fmla="*/ 266115 w 477892"/>
              <a:gd name="connsiteY21" fmla="*/ 165851 h 442996"/>
              <a:gd name="connsiteX22" fmla="*/ 266115 w 477892"/>
              <a:gd name="connsiteY22" fmla="*/ 245199 h 442996"/>
              <a:gd name="connsiteX23" fmla="*/ 336780 w 477892"/>
              <a:gd name="connsiteY23" fmla="*/ 245199 h 442996"/>
              <a:gd name="connsiteX24" fmla="*/ 339347 w 477892"/>
              <a:gd name="connsiteY24" fmla="*/ 272231 h 442996"/>
              <a:gd name="connsiteX25" fmla="*/ 336780 w 477892"/>
              <a:gd name="connsiteY25" fmla="*/ 299754 h 442996"/>
              <a:gd name="connsiteX26" fmla="*/ 162301 w 477892"/>
              <a:gd name="connsiteY26" fmla="*/ 49367 h 442996"/>
              <a:gd name="connsiteX27" fmla="*/ 171803 w 477892"/>
              <a:gd name="connsiteY27" fmla="*/ 39701 h 442996"/>
              <a:gd name="connsiteX28" fmla="*/ 306089 w 477892"/>
              <a:gd name="connsiteY28" fmla="*/ 39701 h 442996"/>
              <a:gd name="connsiteX29" fmla="*/ 315755 w 477892"/>
              <a:gd name="connsiteY29" fmla="*/ 49367 h 442996"/>
              <a:gd name="connsiteX30" fmla="*/ 315755 w 477892"/>
              <a:gd name="connsiteY30" fmla="*/ 73560 h 442996"/>
              <a:gd name="connsiteX31" fmla="*/ 358187 w 477892"/>
              <a:gd name="connsiteY31" fmla="*/ 73560 h 442996"/>
              <a:gd name="connsiteX32" fmla="*/ 358187 w 477892"/>
              <a:gd name="connsiteY32" fmla="*/ 30254 h 442996"/>
              <a:gd name="connsiteX33" fmla="*/ 328097 w 477892"/>
              <a:gd name="connsiteY33" fmla="*/ 0 h 442996"/>
              <a:gd name="connsiteX34" fmla="*/ 149959 w 477892"/>
              <a:gd name="connsiteY34" fmla="*/ 0 h 442996"/>
              <a:gd name="connsiteX35" fmla="*/ 119705 w 477892"/>
              <a:gd name="connsiteY35" fmla="*/ 30254 h 442996"/>
              <a:gd name="connsiteX36" fmla="*/ 119705 w 477892"/>
              <a:gd name="connsiteY36" fmla="*/ 73560 h 442996"/>
              <a:gd name="connsiteX37" fmla="*/ 162301 w 477892"/>
              <a:gd name="connsiteY37" fmla="*/ 73560 h 442996"/>
              <a:gd name="connsiteX38" fmla="*/ 162301 w 477892"/>
              <a:gd name="connsiteY38" fmla="*/ 49367 h 44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77892" h="442996">
                <a:moveTo>
                  <a:pt x="441959" y="101957"/>
                </a:moveTo>
                <a:lnTo>
                  <a:pt x="35879" y="101957"/>
                </a:lnTo>
                <a:cubicBezTo>
                  <a:pt x="16165" y="101957"/>
                  <a:pt x="0" y="117958"/>
                  <a:pt x="0" y="137617"/>
                </a:cubicBezTo>
                <a:lnTo>
                  <a:pt x="0" y="407118"/>
                </a:lnTo>
                <a:cubicBezTo>
                  <a:pt x="0" y="426832"/>
                  <a:pt x="16165" y="442996"/>
                  <a:pt x="35879" y="442996"/>
                </a:cubicBezTo>
                <a:lnTo>
                  <a:pt x="442013" y="442996"/>
                </a:lnTo>
                <a:cubicBezTo>
                  <a:pt x="461891" y="442996"/>
                  <a:pt x="477892" y="426832"/>
                  <a:pt x="477892" y="407118"/>
                </a:cubicBezTo>
                <a:lnTo>
                  <a:pt x="477892" y="137672"/>
                </a:lnTo>
                <a:cubicBezTo>
                  <a:pt x="477838" y="117958"/>
                  <a:pt x="461891" y="101957"/>
                  <a:pt x="441959" y="101957"/>
                </a:cubicBezTo>
                <a:close/>
                <a:moveTo>
                  <a:pt x="336780" y="299754"/>
                </a:moveTo>
                <a:lnTo>
                  <a:pt x="266115" y="299754"/>
                </a:lnTo>
                <a:lnTo>
                  <a:pt x="266115" y="379103"/>
                </a:lnTo>
                <a:cubicBezTo>
                  <a:pt x="257268" y="380959"/>
                  <a:pt x="248257" y="381833"/>
                  <a:pt x="239083" y="381833"/>
                </a:cubicBezTo>
                <a:cubicBezTo>
                  <a:pt x="230072" y="381833"/>
                  <a:pt x="220734" y="380959"/>
                  <a:pt x="211723" y="379103"/>
                </a:cubicBezTo>
                <a:lnTo>
                  <a:pt x="211723" y="299754"/>
                </a:lnTo>
                <a:lnTo>
                  <a:pt x="141221" y="299754"/>
                </a:lnTo>
                <a:cubicBezTo>
                  <a:pt x="139365" y="290744"/>
                  <a:pt x="138491" y="281569"/>
                  <a:pt x="138491" y="272722"/>
                </a:cubicBezTo>
                <a:cubicBezTo>
                  <a:pt x="138491" y="263384"/>
                  <a:pt x="139365" y="254210"/>
                  <a:pt x="141221" y="245199"/>
                </a:cubicBezTo>
                <a:lnTo>
                  <a:pt x="211723" y="245199"/>
                </a:lnTo>
                <a:lnTo>
                  <a:pt x="211723" y="165851"/>
                </a:lnTo>
                <a:cubicBezTo>
                  <a:pt x="220734" y="163994"/>
                  <a:pt x="229744" y="163120"/>
                  <a:pt x="238755" y="163120"/>
                </a:cubicBezTo>
                <a:cubicBezTo>
                  <a:pt x="248093" y="163120"/>
                  <a:pt x="257268" y="163994"/>
                  <a:pt x="266115" y="165851"/>
                </a:cubicBezTo>
                <a:lnTo>
                  <a:pt x="266115" y="245199"/>
                </a:lnTo>
                <a:lnTo>
                  <a:pt x="336780" y="245199"/>
                </a:lnTo>
                <a:cubicBezTo>
                  <a:pt x="338473" y="254210"/>
                  <a:pt x="339347" y="263220"/>
                  <a:pt x="339347" y="272231"/>
                </a:cubicBezTo>
                <a:cubicBezTo>
                  <a:pt x="339347" y="281569"/>
                  <a:pt x="338473" y="290744"/>
                  <a:pt x="336780" y="299754"/>
                </a:cubicBezTo>
                <a:close/>
                <a:moveTo>
                  <a:pt x="162301" y="49367"/>
                </a:moveTo>
                <a:cubicBezTo>
                  <a:pt x="162301" y="44016"/>
                  <a:pt x="166615" y="39701"/>
                  <a:pt x="171803" y="39701"/>
                </a:cubicBezTo>
                <a:lnTo>
                  <a:pt x="306089" y="39701"/>
                </a:lnTo>
                <a:cubicBezTo>
                  <a:pt x="311441" y="39701"/>
                  <a:pt x="315755" y="44016"/>
                  <a:pt x="315755" y="49367"/>
                </a:cubicBezTo>
                <a:lnTo>
                  <a:pt x="315755" y="73560"/>
                </a:lnTo>
                <a:lnTo>
                  <a:pt x="358187" y="73560"/>
                </a:lnTo>
                <a:lnTo>
                  <a:pt x="358187" y="30254"/>
                </a:lnTo>
                <a:cubicBezTo>
                  <a:pt x="358187" y="13598"/>
                  <a:pt x="344753" y="0"/>
                  <a:pt x="328097" y="0"/>
                </a:cubicBezTo>
                <a:lnTo>
                  <a:pt x="149959" y="0"/>
                </a:lnTo>
                <a:cubicBezTo>
                  <a:pt x="133303" y="0"/>
                  <a:pt x="119705" y="13598"/>
                  <a:pt x="119705" y="30254"/>
                </a:cubicBezTo>
                <a:lnTo>
                  <a:pt x="119705" y="73560"/>
                </a:lnTo>
                <a:lnTo>
                  <a:pt x="162301" y="73560"/>
                </a:lnTo>
                <a:lnTo>
                  <a:pt x="162301" y="4936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0000">
                <a:schemeClr val="accent2">
                  <a:lumMod val="20000"/>
                  <a:lumOff val="8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4" name="图形 8">
            <a:extLst>
              <a:ext uri="{FF2B5EF4-FFF2-40B4-BE49-F238E27FC236}">
                <a16:creationId xmlns:a16="http://schemas.microsoft.com/office/drawing/2014/main" id="{7469C215-79F4-2D11-BF97-78EEB7B81D1D}"/>
              </a:ext>
            </a:extLst>
          </p:cNvPr>
          <p:cNvSpPr/>
          <p:nvPr/>
        </p:nvSpPr>
        <p:spPr>
          <a:xfrm>
            <a:off x="5689855" y="3148356"/>
            <a:ext cx="840658" cy="513654"/>
          </a:xfrm>
          <a:custGeom>
            <a:avLst/>
            <a:gdLst>
              <a:gd name="connsiteX0" fmla="*/ 90827 w 546110"/>
              <a:gd name="connsiteY0" fmla="*/ 259723 h 333684"/>
              <a:gd name="connsiteX1" fmla="*/ 226643 w 546110"/>
              <a:gd name="connsiteY1" fmla="*/ 277471 h 333684"/>
              <a:gd name="connsiteX2" fmla="*/ 316367 w 546110"/>
              <a:gd name="connsiteY2" fmla="*/ 254317 h 333684"/>
              <a:gd name="connsiteX3" fmla="*/ 341378 w 546110"/>
              <a:gd name="connsiteY3" fmla="*/ 240773 h 333684"/>
              <a:gd name="connsiteX4" fmla="*/ 347658 w 546110"/>
              <a:gd name="connsiteY4" fmla="*/ 236295 h 333684"/>
              <a:gd name="connsiteX5" fmla="*/ 345583 w 546110"/>
              <a:gd name="connsiteY5" fmla="*/ 234602 h 333684"/>
              <a:gd name="connsiteX6" fmla="*/ 343836 w 546110"/>
              <a:gd name="connsiteY6" fmla="*/ 233729 h 333684"/>
              <a:gd name="connsiteX7" fmla="*/ 220089 w 546110"/>
              <a:gd name="connsiteY7" fmla="*/ 175351 h 333684"/>
              <a:gd name="connsiteX8" fmla="*/ 41405 w 546110"/>
              <a:gd name="connsiteY8" fmla="*/ 90923 h 333684"/>
              <a:gd name="connsiteX9" fmla="*/ 33432 w 546110"/>
              <a:gd name="connsiteY9" fmla="*/ 92289 h 333684"/>
              <a:gd name="connsiteX10" fmla="*/ 20927 w 546110"/>
              <a:gd name="connsiteY10" fmla="*/ 105777 h 333684"/>
              <a:gd name="connsiteX11" fmla="*/ 666 w 546110"/>
              <a:gd name="connsiteY11" fmla="*/ 154162 h 333684"/>
              <a:gd name="connsiteX12" fmla="*/ 27371 w 546110"/>
              <a:gd name="connsiteY12" fmla="*/ 219421 h 333684"/>
              <a:gd name="connsiteX13" fmla="*/ 90827 w 546110"/>
              <a:gd name="connsiteY13" fmla="*/ 259723 h 333684"/>
              <a:gd name="connsiteX14" fmla="*/ 141451 w 546110"/>
              <a:gd name="connsiteY14" fmla="*/ 118283 h 333684"/>
              <a:gd name="connsiteX15" fmla="*/ 360055 w 546110"/>
              <a:gd name="connsiteY15" fmla="*/ 221496 h 333684"/>
              <a:gd name="connsiteX16" fmla="*/ 366007 w 546110"/>
              <a:gd name="connsiteY16" fmla="*/ 220513 h 333684"/>
              <a:gd name="connsiteX17" fmla="*/ 375236 w 546110"/>
              <a:gd name="connsiteY17" fmla="*/ 209973 h 333684"/>
              <a:gd name="connsiteX18" fmla="*/ 376602 w 546110"/>
              <a:gd name="connsiteY18" fmla="*/ 108999 h 333684"/>
              <a:gd name="connsiteX19" fmla="*/ 310687 w 546110"/>
              <a:gd name="connsiteY19" fmla="*/ 60560 h 333684"/>
              <a:gd name="connsiteX20" fmla="*/ 217850 w 546110"/>
              <a:gd name="connsiteY20" fmla="*/ 39372 h 333684"/>
              <a:gd name="connsiteX21" fmla="*/ 85148 w 546110"/>
              <a:gd name="connsiteY21" fmla="*/ 60287 h 333684"/>
              <a:gd name="connsiteX22" fmla="*/ 60683 w 546110"/>
              <a:gd name="connsiteY22" fmla="*/ 72356 h 333684"/>
              <a:gd name="connsiteX23" fmla="*/ 54239 w 546110"/>
              <a:gd name="connsiteY23" fmla="*/ 76506 h 333684"/>
              <a:gd name="connsiteX24" fmla="*/ 61393 w 546110"/>
              <a:gd name="connsiteY24" fmla="*/ 80438 h 333684"/>
              <a:gd name="connsiteX25" fmla="*/ 141451 w 546110"/>
              <a:gd name="connsiteY25" fmla="*/ 118283 h 333684"/>
              <a:gd name="connsiteX26" fmla="*/ 390309 w 546110"/>
              <a:gd name="connsiteY26" fmla="*/ 208772 h 333684"/>
              <a:gd name="connsiteX27" fmla="*/ 380097 w 546110"/>
              <a:gd name="connsiteY27" fmla="*/ 226739 h 333684"/>
              <a:gd name="connsiteX28" fmla="*/ 327289 w 546110"/>
              <a:gd name="connsiteY28" fmla="*/ 268188 h 333684"/>
              <a:gd name="connsiteX29" fmla="*/ 220799 w 546110"/>
              <a:gd name="connsiteY29" fmla="*/ 293745 h 333684"/>
              <a:gd name="connsiteX30" fmla="*/ 125505 w 546110"/>
              <a:gd name="connsiteY30" fmla="*/ 286864 h 333684"/>
              <a:gd name="connsiteX31" fmla="*/ 41788 w 546110"/>
              <a:gd name="connsiteY31" fmla="*/ 251859 h 333684"/>
              <a:gd name="connsiteX32" fmla="*/ 3779 w 546110"/>
              <a:gd name="connsiteY32" fmla="*/ 207024 h 333684"/>
              <a:gd name="connsiteX33" fmla="*/ 2305 w 546110"/>
              <a:gd name="connsiteY33" fmla="*/ 203311 h 333684"/>
              <a:gd name="connsiteX34" fmla="*/ 284 w 546110"/>
              <a:gd name="connsiteY34" fmla="*/ 199652 h 333684"/>
              <a:gd name="connsiteX35" fmla="*/ 175 w 546110"/>
              <a:gd name="connsiteY35" fmla="*/ 206314 h 333684"/>
              <a:gd name="connsiteX36" fmla="*/ 502 w 546110"/>
              <a:gd name="connsiteY36" fmla="*/ 212868 h 333684"/>
              <a:gd name="connsiteX37" fmla="*/ 26060 w 546110"/>
              <a:gd name="connsiteY37" fmla="*/ 272502 h 333684"/>
              <a:gd name="connsiteX38" fmla="*/ 92138 w 546110"/>
              <a:gd name="connsiteY38" fmla="*/ 314879 h 333684"/>
              <a:gd name="connsiteX39" fmla="*/ 262631 w 546110"/>
              <a:gd name="connsiteY39" fmla="*/ 326620 h 333684"/>
              <a:gd name="connsiteX40" fmla="*/ 359454 w 546110"/>
              <a:gd name="connsiteY40" fmla="*/ 281512 h 333684"/>
              <a:gd name="connsiteX41" fmla="*/ 392930 w 546110"/>
              <a:gd name="connsiteY41" fmla="*/ 226083 h 333684"/>
              <a:gd name="connsiteX42" fmla="*/ 394295 w 546110"/>
              <a:gd name="connsiteY42" fmla="*/ 209482 h 333684"/>
              <a:gd name="connsiteX43" fmla="*/ 394241 w 546110"/>
              <a:gd name="connsiteY43" fmla="*/ 202000 h 333684"/>
              <a:gd name="connsiteX44" fmla="*/ 390309 w 546110"/>
              <a:gd name="connsiteY44" fmla="*/ 208772 h 333684"/>
              <a:gd name="connsiteX45" fmla="*/ 477084 w 546110"/>
              <a:gd name="connsiteY45" fmla="*/ 190696 h 333684"/>
              <a:gd name="connsiteX46" fmla="*/ 499146 w 546110"/>
              <a:gd name="connsiteY46" fmla="*/ 178682 h 333684"/>
              <a:gd name="connsiteX47" fmla="*/ 504826 w 546110"/>
              <a:gd name="connsiteY47" fmla="*/ 174804 h 333684"/>
              <a:gd name="connsiteX48" fmla="*/ 503024 w 546110"/>
              <a:gd name="connsiteY48" fmla="*/ 173221 h 333684"/>
              <a:gd name="connsiteX49" fmla="*/ 501440 w 546110"/>
              <a:gd name="connsiteY49" fmla="*/ 172565 h 333684"/>
              <a:gd name="connsiteX50" fmla="*/ 405818 w 546110"/>
              <a:gd name="connsiteY50" fmla="*/ 127567 h 333684"/>
              <a:gd name="connsiteX51" fmla="*/ 420126 w 546110"/>
              <a:gd name="connsiteY51" fmla="*/ 186163 h 333684"/>
              <a:gd name="connsiteX52" fmla="*/ 418051 w 546110"/>
              <a:gd name="connsiteY52" fmla="*/ 208663 h 333684"/>
              <a:gd name="connsiteX53" fmla="*/ 477084 w 546110"/>
              <a:gd name="connsiteY53" fmla="*/ 190696 h 333684"/>
              <a:gd name="connsiteX54" fmla="*/ 389872 w 546110"/>
              <a:gd name="connsiteY54" fmla="*/ 102119 h 333684"/>
              <a:gd name="connsiteX55" fmla="*/ 515693 w 546110"/>
              <a:gd name="connsiteY55" fmla="*/ 161643 h 333684"/>
              <a:gd name="connsiteX56" fmla="*/ 520936 w 546110"/>
              <a:gd name="connsiteY56" fmla="*/ 160934 h 333684"/>
              <a:gd name="connsiteX57" fmla="*/ 529127 w 546110"/>
              <a:gd name="connsiteY57" fmla="*/ 151650 h 333684"/>
              <a:gd name="connsiteX58" fmla="*/ 530274 w 546110"/>
              <a:gd name="connsiteY58" fmla="*/ 62144 h 333684"/>
              <a:gd name="connsiteX59" fmla="*/ 472114 w 546110"/>
              <a:gd name="connsiteY59" fmla="*/ 19439 h 333684"/>
              <a:gd name="connsiteX60" fmla="*/ 389926 w 546110"/>
              <a:gd name="connsiteY60" fmla="*/ 599 h 333684"/>
              <a:gd name="connsiteX61" fmla="*/ 272460 w 546110"/>
              <a:gd name="connsiteY61" fmla="*/ 19221 h 333684"/>
              <a:gd name="connsiteX62" fmla="*/ 258589 w 546110"/>
              <a:gd name="connsiteY62" fmla="*/ 25828 h 333684"/>
              <a:gd name="connsiteX63" fmla="*/ 389872 w 546110"/>
              <a:gd name="connsiteY63" fmla="*/ 102119 h 333684"/>
              <a:gd name="connsiteX64" fmla="*/ 545947 w 546110"/>
              <a:gd name="connsiteY64" fmla="*/ 144387 h 333684"/>
              <a:gd name="connsiteX65" fmla="*/ 542507 w 546110"/>
              <a:gd name="connsiteY65" fmla="*/ 150503 h 333684"/>
              <a:gd name="connsiteX66" fmla="*/ 533442 w 546110"/>
              <a:gd name="connsiteY66" fmla="*/ 166395 h 333684"/>
              <a:gd name="connsiteX67" fmla="*/ 486641 w 546110"/>
              <a:gd name="connsiteY67" fmla="*/ 202983 h 333684"/>
              <a:gd name="connsiteX68" fmla="*/ 414446 w 546110"/>
              <a:gd name="connsiteY68" fmla="*/ 223407 h 333684"/>
              <a:gd name="connsiteX69" fmla="*/ 397408 w 546110"/>
              <a:gd name="connsiteY69" fmla="*/ 259505 h 333684"/>
              <a:gd name="connsiteX70" fmla="*/ 429409 w 546110"/>
              <a:gd name="connsiteY70" fmla="*/ 254753 h 333684"/>
              <a:gd name="connsiteX71" fmla="*/ 515093 w 546110"/>
              <a:gd name="connsiteY71" fmla="*/ 214779 h 333684"/>
              <a:gd name="connsiteX72" fmla="*/ 544855 w 546110"/>
              <a:gd name="connsiteY72" fmla="*/ 165739 h 333684"/>
              <a:gd name="connsiteX73" fmla="*/ 545947 w 546110"/>
              <a:gd name="connsiteY73" fmla="*/ 151158 h 333684"/>
              <a:gd name="connsiteX74" fmla="*/ 545947 w 546110"/>
              <a:gd name="connsiteY74" fmla="*/ 144387 h 33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546110" h="333684">
                <a:moveTo>
                  <a:pt x="90827" y="259723"/>
                </a:moveTo>
                <a:cubicBezTo>
                  <a:pt x="134625" y="276707"/>
                  <a:pt x="180060" y="281622"/>
                  <a:pt x="226643" y="277471"/>
                </a:cubicBezTo>
                <a:cubicBezTo>
                  <a:pt x="257825" y="274686"/>
                  <a:pt x="287970" y="267696"/>
                  <a:pt x="316367" y="254317"/>
                </a:cubicBezTo>
                <a:cubicBezTo>
                  <a:pt x="324886" y="250275"/>
                  <a:pt x="333132" y="245470"/>
                  <a:pt x="341378" y="240773"/>
                </a:cubicBezTo>
                <a:cubicBezTo>
                  <a:pt x="345037" y="238698"/>
                  <a:pt x="347822" y="236678"/>
                  <a:pt x="347658" y="236295"/>
                </a:cubicBezTo>
                <a:cubicBezTo>
                  <a:pt x="347494" y="235858"/>
                  <a:pt x="346566" y="235094"/>
                  <a:pt x="345583" y="234602"/>
                </a:cubicBezTo>
                <a:cubicBezTo>
                  <a:pt x="344982" y="234275"/>
                  <a:pt x="344436" y="234002"/>
                  <a:pt x="343836" y="233729"/>
                </a:cubicBezTo>
                <a:cubicBezTo>
                  <a:pt x="302605" y="214288"/>
                  <a:pt x="261320" y="194846"/>
                  <a:pt x="220089" y="175351"/>
                </a:cubicBezTo>
                <a:cubicBezTo>
                  <a:pt x="160510" y="147281"/>
                  <a:pt x="100930" y="119157"/>
                  <a:pt x="41405" y="90923"/>
                </a:cubicBezTo>
                <a:cubicBezTo>
                  <a:pt x="37965" y="89285"/>
                  <a:pt x="35835" y="89722"/>
                  <a:pt x="33432" y="92289"/>
                </a:cubicBezTo>
                <a:cubicBezTo>
                  <a:pt x="29337" y="96821"/>
                  <a:pt x="24804" y="101026"/>
                  <a:pt x="20927" y="105777"/>
                </a:cubicBezTo>
                <a:cubicBezTo>
                  <a:pt x="9349" y="119867"/>
                  <a:pt x="1759" y="135758"/>
                  <a:pt x="666" y="154162"/>
                </a:cubicBezTo>
                <a:cubicBezTo>
                  <a:pt x="-808" y="180102"/>
                  <a:pt x="10005" y="201236"/>
                  <a:pt x="27371" y="219421"/>
                </a:cubicBezTo>
                <a:cubicBezTo>
                  <a:pt x="45228" y="237988"/>
                  <a:pt x="67017" y="250549"/>
                  <a:pt x="90827" y="259723"/>
                </a:cubicBezTo>
                <a:close/>
                <a:moveTo>
                  <a:pt x="141451" y="118283"/>
                </a:moveTo>
                <a:cubicBezTo>
                  <a:pt x="214301" y="152687"/>
                  <a:pt x="287205" y="187037"/>
                  <a:pt x="360055" y="221496"/>
                </a:cubicBezTo>
                <a:cubicBezTo>
                  <a:pt x="362567" y="222643"/>
                  <a:pt x="364150" y="222697"/>
                  <a:pt x="366007" y="220513"/>
                </a:cubicBezTo>
                <a:cubicBezTo>
                  <a:pt x="368956" y="216909"/>
                  <a:pt x="372287" y="213632"/>
                  <a:pt x="375236" y="209973"/>
                </a:cubicBezTo>
                <a:cubicBezTo>
                  <a:pt x="399920" y="179501"/>
                  <a:pt x="400412" y="140236"/>
                  <a:pt x="376602" y="108999"/>
                </a:cubicBezTo>
                <a:cubicBezTo>
                  <a:pt x="359345" y="86445"/>
                  <a:pt x="336354" y="71646"/>
                  <a:pt x="310687" y="60560"/>
                </a:cubicBezTo>
                <a:cubicBezTo>
                  <a:pt x="281089" y="47782"/>
                  <a:pt x="249961" y="41392"/>
                  <a:pt x="217850" y="39372"/>
                </a:cubicBezTo>
                <a:cubicBezTo>
                  <a:pt x="172033" y="36532"/>
                  <a:pt x="127580" y="42375"/>
                  <a:pt x="85148" y="60287"/>
                </a:cubicBezTo>
                <a:cubicBezTo>
                  <a:pt x="76793" y="63782"/>
                  <a:pt x="68765" y="68151"/>
                  <a:pt x="60683" y="72356"/>
                </a:cubicBezTo>
                <a:cubicBezTo>
                  <a:pt x="56969" y="74322"/>
                  <a:pt x="54075" y="76124"/>
                  <a:pt x="54239" y="76506"/>
                </a:cubicBezTo>
                <a:cubicBezTo>
                  <a:pt x="54403" y="76889"/>
                  <a:pt x="57570" y="78636"/>
                  <a:pt x="61393" y="80438"/>
                </a:cubicBezTo>
                <a:cubicBezTo>
                  <a:pt x="88097" y="93053"/>
                  <a:pt x="114747" y="105668"/>
                  <a:pt x="141451" y="118283"/>
                </a:cubicBezTo>
                <a:close/>
                <a:moveTo>
                  <a:pt x="390309" y="208772"/>
                </a:moveTo>
                <a:cubicBezTo>
                  <a:pt x="387141" y="214943"/>
                  <a:pt x="384029" y="221114"/>
                  <a:pt x="380097" y="226739"/>
                </a:cubicBezTo>
                <a:cubicBezTo>
                  <a:pt x="366772" y="245797"/>
                  <a:pt x="347931" y="258303"/>
                  <a:pt x="327289" y="268188"/>
                </a:cubicBezTo>
                <a:cubicBezTo>
                  <a:pt x="293649" y="284243"/>
                  <a:pt x="257770" y="291397"/>
                  <a:pt x="220799" y="293745"/>
                </a:cubicBezTo>
                <a:cubicBezTo>
                  <a:pt x="188798" y="295766"/>
                  <a:pt x="156906" y="293854"/>
                  <a:pt x="125505" y="286864"/>
                </a:cubicBezTo>
                <a:cubicBezTo>
                  <a:pt x="95524" y="280202"/>
                  <a:pt x="67017" y="269826"/>
                  <a:pt x="41788" y="251859"/>
                </a:cubicBezTo>
                <a:cubicBezTo>
                  <a:pt x="25405" y="240118"/>
                  <a:pt x="11698" y="225974"/>
                  <a:pt x="3779" y="207024"/>
                </a:cubicBezTo>
                <a:cubicBezTo>
                  <a:pt x="3288" y="205768"/>
                  <a:pt x="2796" y="204567"/>
                  <a:pt x="2305" y="203311"/>
                </a:cubicBezTo>
                <a:cubicBezTo>
                  <a:pt x="1540" y="201236"/>
                  <a:pt x="612" y="199597"/>
                  <a:pt x="284" y="199652"/>
                </a:cubicBezTo>
                <a:cubicBezTo>
                  <a:pt x="-44" y="199707"/>
                  <a:pt x="-98" y="202656"/>
                  <a:pt x="175" y="206314"/>
                </a:cubicBezTo>
                <a:cubicBezTo>
                  <a:pt x="393" y="208499"/>
                  <a:pt x="502" y="210683"/>
                  <a:pt x="502" y="212868"/>
                </a:cubicBezTo>
                <a:cubicBezTo>
                  <a:pt x="612" y="236350"/>
                  <a:pt x="10442" y="255736"/>
                  <a:pt x="26060" y="272502"/>
                </a:cubicBezTo>
                <a:cubicBezTo>
                  <a:pt x="44409" y="292325"/>
                  <a:pt x="67181" y="305486"/>
                  <a:pt x="92138" y="314879"/>
                </a:cubicBezTo>
                <a:cubicBezTo>
                  <a:pt x="147731" y="335795"/>
                  <a:pt x="204799" y="338580"/>
                  <a:pt x="262631" y="326620"/>
                </a:cubicBezTo>
                <a:cubicBezTo>
                  <a:pt x="298400" y="319248"/>
                  <a:pt x="331603" y="305814"/>
                  <a:pt x="359454" y="281512"/>
                </a:cubicBezTo>
                <a:cubicBezTo>
                  <a:pt x="376438" y="266658"/>
                  <a:pt x="389216" y="248910"/>
                  <a:pt x="392930" y="226083"/>
                </a:cubicBezTo>
                <a:cubicBezTo>
                  <a:pt x="393858" y="220622"/>
                  <a:pt x="394077" y="215052"/>
                  <a:pt x="394295" y="209482"/>
                </a:cubicBezTo>
                <a:cubicBezTo>
                  <a:pt x="394459" y="205277"/>
                  <a:pt x="394514" y="201946"/>
                  <a:pt x="394241" y="202000"/>
                </a:cubicBezTo>
                <a:cubicBezTo>
                  <a:pt x="394022" y="202055"/>
                  <a:pt x="392220" y="205058"/>
                  <a:pt x="390309" y="208772"/>
                </a:cubicBezTo>
                <a:close/>
                <a:moveTo>
                  <a:pt x="477084" y="190696"/>
                </a:moveTo>
                <a:cubicBezTo>
                  <a:pt x="484620" y="187092"/>
                  <a:pt x="491883" y="182996"/>
                  <a:pt x="499146" y="178682"/>
                </a:cubicBezTo>
                <a:cubicBezTo>
                  <a:pt x="502314" y="176880"/>
                  <a:pt x="504826" y="175077"/>
                  <a:pt x="504826" y="174804"/>
                </a:cubicBezTo>
                <a:cubicBezTo>
                  <a:pt x="504607" y="174368"/>
                  <a:pt x="503679" y="173658"/>
                  <a:pt x="503024" y="173221"/>
                </a:cubicBezTo>
                <a:cubicBezTo>
                  <a:pt x="502314" y="173002"/>
                  <a:pt x="501877" y="172784"/>
                  <a:pt x="501440" y="172565"/>
                </a:cubicBezTo>
                <a:cubicBezTo>
                  <a:pt x="469384" y="157548"/>
                  <a:pt x="437601" y="142312"/>
                  <a:pt x="405818" y="127567"/>
                </a:cubicBezTo>
                <a:cubicBezTo>
                  <a:pt x="415102" y="145752"/>
                  <a:pt x="420126" y="165521"/>
                  <a:pt x="420126" y="186163"/>
                </a:cubicBezTo>
                <a:cubicBezTo>
                  <a:pt x="420126" y="193918"/>
                  <a:pt x="419416" y="201400"/>
                  <a:pt x="418051" y="208663"/>
                </a:cubicBezTo>
                <a:cubicBezTo>
                  <a:pt x="438256" y="205222"/>
                  <a:pt x="458025" y="199597"/>
                  <a:pt x="477084" y="190696"/>
                </a:cubicBezTo>
                <a:close/>
                <a:moveTo>
                  <a:pt x="389872" y="102119"/>
                </a:moveTo>
                <a:cubicBezTo>
                  <a:pt x="431703" y="122106"/>
                  <a:pt x="473698" y="141875"/>
                  <a:pt x="515693" y="161643"/>
                </a:cubicBezTo>
                <a:cubicBezTo>
                  <a:pt x="517987" y="162790"/>
                  <a:pt x="519352" y="162790"/>
                  <a:pt x="520936" y="160934"/>
                </a:cubicBezTo>
                <a:cubicBezTo>
                  <a:pt x="523448" y="157766"/>
                  <a:pt x="526397" y="154817"/>
                  <a:pt x="529127" y="151650"/>
                </a:cubicBezTo>
                <a:cubicBezTo>
                  <a:pt x="550917" y="124618"/>
                  <a:pt x="551408" y="89831"/>
                  <a:pt x="530274" y="62144"/>
                </a:cubicBezTo>
                <a:cubicBezTo>
                  <a:pt x="515038" y="42157"/>
                  <a:pt x="494832" y="29214"/>
                  <a:pt x="472114" y="19439"/>
                </a:cubicBezTo>
                <a:cubicBezTo>
                  <a:pt x="445792" y="8080"/>
                  <a:pt x="418324" y="2401"/>
                  <a:pt x="389926" y="599"/>
                </a:cubicBezTo>
                <a:cubicBezTo>
                  <a:pt x="349460" y="-1914"/>
                  <a:pt x="310196" y="3329"/>
                  <a:pt x="272460" y="19221"/>
                </a:cubicBezTo>
                <a:cubicBezTo>
                  <a:pt x="267928" y="21023"/>
                  <a:pt x="263177" y="23316"/>
                  <a:pt x="258589" y="25828"/>
                </a:cubicBezTo>
                <a:cubicBezTo>
                  <a:pt x="314455" y="37624"/>
                  <a:pt x="361256" y="65311"/>
                  <a:pt x="389872" y="102119"/>
                </a:cubicBezTo>
                <a:close/>
                <a:moveTo>
                  <a:pt x="545947" y="144387"/>
                </a:moveTo>
                <a:cubicBezTo>
                  <a:pt x="545674" y="144605"/>
                  <a:pt x="544090" y="147117"/>
                  <a:pt x="542507" y="150503"/>
                </a:cubicBezTo>
                <a:cubicBezTo>
                  <a:pt x="539558" y="155964"/>
                  <a:pt x="536827" y="161425"/>
                  <a:pt x="533442" y="166395"/>
                </a:cubicBezTo>
                <a:cubicBezTo>
                  <a:pt x="521646" y="183214"/>
                  <a:pt x="505044" y="194355"/>
                  <a:pt x="486641" y="202983"/>
                </a:cubicBezTo>
                <a:cubicBezTo>
                  <a:pt x="463486" y="214069"/>
                  <a:pt x="439185" y="220458"/>
                  <a:pt x="414446" y="223407"/>
                </a:cubicBezTo>
                <a:cubicBezTo>
                  <a:pt x="410787" y="236132"/>
                  <a:pt x="404890" y="248146"/>
                  <a:pt x="397408" y="259505"/>
                </a:cubicBezTo>
                <a:cubicBezTo>
                  <a:pt x="408112" y="258576"/>
                  <a:pt x="418760" y="256992"/>
                  <a:pt x="429409" y="254753"/>
                </a:cubicBezTo>
                <a:cubicBezTo>
                  <a:pt x="461247" y="248146"/>
                  <a:pt x="490518" y="236350"/>
                  <a:pt x="515093" y="214779"/>
                </a:cubicBezTo>
                <a:cubicBezTo>
                  <a:pt x="530274" y="201563"/>
                  <a:pt x="541415" y="185945"/>
                  <a:pt x="544855" y="165739"/>
                </a:cubicBezTo>
                <a:cubicBezTo>
                  <a:pt x="545510" y="160934"/>
                  <a:pt x="545729" y="155964"/>
                  <a:pt x="545947" y="151158"/>
                </a:cubicBezTo>
                <a:cubicBezTo>
                  <a:pt x="546166" y="147336"/>
                  <a:pt x="546166" y="144387"/>
                  <a:pt x="545947" y="144387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0000">
                <a:schemeClr val="accent2">
                  <a:lumMod val="20000"/>
                  <a:lumOff val="8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45990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şḷïḓ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图片 129">
            <a:extLst>
              <a:ext uri="{FF2B5EF4-FFF2-40B4-BE49-F238E27FC236}">
                <a16:creationId xmlns:a16="http://schemas.microsoft.com/office/drawing/2014/main" id="{E1D489AF-1282-FBE6-3548-555AD6CA2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9D2D5ABB-029D-E9EC-F872-F51CD184A724}"/>
              </a:ext>
            </a:extLst>
          </p:cNvPr>
          <p:cNvSpPr txBox="1"/>
          <p:nvPr/>
        </p:nvSpPr>
        <p:spPr>
          <a:xfrm>
            <a:off x="2079516" y="1352086"/>
            <a:ext cx="803296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若要更改图片适应文档的方式，请单击该图片视频提供了功能强大的方法帮助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BF2B292D-B18D-8DEA-BCA6-9ADB553D068A}"/>
              </a:ext>
            </a:extLst>
          </p:cNvPr>
          <p:cNvSpPr txBox="1"/>
          <p:nvPr/>
        </p:nvSpPr>
        <p:spPr>
          <a:xfrm>
            <a:off x="576497" y="2133275"/>
            <a:ext cx="2092701" cy="50494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建立组织架构</a:t>
            </a:r>
            <a:endParaRPr lang="zh-CN" altLang="en-US" sz="2400" b="1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6841C18F-3308-01EF-FD48-A2EB22DBBB6C}"/>
              </a:ext>
            </a:extLst>
          </p:cNvPr>
          <p:cNvSpPr txBox="1"/>
          <p:nvPr/>
        </p:nvSpPr>
        <p:spPr>
          <a:xfrm>
            <a:off x="5079353" y="2098328"/>
            <a:ext cx="663714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2800" kern="100" dirty="0">
                <a:solidFill>
                  <a:schemeClr val="accent1">
                    <a:lumMod val="20000"/>
                    <a:lumOff val="8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01</a:t>
            </a:r>
            <a:endParaRPr lang="zh-CN" altLang="en-US" sz="2800" kern="100" dirty="0">
              <a:solidFill>
                <a:schemeClr val="accent1">
                  <a:lumMod val="20000"/>
                  <a:lumOff val="80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B5C8FB84-BA25-81B5-C4DA-363A6BDC9661}"/>
              </a:ext>
            </a:extLst>
          </p:cNvPr>
          <p:cNvSpPr txBox="1"/>
          <p:nvPr/>
        </p:nvSpPr>
        <p:spPr>
          <a:xfrm>
            <a:off x="576497" y="4334454"/>
            <a:ext cx="2092701" cy="50494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信息系统支持</a:t>
            </a:r>
            <a:endParaRPr lang="zh-CN" altLang="en-US" sz="2400" b="1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58246BDD-B22B-AA5E-D3E6-D14EDF26680D}"/>
              </a:ext>
            </a:extLst>
          </p:cNvPr>
          <p:cNvSpPr/>
          <p:nvPr/>
        </p:nvSpPr>
        <p:spPr>
          <a:xfrm>
            <a:off x="676729" y="2634673"/>
            <a:ext cx="4884991" cy="209550"/>
          </a:xfrm>
          <a:custGeom>
            <a:avLst/>
            <a:gdLst>
              <a:gd name="connsiteX0" fmla="*/ 0 w 4044950"/>
              <a:gd name="connsiteY0" fmla="*/ 0 h 209550"/>
              <a:gd name="connsiteX1" fmla="*/ 425450 w 4044950"/>
              <a:gd name="connsiteY1" fmla="*/ 0 h 209550"/>
              <a:gd name="connsiteX2" fmla="*/ 374650 w 4044950"/>
              <a:gd name="connsiteY2" fmla="*/ 209550 h 209550"/>
              <a:gd name="connsiteX3" fmla="*/ 584200 w 4044950"/>
              <a:gd name="connsiteY3" fmla="*/ 0 h 209550"/>
              <a:gd name="connsiteX4" fmla="*/ 4044950 w 4044950"/>
              <a:gd name="connsiteY4" fmla="*/ 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4950" h="209550">
                <a:moveTo>
                  <a:pt x="0" y="0"/>
                </a:moveTo>
                <a:lnTo>
                  <a:pt x="425450" y="0"/>
                </a:lnTo>
                <a:lnTo>
                  <a:pt x="374650" y="209550"/>
                </a:lnTo>
                <a:lnTo>
                  <a:pt x="584200" y="0"/>
                </a:lnTo>
                <a:lnTo>
                  <a:pt x="4044950" y="0"/>
                </a:ln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8FA2E57D-5668-53DC-AB8E-2565E79C09C0}"/>
              </a:ext>
            </a:extLst>
          </p:cNvPr>
          <p:cNvSpPr/>
          <p:nvPr/>
        </p:nvSpPr>
        <p:spPr>
          <a:xfrm>
            <a:off x="676729" y="4835852"/>
            <a:ext cx="4884991" cy="209550"/>
          </a:xfrm>
          <a:custGeom>
            <a:avLst/>
            <a:gdLst>
              <a:gd name="connsiteX0" fmla="*/ 0 w 4044950"/>
              <a:gd name="connsiteY0" fmla="*/ 0 h 209550"/>
              <a:gd name="connsiteX1" fmla="*/ 425450 w 4044950"/>
              <a:gd name="connsiteY1" fmla="*/ 0 h 209550"/>
              <a:gd name="connsiteX2" fmla="*/ 374650 w 4044950"/>
              <a:gd name="connsiteY2" fmla="*/ 209550 h 209550"/>
              <a:gd name="connsiteX3" fmla="*/ 584200 w 4044950"/>
              <a:gd name="connsiteY3" fmla="*/ 0 h 209550"/>
              <a:gd name="connsiteX4" fmla="*/ 4044950 w 4044950"/>
              <a:gd name="connsiteY4" fmla="*/ 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4950" h="209550">
                <a:moveTo>
                  <a:pt x="0" y="0"/>
                </a:moveTo>
                <a:lnTo>
                  <a:pt x="425450" y="0"/>
                </a:lnTo>
                <a:lnTo>
                  <a:pt x="374650" y="209550"/>
                </a:lnTo>
                <a:lnTo>
                  <a:pt x="584200" y="0"/>
                </a:lnTo>
                <a:lnTo>
                  <a:pt x="4044950" y="0"/>
                </a:ln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C443E818-65A8-31D3-A98C-95E469181F4B}"/>
              </a:ext>
            </a:extLst>
          </p:cNvPr>
          <p:cNvSpPr txBox="1"/>
          <p:nvPr/>
        </p:nvSpPr>
        <p:spPr>
          <a:xfrm>
            <a:off x="5079353" y="4299507"/>
            <a:ext cx="663714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2800" kern="100" dirty="0">
                <a:solidFill>
                  <a:schemeClr val="accent1">
                    <a:lumMod val="20000"/>
                    <a:lumOff val="8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03</a:t>
            </a:r>
            <a:endParaRPr lang="zh-CN" altLang="en-US" sz="2800" kern="100" dirty="0">
              <a:solidFill>
                <a:schemeClr val="accent1">
                  <a:lumMod val="20000"/>
                  <a:lumOff val="80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AA17E2F3-66F1-9DC7-9C8E-A6DD30720570}"/>
              </a:ext>
            </a:extLst>
          </p:cNvPr>
          <p:cNvSpPr txBox="1"/>
          <p:nvPr/>
        </p:nvSpPr>
        <p:spPr>
          <a:xfrm>
            <a:off x="6423846" y="2133275"/>
            <a:ext cx="2092701" cy="50494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日间医疗中心</a:t>
            </a:r>
            <a:endParaRPr lang="zh-CN" altLang="en-US" sz="2400" b="1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C9470232-71A6-DFB0-8457-8FE66173A444}"/>
              </a:ext>
            </a:extLst>
          </p:cNvPr>
          <p:cNvSpPr txBox="1"/>
          <p:nvPr/>
        </p:nvSpPr>
        <p:spPr>
          <a:xfrm>
            <a:off x="10926702" y="2098328"/>
            <a:ext cx="663714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2800" kern="100" dirty="0">
                <a:solidFill>
                  <a:schemeClr val="accent1">
                    <a:lumMod val="20000"/>
                    <a:lumOff val="8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02</a:t>
            </a:r>
            <a:endParaRPr lang="zh-CN" altLang="en-US" sz="2800" kern="100" dirty="0">
              <a:solidFill>
                <a:schemeClr val="accent1">
                  <a:lumMod val="20000"/>
                  <a:lumOff val="80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0416D341-ED23-1F2C-4488-58E9894D1DBF}"/>
              </a:ext>
            </a:extLst>
          </p:cNvPr>
          <p:cNvSpPr txBox="1"/>
          <p:nvPr/>
        </p:nvSpPr>
        <p:spPr>
          <a:xfrm>
            <a:off x="6423846" y="4334454"/>
            <a:ext cx="2092701" cy="50494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zh-CN" sz="2400" b="1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需要位置出现</a:t>
            </a:r>
            <a:endParaRPr lang="zh-CN" altLang="en-US" sz="2400" b="1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490673EB-C400-61A2-8757-BD753E8CB941}"/>
              </a:ext>
            </a:extLst>
          </p:cNvPr>
          <p:cNvSpPr/>
          <p:nvPr/>
        </p:nvSpPr>
        <p:spPr>
          <a:xfrm>
            <a:off x="6524078" y="2634673"/>
            <a:ext cx="4884991" cy="209550"/>
          </a:xfrm>
          <a:custGeom>
            <a:avLst/>
            <a:gdLst>
              <a:gd name="connsiteX0" fmla="*/ 0 w 4044950"/>
              <a:gd name="connsiteY0" fmla="*/ 0 h 209550"/>
              <a:gd name="connsiteX1" fmla="*/ 425450 w 4044950"/>
              <a:gd name="connsiteY1" fmla="*/ 0 h 209550"/>
              <a:gd name="connsiteX2" fmla="*/ 374650 w 4044950"/>
              <a:gd name="connsiteY2" fmla="*/ 209550 h 209550"/>
              <a:gd name="connsiteX3" fmla="*/ 584200 w 4044950"/>
              <a:gd name="connsiteY3" fmla="*/ 0 h 209550"/>
              <a:gd name="connsiteX4" fmla="*/ 4044950 w 4044950"/>
              <a:gd name="connsiteY4" fmla="*/ 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4950" h="209550">
                <a:moveTo>
                  <a:pt x="0" y="0"/>
                </a:moveTo>
                <a:lnTo>
                  <a:pt x="425450" y="0"/>
                </a:lnTo>
                <a:lnTo>
                  <a:pt x="374650" y="209550"/>
                </a:lnTo>
                <a:lnTo>
                  <a:pt x="584200" y="0"/>
                </a:lnTo>
                <a:lnTo>
                  <a:pt x="4044950" y="0"/>
                </a:ln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7C34A48E-E109-6DA4-489C-9D05BC5FC989}"/>
              </a:ext>
            </a:extLst>
          </p:cNvPr>
          <p:cNvSpPr/>
          <p:nvPr/>
        </p:nvSpPr>
        <p:spPr>
          <a:xfrm>
            <a:off x="6524078" y="4835852"/>
            <a:ext cx="4884991" cy="209550"/>
          </a:xfrm>
          <a:custGeom>
            <a:avLst/>
            <a:gdLst>
              <a:gd name="connsiteX0" fmla="*/ 0 w 4044950"/>
              <a:gd name="connsiteY0" fmla="*/ 0 h 209550"/>
              <a:gd name="connsiteX1" fmla="*/ 425450 w 4044950"/>
              <a:gd name="connsiteY1" fmla="*/ 0 h 209550"/>
              <a:gd name="connsiteX2" fmla="*/ 374650 w 4044950"/>
              <a:gd name="connsiteY2" fmla="*/ 209550 h 209550"/>
              <a:gd name="connsiteX3" fmla="*/ 584200 w 4044950"/>
              <a:gd name="connsiteY3" fmla="*/ 0 h 209550"/>
              <a:gd name="connsiteX4" fmla="*/ 4044950 w 4044950"/>
              <a:gd name="connsiteY4" fmla="*/ 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4950" h="209550">
                <a:moveTo>
                  <a:pt x="0" y="0"/>
                </a:moveTo>
                <a:lnTo>
                  <a:pt x="425450" y="0"/>
                </a:lnTo>
                <a:lnTo>
                  <a:pt x="374650" y="209550"/>
                </a:lnTo>
                <a:lnTo>
                  <a:pt x="584200" y="0"/>
                </a:lnTo>
                <a:lnTo>
                  <a:pt x="4044950" y="0"/>
                </a:ln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F1EBF78D-ED7C-5E9F-E86C-5A08515530E5}"/>
              </a:ext>
            </a:extLst>
          </p:cNvPr>
          <p:cNvSpPr txBox="1"/>
          <p:nvPr/>
        </p:nvSpPr>
        <p:spPr>
          <a:xfrm>
            <a:off x="10926702" y="4299507"/>
            <a:ext cx="663714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2800" kern="100" dirty="0">
                <a:solidFill>
                  <a:schemeClr val="accent1">
                    <a:lumMod val="20000"/>
                    <a:lumOff val="8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04</a:t>
            </a:r>
            <a:endParaRPr lang="zh-CN" altLang="en-US" sz="2800" kern="100" dirty="0">
              <a:solidFill>
                <a:schemeClr val="accent1">
                  <a:lumMod val="20000"/>
                  <a:lumOff val="80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706B168D-562C-5714-6FE0-69B1F6BA0F87}"/>
              </a:ext>
            </a:extLst>
          </p:cNvPr>
          <p:cNvSpPr txBox="1"/>
          <p:nvPr/>
        </p:nvSpPr>
        <p:spPr>
          <a:xfrm>
            <a:off x="576497" y="2899476"/>
            <a:ext cx="5057794" cy="89518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12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Bold" panose="020B0800000000000000" pitchFamily="34" charset="-122"/>
              </a:rPr>
              <a:t>单击“插入”，和样式也有助于文档保持协调。当您单击设计并选择新的主题时，图片、图表或</a:t>
            </a:r>
            <a:r>
              <a:rPr lang="en-US" altLang="zh-CN" sz="12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Bold" panose="020B0800000000000000" pitchFamily="34" charset="-122"/>
              </a:rPr>
              <a:t> SmartArt </a:t>
            </a:r>
            <a:r>
              <a:rPr lang="zh-CN" altLang="zh-CN" sz="12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Bold" panose="020B0800000000000000" pitchFamily="34" charset="-122"/>
              </a:rPr>
              <a:t>图形将会更改以</a:t>
            </a:r>
            <a:r>
              <a:rPr lang="zh-CN" altLang="zh-CN" sz="1200" kern="1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Bold" panose="020B0800000000000000" pitchFamily="34" charset="-122"/>
              </a:rPr>
              <a:t>匹然后从不同库中选择所需元素。主题配</a:t>
            </a:r>
            <a:r>
              <a:rPr lang="zh-CN" altLang="zh-CN" sz="12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Bold" panose="020B0800000000000000" pitchFamily="34" charset="-122"/>
              </a:rPr>
              <a:t>新的主题。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EEC2FA04-64DD-2651-0D9D-17A3771A194E}"/>
              </a:ext>
            </a:extLst>
          </p:cNvPr>
          <p:cNvSpPr txBox="1"/>
          <p:nvPr/>
        </p:nvSpPr>
        <p:spPr>
          <a:xfrm>
            <a:off x="6423846" y="2899476"/>
            <a:ext cx="5057794" cy="89518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Bold" panose="020B0800000000000000" pitchFamily="34" charset="-122"/>
              </a:rPr>
              <a:t>当应用样式时，您的标题会进行更改以匹配新的主题。使用在需要位置出现的新按钮在 </a:t>
            </a:r>
            <a:r>
              <a:rPr lang="en-US" altLang="zh-CN" sz="12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Bold" panose="020B0800000000000000" pitchFamily="34" charset="-122"/>
              </a:rPr>
              <a:t>Word </a:t>
            </a:r>
            <a:r>
              <a:rPr lang="zh-CN" altLang="en-US" sz="12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Bold" panose="020B0800000000000000" pitchFamily="34" charset="-122"/>
              </a:rPr>
              <a:t>中保存时间。若要更改图片适应文档的方式，请单击该图片，图片旁边将会显示布局选项按钮。</a:t>
            </a:r>
            <a:endParaRPr lang="zh-CN" altLang="zh-CN" sz="1200" kern="100" dirty="0">
              <a:solidFill>
                <a:schemeClr val="bg1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603050405020304" pitchFamily="18" charset="0"/>
              <a:sym typeface="思源黑体 CN Bold" panose="020B0800000000000000" pitchFamily="34" charset="-122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8E3EDCED-14C7-4756-EDF2-7FF53F91C8B3}"/>
              </a:ext>
            </a:extLst>
          </p:cNvPr>
          <p:cNvSpPr txBox="1"/>
          <p:nvPr/>
        </p:nvSpPr>
        <p:spPr>
          <a:xfrm>
            <a:off x="6423846" y="5077927"/>
            <a:ext cx="5057794" cy="89518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Bold" panose="020B0800000000000000" pitchFamily="34" charset="-122"/>
              </a:rPr>
              <a:t>当处理表格时，单击要添加行或列的位置，然后单击加号。在新的阅读视图中阅读更加容易。可以折叠文档某些部分并关注所需文本。如果在达到结尾处之前需要停止读取，</a:t>
            </a:r>
            <a:r>
              <a:rPr lang="en-US" altLang="zh-CN" sz="12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Bold" panose="020B0800000000000000" pitchFamily="34" charset="-122"/>
              </a:rPr>
              <a:t>Word </a:t>
            </a:r>
            <a:r>
              <a:rPr lang="zh-CN" altLang="en-US" sz="12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Bold" panose="020B0800000000000000" pitchFamily="34" charset="-122"/>
              </a:rPr>
              <a:t>会记住您的停止位置。</a:t>
            </a:r>
            <a:endParaRPr lang="zh-CN" altLang="zh-CN" sz="1200" kern="100" dirty="0">
              <a:solidFill>
                <a:schemeClr val="bg1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603050405020304" pitchFamily="18" charset="0"/>
              <a:sym typeface="思源黑体 CN Bold" panose="020B0800000000000000" pitchFamily="34" charset="-122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65656434-C4E3-535A-E5E7-BC6292FBA216}"/>
              </a:ext>
            </a:extLst>
          </p:cNvPr>
          <p:cNvSpPr txBox="1"/>
          <p:nvPr/>
        </p:nvSpPr>
        <p:spPr>
          <a:xfrm>
            <a:off x="576497" y="5077927"/>
            <a:ext cx="5057794" cy="89518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Bold" panose="020B0800000000000000" pitchFamily="34" charset="-122"/>
              </a:rPr>
              <a:t>当处理表格时，单击要添加行或列的位置，然后单击加号。在新的阅读视图中阅读更加容易。可以折叠文档某些部分并关注所需文本。如果在达到结尾处之前需要停止读取，</a:t>
            </a:r>
            <a:r>
              <a:rPr lang="en-US" altLang="zh-CN" sz="12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Bold" panose="020B0800000000000000" pitchFamily="34" charset="-122"/>
              </a:rPr>
              <a:t>Word </a:t>
            </a:r>
            <a:r>
              <a:rPr lang="zh-CN" altLang="en-US" sz="12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Bold" panose="020B0800000000000000" pitchFamily="34" charset="-122"/>
              </a:rPr>
              <a:t>会记住您的停止位置。</a:t>
            </a:r>
            <a:endParaRPr lang="zh-CN" altLang="zh-CN" sz="1200" kern="100" dirty="0">
              <a:solidFill>
                <a:schemeClr val="bg1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603050405020304" pitchFamily="18" charset="0"/>
              <a:sym typeface="思源黑体 CN Bold" panose="020B0800000000000000" pitchFamily="34" charset="-122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86AF695-69B8-626A-FD66-B570346006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/>
              <a:t>市场分析 </a:t>
            </a:r>
            <a:r>
              <a:rPr lang="en-US" altLang="zh-CN"/>
              <a:t>— </a:t>
            </a:r>
            <a:r>
              <a:rPr lang="zh-CN" altLang="en-US"/>
              <a:t>对比分析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6683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1FE94170-6695-7524-1DDC-50F113AB67B6}"/>
              </a:ext>
            </a:extLst>
          </p:cNvPr>
          <p:cNvSpPr txBox="1"/>
          <p:nvPr/>
        </p:nvSpPr>
        <p:spPr>
          <a:xfrm>
            <a:off x="3924301" y="1822414"/>
            <a:ext cx="4343400" cy="1446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8800">
                <a:ln w="22225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1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Part 04</a:t>
            </a:r>
            <a:endParaRPr lang="zh-CN" altLang="en-US" sz="8800">
              <a:ln w="22225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1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pic>
        <p:nvPicPr>
          <p:cNvPr id="20" name="PA-图片 7">
            <a:extLst>
              <a:ext uri="{FF2B5EF4-FFF2-40B4-BE49-F238E27FC236}">
                <a16:creationId xmlns:a16="http://schemas.microsoft.com/office/drawing/2014/main" id="{552ECF75-29F7-AB10-3B91-6BE984AADE5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 cstate="print">
            <a:duotone>
              <a:srgbClr val="15D2F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69" b="12547"/>
          <a:stretch/>
        </p:blipFill>
        <p:spPr>
          <a:xfrm rot="10800000">
            <a:off x="6819900" y="1749346"/>
            <a:ext cx="469644" cy="802938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5CEA9F6-5742-93F8-4609-FCD526524C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/>
              <a:t>公司架构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69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şḷïḓ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B077757-4042-DB50-7340-4BC05FB22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pic>
        <p:nvPicPr>
          <p:cNvPr id="21" name="图片 15">
            <a:extLst>
              <a:ext uri="{FF2B5EF4-FFF2-40B4-BE49-F238E27FC236}">
                <a16:creationId xmlns:a16="http://schemas.microsoft.com/office/drawing/2014/main" id="{E6D197C3-3802-6357-A14B-AA9A2579C149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9666" y="1509328"/>
            <a:ext cx="5485377" cy="364777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2" name="图片 17">
            <a:extLst>
              <a:ext uri="{FF2B5EF4-FFF2-40B4-BE49-F238E27FC236}">
                <a16:creationId xmlns:a16="http://schemas.microsoft.com/office/drawing/2014/main" id="{C58B1153-D5C4-81B6-948F-96CC321DD518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958" y="1509328"/>
            <a:ext cx="5485377" cy="364777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26" name="梯形 25">
            <a:extLst>
              <a:ext uri="{FF2B5EF4-FFF2-40B4-BE49-F238E27FC236}">
                <a16:creationId xmlns:a16="http://schemas.microsoft.com/office/drawing/2014/main" id="{EBC9B48D-6B78-C5F8-691D-E4B662F38C50}"/>
              </a:ext>
            </a:extLst>
          </p:cNvPr>
          <p:cNvSpPr/>
          <p:nvPr/>
        </p:nvSpPr>
        <p:spPr>
          <a:xfrm flipH="1">
            <a:off x="742906" y="5699224"/>
            <a:ext cx="4913483" cy="586211"/>
          </a:xfrm>
          <a:prstGeom prst="trapezoid">
            <a:avLst>
              <a:gd name="adj" fmla="val 76826"/>
            </a:avLst>
          </a:prstGeom>
          <a:gradFill>
            <a:gsLst>
              <a:gs pos="0">
                <a:schemeClr val="accent2">
                  <a:lumMod val="75000"/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85954" tIns="42977" rIns="85954" bIns="42977" rtlCol="0" anchor="ctr">
            <a:noAutofit/>
          </a:bodyPr>
          <a:lstStyle/>
          <a:p>
            <a:pPr algn="ctr"/>
            <a:endParaRPr lang="zh-CN" altLang="en-US" sz="1128" kern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7" name="梯形 26">
            <a:extLst>
              <a:ext uri="{FF2B5EF4-FFF2-40B4-BE49-F238E27FC236}">
                <a16:creationId xmlns:a16="http://schemas.microsoft.com/office/drawing/2014/main" id="{BDA45546-415A-F753-94E5-A5F81A5A21E6}"/>
              </a:ext>
            </a:extLst>
          </p:cNvPr>
          <p:cNvSpPr/>
          <p:nvPr/>
        </p:nvSpPr>
        <p:spPr>
          <a:xfrm flipH="1">
            <a:off x="741870" y="5589545"/>
            <a:ext cx="4915552" cy="586458"/>
          </a:xfrm>
          <a:prstGeom prst="trapezoid">
            <a:avLst>
              <a:gd name="adj" fmla="val 76826"/>
            </a:avLst>
          </a:prstGeom>
          <a:noFill/>
          <a:ln w="5969" cap="flat" cmpd="sng" algn="ctr">
            <a:gradFill>
              <a:gsLst>
                <a:gs pos="0">
                  <a:schemeClr val="accent1">
                    <a:lumMod val="75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lIns="85954" tIns="42977" rIns="85954" bIns="42977" rtlCol="0" anchor="ctr">
            <a:noAutofit/>
          </a:bodyPr>
          <a:lstStyle/>
          <a:p>
            <a:pPr algn="ctr"/>
            <a:endParaRPr lang="zh-CN" altLang="en-US" sz="1128" kern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8" name="梯形 27">
            <a:extLst>
              <a:ext uri="{FF2B5EF4-FFF2-40B4-BE49-F238E27FC236}">
                <a16:creationId xmlns:a16="http://schemas.microsoft.com/office/drawing/2014/main" id="{AB886A7A-3E62-E4C8-C09A-118DAB8920F1}"/>
              </a:ext>
            </a:extLst>
          </p:cNvPr>
          <p:cNvSpPr/>
          <p:nvPr/>
        </p:nvSpPr>
        <p:spPr>
          <a:xfrm flipH="1">
            <a:off x="811855" y="5795208"/>
            <a:ext cx="4775580" cy="569756"/>
          </a:xfrm>
          <a:prstGeom prst="trapezoid">
            <a:avLst>
              <a:gd name="adj" fmla="val 76826"/>
            </a:avLst>
          </a:prstGeom>
          <a:noFill/>
          <a:ln w="5969" cap="flat" cmpd="sng" algn="ctr">
            <a:gradFill>
              <a:gsLst>
                <a:gs pos="0">
                  <a:schemeClr val="accent1">
                    <a:lumMod val="75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lIns="85954" tIns="42977" rIns="85954" bIns="42977" rtlCol="0" anchor="ctr">
            <a:noAutofit/>
          </a:bodyPr>
          <a:lstStyle/>
          <a:p>
            <a:pPr algn="ctr"/>
            <a:endParaRPr lang="zh-CN" altLang="en-US" sz="1128" kern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3A73E429-C657-5000-31D4-FD339FAE901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45957" y="5604729"/>
            <a:ext cx="3707378" cy="579236"/>
          </a:xfrm>
          <a:prstGeom prst="rect">
            <a:avLst/>
          </a:prstGeom>
          <a:noFill/>
          <a:effectLst/>
        </p:spPr>
        <p:txBody>
          <a:bodyPr vert="horz" wrap="square" lIns="85954" tIns="42977" rIns="85954" bIns="42977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 w="285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70554" dist="35814" dir="5400000" sy="-20000" rotWithShape="0">
                    <a:schemeClr val="accent1">
                      <a:alpha val="25000"/>
                    </a:schemeClr>
                  </a:outerShdw>
                </a:effectLst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医疗资源分配不均</a:t>
            </a:r>
          </a:p>
        </p:txBody>
      </p:sp>
      <p:sp>
        <p:nvSpPr>
          <p:cNvPr id="54" name="梯形 53">
            <a:extLst>
              <a:ext uri="{FF2B5EF4-FFF2-40B4-BE49-F238E27FC236}">
                <a16:creationId xmlns:a16="http://schemas.microsoft.com/office/drawing/2014/main" id="{BE7A1428-ADAB-13C7-EE84-A307EDE2CFCC}"/>
              </a:ext>
            </a:extLst>
          </p:cNvPr>
          <p:cNvSpPr/>
          <p:nvPr/>
        </p:nvSpPr>
        <p:spPr>
          <a:xfrm flipH="1">
            <a:off x="6535614" y="5699224"/>
            <a:ext cx="4913483" cy="586211"/>
          </a:xfrm>
          <a:prstGeom prst="trapezoid">
            <a:avLst>
              <a:gd name="adj" fmla="val 76826"/>
            </a:avLst>
          </a:prstGeom>
          <a:gradFill>
            <a:gsLst>
              <a:gs pos="0">
                <a:schemeClr val="accent2">
                  <a:lumMod val="75000"/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85954" tIns="42977" rIns="85954" bIns="42977" rtlCol="0" anchor="ctr">
            <a:noAutofit/>
          </a:bodyPr>
          <a:lstStyle/>
          <a:p>
            <a:pPr algn="ctr"/>
            <a:endParaRPr lang="zh-CN" altLang="en-US" sz="1128" kern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55" name="梯形 54">
            <a:extLst>
              <a:ext uri="{FF2B5EF4-FFF2-40B4-BE49-F238E27FC236}">
                <a16:creationId xmlns:a16="http://schemas.microsoft.com/office/drawing/2014/main" id="{3D6A2856-49D6-5D4A-2F42-CD95C89FB630}"/>
              </a:ext>
            </a:extLst>
          </p:cNvPr>
          <p:cNvSpPr/>
          <p:nvPr/>
        </p:nvSpPr>
        <p:spPr>
          <a:xfrm flipH="1">
            <a:off x="6534578" y="5589545"/>
            <a:ext cx="4915552" cy="586458"/>
          </a:xfrm>
          <a:prstGeom prst="trapezoid">
            <a:avLst>
              <a:gd name="adj" fmla="val 76826"/>
            </a:avLst>
          </a:prstGeom>
          <a:noFill/>
          <a:ln w="5969" cap="flat" cmpd="sng" algn="ctr">
            <a:gradFill>
              <a:gsLst>
                <a:gs pos="0">
                  <a:schemeClr val="accent1">
                    <a:lumMod val="75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lIns="85954" tIns="42977" rIns="85954" bIns="42977" rtlCol="0" anchor="ctr">
            <a:noAutofit/>
          </a:bodyPr>
          <a:lstStyle/>
          <a:p>
            <a:pPr algn="ctr"/>
            <a:endParaRPr lang="zh-CN" altLang="en-US" sz="1128" kern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56" name="梯形 55">
            <a:extLst>
              <a:ext uri="{FF2B5EF4-FFF2-40B4-BE49-F238E27FC236}">
                <a16:creationId xmlns:a16="http://schemas.microsoft.com/office/drawing/2014/main" id="{35DFE383-B61D-E262-BF0F-A204441ABE15}"/>
              </a:ext>
            </a:extLst>
          </p:cNvPr>
          <p:cNvSpPr/>
          <p:nvPr/>
        </p:nvSpPr>
        <p:spPr>
          <a:xfrm flipH="1">
            <a:off x="6604563" y="5795208"/>
            <a:ext cx="4775580" cy="569756"/>
          </a:xfrm>
          <a:prstGeom prst="trapezoid">
            <a:avLst>
              <a:gd name="adj" fmla="val 76826"/>
            </a:avLst>
          </a:prstGeom>
          <a:noFill/>
          <a:ln w="5969" cap="flat" cmpd="sng" algn="ctr">
            <a:gradFill>
              <a:gsLst>
                <a:gs pos="0">
                  <a:schemeClr val="accent1">
                    <a:lumMod val="75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lIns="85954" tIns="42977" rIns="85954" bIns="42977" rtlCol="0" anchor="ctr">
            <a:noAutofit/>
          </a:bodyPr>
          <a:lstStyle/>
          <a:p>
            <a:pPr algn="ctr"/>
            <a:endParaRPr lang="zh-CN" altLang="en-US" sz="1128" kern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710ED228-1293-52D8-C5A5-5D0983E1EC2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517832" y="5604729"/>
            <a:ext cx="2949044" cy="579236"/>
          </a:xfrm>
          <a:prstGeom prst="rect">
            <a:avLst/>
          </a:prstGeom>
          <a:noFill/>
          <a:effectLst/>
        </p:spPr>
        <p:txBody>
          <a:bodyPr vert="horz" wrap="square" lIns="85954" tIns="42977" rIns="85954" bIns="42977" rtlCol="0">
            <a:noAutofit/>
          </a:bodyPr>
          <a:lstStyle/>
          <a:p>
            <a:pPr algn="ctr">
              <a:defRPr/>
            </a:pPr>
            <a:r>
              <a:rPr lang="zh-CN" altLang="en-US" sz="3200" b="1" dirty="0">
                <a:ln w="285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70554" dist="35814" dir="5400000" sy="-20000" rotWithShape="0">
                    <a:schemeClr val="accent1">
                      <a:alpha val="25000"/>
                    </a:scheme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基层缺乏人才</a:t>
            </a: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1936E7A-4715-4BF7-DCDC-616170ABD7B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/>
              <a:t>公司情况 </a:t>
            </a:r>
            <a:r>
              <a:rPr lang="en-US" altLang="zh-CN"/>
              <a:t>—</a:t>
            </a:r>
            <a:r>
              <a:rPr lang="zh-CN" altLang="en-US"/>
              <a:t>公司情况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5421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şḷïḓ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图片 129">
            <a:extLst>
              <a:ext uri="{FF2B5EF4-FFF2-40B4-BE49-F238E27FC236}">
                <a16:creationId xmlns:a16="http://schemas.microsoft.com/office/drawing/2014/main" id="{E1D489AF-1282-FBE6-3548-555AD6CA2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98" name="文本框 97">
            <a:extLst>
              <a:ext uri="{FF2B5EF4-FFF2-40B4-BE49-F238E27FC236}">
                <a16:creationId xmlns:a16="http://schemas.microsoft.com/office/drawing/2014/main" id="{FEC1EC9F-ECD1-E331-C4B3-75C53463A8B9}"/>
              </a:ext>
            </a:extLst>
          </p:cNvPr>
          <p:cNvSpPr txBox="1"/>
          <p:nvPr/>
        </p:nvSpPr>
        <p:spPr>
          <a:xfrm>
            <a:off x="7775207" y="2020519"/>
            <a:ext cx="2092701" cy="40177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建立组织架构</a:t>
            </a:r>
            <a:endParaRPr lang="zh-CN" altLang="en-US" b="1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68757ADF-5B24-98C8-25C1-F3381BD233E8}"/>
              </a:ext>
            </a:extLst>
          </p:cNvPr>
          <p:cNvSpPr txBox="1"/>
          <p:nvPr/>
        </p:nvSpPr>
        <p:spPr>
          <a:xfrm>
            <a:off x="7761820" y="2339525"/>
            <a:ext cx="3511864" cy="61818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12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Bold" panose="020B0800000000000000" pitchFamily="34" charset="-122"/>
              </a:rPr>
              <a:t>单击“插入”，和样式也有助于文档保持协调。当您单击设计并选择新的主题时</a:t>
            </a:r>
            <a:r>
              <a:rPr lang="zh-CN" altLang="en-US" sz="12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Bold" panose="020B0800000000000000" pitchFamily="34" charset="-122"/>
              </a:rPr>
              <a:t>。</a:t>
            </a:r>
            <a:endParaRPr lang="zh-CN" altLang="zh-CN" sz="1200" kern="100" dirty="0">
              <a:solidFill>
                <a:schemeClr val="bg1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603050405020304" pitchFamily="18" charset="0"/>
              <a:sym typeface="思源黑体 CN Bold" panose="020B0800000000000000" pitchFamily="34" charset="-122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F53A1385-99CF-27B0-9B9E-AD80DB1BF486}"/>
              </a:ext>
            </a:extLst>
          </p:cNvPr>
          <p:cNvSpPr txBox="1"/>
          <p:nvPr/>
        </p:nvSpPr>
        <p:spPr>
          <a:xfrm>
            <a:off x="8122809" y="3332924"/>
            <a:ext cx="2092701" cy="40177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信息系统支持</a:t>
            </a:r>
            <a:endParaRPr lang="zh-CN" altLang="en-US" b="1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4DDEA836-AA7F-00BC-2C26-B17A3161BD81}"/>
              </a:ext>
            </a:extLst>
          </p:cNvPr>
          <p:cNvSpPr txBox="1"/>
          <p:nvPr/>
        </p:nvSpPr>
        <p:spPr>
          <a:xfrm>
            <a:off x="8109422" y="3651930"/>
            <a:ext cx="3246725" cy="61818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Bold" panose="020B0800000000000000" pitchFamily="34" charset="-122"/>
              </a:rPr>
              <a:t>单击要添加行或列的位置，然后单击加号。在新的阅读视图中阅读更加容易。</a:t>
            </a:r>
            <a:endParaRPr lang="zh-CN" altLang="zh-CN" sz="1200" kern="100" dirty="0">
              <a:solidFill>
                <a:schemeClr val="bg1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603050405020304" pitchFamily="18" charset="0"/>
              <a:sym typeface="思源黑体 CN Bold" panose="020B0800000000000000" pitchFamily="34" charset="-122"/>
            </a:endParaRP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83C9F75A-1DCD-51C6-20E3-5EB1BDB6100C}"/>
              </a:ext>
            </a:extLst>
          </p:cNvPr>
          <p:cNvSpPr txBox="1"/>
          <p:nvPr/>
        </p:nvSpPr>
        <p:spPr>
          <a:xfrm>
            <a:off x="7775207" y="4775580"/>
            <a:ext cx="2092701" cy="40177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zh-CN" b="1" dirty="0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需要位置出现</a:t>
            </a:r>
            <a:endParaRPr lang="zh-CN" altLang="en-US" b="1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7F272870-2179-44A8-74A0-F112182E432B}"/>
              </a:ext>
            </a:extLst>
          </p:cNvPr>
          <p:cNvSpPr txBox="1"/>
          <p:nvPr/>
        </p:nvSpPr>
        <p:spPr>
          <a:xfrm>
            <a:off x="7761820" y="5094586"/>
            <a:ext cx="3511864" cy="61818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12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Bold" panose="020B0800000000000000" pitchFamily="34" charset="-122"/>
              </a:rPr>
              <a:t>单击“插入”，和样式也有助于文档保持协调。当您单击设计并选择新的主题时</a:t>
            </a:r>
            <a:r>
              <a:rPr lang="zh-CN" altLang="en-US" sz="12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Bold" panose="020B0800000000000000" pitchFamily="34" charset="-122"/>
              </a:rPr>
              <a:t>。</a:t>
            </a:r>
            <a:endParaRPr lang="zh-CN" altLang="zh-CN" sz="1200" kern="100" dirty="0">
              <a:solidFill>
                <a:schemeClr val="bg1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603050405020304" pitchFamily="18" charset="0"/>
              <a:sym typeface="思源黑体 CN Bold" panose="020B0800000000000000" pitchFamily="34" charset="-122"/>
            </a:endParaRP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D5BD33C4-A172-0885-8E9E-2D5032BD4D7D}"/>
              </a:ext>
            </a:extLst>
          </p:cNvPr>
          <p:cNvSpPr txBox="1"/>
          <p:nvPr/>
        </p:nvSpPr>
        <p:spPr>
          <a:xfrm>
            <a:off x="2251043" y="1983024"/>
            <a:ext cx="2092701" cy="40177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按病种付费</a:t>
            </a:r>
            <a:endParaRPr lang="zh-CN" altLang="en-US" b="1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CF962CF0-15F8-F62B-67C6-A1E15C726C78}"/>
              </a:ext>
            </a:extLst>
          </p:cNvPr>
          <p:cNvSpPr txBox="1"/>
          <p:nvPr/>
        </p:nvSpPr>
        <p:spPr>
          <a:xfrm>
            <a:off x="1097019" y="2302030"/>
            <a:ext cx="3246725" cy="61818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Bold" panose="020B0800000000000000" pitchFamily="34" charset="-122"/>
              </a:rPr>
              <a:t>单击要添加行或列的位置，然后单击加号。在新的阅读视图中阅读更加容易</a:t>
            </a:r>
            <a:endParaRPr lang="zh-CN" altLang="zh-CN" sz="1200" kern="100" dirty="0">
              <a:solidFill>
                <a:schemeClr val="bg1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603050405020304" pitchFamily="18" charset="0"/>
              <a:sym typeface="思源黑体 CN Bold" panose="020B0800000000000000" pitchFamily="34" charset="-122"/>
            </a:endParaRPr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229A4F21-2D76-A745-4EC2-FEC6958DFE7C}"/>
              </a:ext>
            </a:extLst>
          </p:cNvPr>
          <p:cNvSpPr txBox="1"/>
          <p:nvPr/>
        </p:nvSpPr>
        <p:spPr>
          <a:xfrm>
            <a:off x="2251043" y="4775580"/>
            <a:ext cx="2092701" cy="40177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建筑格局设计</a:t>
            </a:r>
            <a:endParaRPr lang="zh-CN" altLang="en-US" b="1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008F54EB-6019-70FF-C720-6933C8E46BB4}"/>
              </a:ext>
            </a:extLst>
          </p:cNvPr>
          <p:cNvSpPr txBox="1"/>
          <p:nvPr/>
        </p:nvSpPr>
        <p:spPr>
          <a:xfrm>
            <a:off x="1097019" y="5094586"/>
            <a:ext cx="3246725" cy="61818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Bold" panose="020B0800000000000000" pitchFamily="34" charset="-122"/>
              </a:rPr>
              <a:t>单击要添加行或列的位置，然后单击加号。在新的阅读视图中阅读更加容易</a:t>
            </a:r>
            <a:endParaRPr lang="zh-CN" altLang="zh-CN" sz="1200" kern="100" dirty="0">
              <a:solidFill>
                <a:schemeClr val="bg1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603050405020304" pitchFamily="18" charset="0"/>
              <a:sym typeface="思源黑体 CN Bold" panose="020B0800000000000000" pitchFamily="34" charset="-122"/>
            </a:endParaRPr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id="{4F2DDDFE-7243-811A-DAEA-546D1132B3D4}"/>
              </a:ext>
            </a:extLst>
          </p:cNvPr>
          <p:cNvSpPr txBox="1"/>
          <p:nvPr/>
        </p:nvSpPr>
        <p:spPr>
          <a:xfrm>
            <a:off x="1911245" y="3333357"/>
            <a:ext cx="2092701" cy="40177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日间医疗中心</a:t>
            </a:r>
            <a:endParaRPr lang="zh-CN" altLang="en-US" b="1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0252DDC1-F91B-D0E8-EB70-42B27B10EC9B}"/>
              </a:ext>
            </a:extLst>
          </p:cNvPr>
          <p:cNvSpPr txBox="1"/>
          <p:nvPr/>
        </p:nvSpPr>
        <p:spPr>
          <a:xfrm>
            <a:off x="757221" y="3652363"/>
            <a:ext cx="3246725" cy="61818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Bold" panose="020B0800000000000000" pitchFamily="34" charset="-122"/>
              </a:rPr>
              <a:t>单击要添加行或列的位置，然后单击加号。在新的阅读视图中阅读更加容易</a:t>
            </a:r>
            <a:endParaRPr lang="zh-CN" altLang="zh-CN" sz="1200" kern="100" dirty="0">
              <a:solidFill>
                <a:schemeClr val="bg1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603050405020304" pitchFamily="18" charset="0"/>
              <a:sym typeface="思源黑体 CN Bold" panose="020B0800000000000000" pitchFamily="34" charset="-122"/>
            </a:endParaRPr>
          </a:p>
        </p:txBody>
      </p:sp>
      <p:sp>
        <p:nvSpPr>
          <p:cNvPr id="118" name="弧形 117">
            <a:extLst>
              <a:ext uri="{FF2B5EF4-FFF2-40B4-BE49-F238E27FC236}">
                <a16:creationId xmlns:a16="http://schemas.microsoft.com/office/drawing/2014/main" id="{9998B84F-AE2B-A2B6-86FA-C7B86F07BBAF}"/>
              </a:ext>
            </a:extLst>
          </p:cNvPr>
          <p:cNvSpPr/>
          <p:nvPr/>
        </p:nvSpPr>
        <p:spPr>
          <a:xfrm>
            <a:off x="4786807" y="2420636"/>
            <a:ext cx="2618385" cy="2618387"/>
          </a:xfrm>
          <a:prstGeom prst="arc">
            <a:avLst>
              <a:gd name="adj1" fmla="val 7471743"/>
              <a:gd name="adj2" fmla="val 12121698"/>
            </a:avLst>
          </a:prstGeom>
          <a:noFill/>
          <a:ln w="12700" cap="flat" cmpd="sng" algn="ctr">
            <a:solidFill>
              <a:schemeClr val="accent1">
                <a:lumMod val="60000"/>
                <a:lumOff val="40000"/>
                <a:alpha val="51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19" name="弧形 118">
            <a:extLst>
              <a:ext uri="{FF2B5EF4-FFF2-40B4-BE49-F238E27FC236}">
                <a16:creationId xmlns:a16="http://schemas.microsoft.com/office/drawing/2014/main" id="{26D13EEE-55E3-278B-3B17-8F85A488B6C0}"/>
              </a:ext>
            </a:extLst>
          </p:cNvPr>
          <p:cNvSpPr/>
          <p:nvPr/>
        </p:nvSpPr>
        <p:spPr>
          <a:xfrm>
            <a:off x="4686358" y="2320188"/>
            <a:ext cx="2819280" cy="2819282"/>
          </a:xfrm>
          <a:prstGeom prst="arc">
            <a:avLst>
              <a:gd name="adj1" fmla="val 4305698"/>
              <a:gd name="adj2" fmla="val 9813202"/>
            </a:avLst>
          </a:prstGeom>
          <a:noFill/>
          <a:ln w="12700" cap="flat" cmpd="sng" algn="ctr">
            <a:solidFill>
              <a:schemeClr val="accent1">
                <a:lumMod val="60000"/>
                <a:lumOff val="40000"/>
                <a:alpha val="51000"/>
              </a:schemeClr>
            </a:solidFill>
            <a:prstDash val="dash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20" name="弧形 119">
            <a:extLst>
              <a:ext uri="{FF2B5EF4-FFF2-40B4-BE49-F238E27FC236}">
                <a16:creationId xmlns:a16="http://schemas.microsoft.com/office/drawing/2014/main" id="{489E04C6-C8FD-64B5-2066-37D6E7CC93D4}"/>
              </a:ext>
            </a:extLst>
          </p:cNvPr>
          <p:cNvSpPr/>
          <p:nvPr/>
        </p:nvSpPr>
        <p:spPr>
          <a:xfrm rot="11020182">
            <a:off x="4786806" y="2420635"/>
            <a:ext cx="2618385" cy="2618387"/>
          </a:xfrm>
          <a:prstGeom prst="arc">
            <a:avLst>
              <a:gd name="adj1" fmla="val 7471743"/>
              <a:gd name="adj2" fmla="val 12121698"/>
            </a:avLst>
          </a:prstGeom>
          <a:noFill/>
          <a:ln w="12700" cap="flat" cmpd="sng" algn="ctr">
            <a:solidFill>
              <a:schemeClr val="accent2">
                <a:lumMod val="60000"/>
                <a:lumOff val="40000"/>
                <a:alpha val="51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21" name="弧形 120">
            <a:extLst>
              <a:ext uri="{FF2B5EF4-FFF2-40B4-BE49-F238E27FC236}">
                <a16:creationId xmlns:a16="http://schemas.microsoft.com/office/drawing/2014/main" id="{F435B32B-296B-DC13-9478-B3572B9A7813}"/>
              </a:ext>
            </a:extLst>
          </p:cNvPr>
          <p:cNvSpPr/>
          <p:nvPr/>
        </p:nvSpPr>
        <p:spPr>
          <a:xfrm rot="11020182">
            <a:off x="4686358" y="2320188"/>
            <a:ext cx="2819280" cy="2819282"/>
          </a:xfrm>
          <a:prstGeom prst="arc">
            <a:avLst>
              <a:gd name="adj1" fmla="val 4305698"/>
              <a:gd name="adj2" fmla="val 9813202"/>
            </a:avLst>
          </a:prstGeom>
          <a:noFill/>
          <a:ln w="12700" cap="flat" cmpd="sng" algn="ctr">
            <a:solidFill>
              <a:schemeClr val="accent1">
                <a:lumMod val="75000"/>
                <a:alpha val="51000"/>
              </a:schemeClr>
            </a:solidFill>
            <a:prstDash val="dash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22" name="椭圆 121">
            <a:extLst>
              <a:ext uri="{FF2B5EF4-FFF2-40B4-BE49-F238E27FC236}">
                <a16:creationId xmlns:a16="http://schemas.microsoft.com/office/drawing/2014/main" id="{1BB5902D-7345-BC50-B053-0BE90AEA24F1}"/>
              </a:ext>
            </a:extLst>
          </p:cNvPr>
          <p:cNvSpPr/>
          <p:nvPr/>
        </p:nvSpPr>
        <p:spPr>
          <a:xfrm>
            <a:off x="4336388" y="1973961"/>
            <a:ext cx="3511864" cy="3511860"/>
          </a:xfrm>
          <a:prstGeom prst="ellipse">
            <a:avLst/>
          </a:prstGeom>
          <a:noFill/>
          <a:ln w="9525"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5100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23" name="椭圆 122">
            <a:extLst>
              <a:ext uri="{FF2B5EF4-FFF2-40B4-BE49-F238E27FC236}">
                <a16:creationId xmlns:a16="http://schemas.microsoft.com/office/drawing/2014/main" id="{046E6EC0-B65D-FE63-2F4F-ED3DDE0B2435}"/>
              </a:ext>
            </a:extLst>
          </p:cNvPr>
          <p:cNvSpPr/>
          <p:nvPr/>
        </p:nvSpPr>
        <p:spPr>
          <a:xfrm>
            <a:off x="4890136" y="2356237"/>
            <a:ext cx="108237" cy="10823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74BF7990-BD9B-A291-F851-CA1CA9DF15F4}"/>
              </a:ext>
            </a:extLst>
          </p:cNvPr>
          <p:cNvSpPr/>
          <p:nvPr/>
        </p:nvSpPr>
        <p:spPr>
          <a:xfrm>
            <a:off x="4890136" y="5011895"/>
            <a:ext cx="108237" cy="10823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25" name="椭圆 124">
            <a:extLst>
              <a:ext uri="{FF2B5EF4-FFF2-40B4-BE49-F238E27FC236}">
                <a16:creationId xmlns:a16="http://schemas.microsoft.com/office/drawing/2014/main" id="{01956239-0E10-5F5A-E9C1-0F39BF368BB5}"/>
              </a:ext>
            </a:extLst>
          </p:cNvPr>
          <p:cNvSpPr/>
          <p:nvPr/>
        </p:nvSpPr>
        <p:spPr>
          <a:xfrm>
            <a:off x="4279989" y="3675708"/>
            <a:ext cx="108237" cy="10823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26" name="椭圆 125">
            <a:extLst>
              <a:ext uri="{FF2B5EF4-FFF2-40B4-BE49-F238E27FC236}">
                <a16:creationId xmlns:a16="http://schemas.microsoft.com/office/drawing/2014/main" id="{95044B25-5F77-1846-FE88-8A0BE3EDF02D}"/>
              </a:ext>
            </a:extLst>
          </p:cNvPr>
          <p:cNvSpPr/>
          <p:nvPr/>
        </p:nvSpPr>
        <p:spPr>
          <a:xfrm>
            <a:off x="7803772" y="3675708"/>
            <a:ext cx="108237" cy="10823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CBD03EC6-49C2-3461-5191-A0516F875B9B}"/>
              </a:ext>
            </a:extLst>
          </p:cNvPr>
          <p:cNvSpPr/>
          <p:nvPr/>
        </p:nvSpPr>
        <p:spPr>
          <a:xfrm>
            <a:off x="7203944" y="2356237"/>
            <a:ext cx="108237" cy="10823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28" name="椭圆 127">
            <a:extLst>
              <a:ext uri="{FF2B5EF4-FFF2-40B4-BE49-F238E27FC236}">
                <a16:creationId xmlns:a16="http://schemas.microsoft.com/office/drawing/2014/main" id="{539CFAA7-1475-05FD-5AE2-7F1C1E3FFDB5}"/>
              </a:ext>
            </a:extLst>
          </p:cNvPr>
          <p:cNvSpPr/>
          <p:nvPr/>
        </p:nvSpPr>
        <p:spPr>
          <a:xfrm>
            <a:off x="7203944" y="5011895"/>
            <a:ext cx="108237" cy="10823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pic>
        <p:nvPicPr>
          <p:cNvPr id="129" name="图片 128">
            <a:extLst>
              <a:ext uri="{FF2B5EF4-FFF2-40B4-BE49-F238E27FC236}">
                <a16:creationId xmlns:a16="http://schemas.microsoft.com/office/drawing/2014/main" id="{93D56D0D-FE32-36E9-777B-FFB84FD78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0" r="16750"/>
          <a:stretch/>
        </p:blipFill>
        <p:spPr>
          <a:xfrm>
            <a:off x="4953275" y="2587167"/>
            <a:ext cx="2285454" cy="2285450"/>
          </a:xfrm>
          <a:custGeom>
            <a:avLst/>
            <a:gdLst>
              <a:gd name="connsiteX0" fmla="*/ 1142727 w 2285454"/>
              <a:gd name="connsiteY0" fmla="*/ 0 h 2285450"/>
              <a:gd name="connsiteX1" fmla="*/ 2285454 w 2285454"/>
              <a:gd name="connsiteY1" fmla="*/ 1142725 h 2285450"/>
              <a:gd name="connsiteX2" fmla="*/ 1142727 w 2285454"/>
              <a:gd name="connsiteY2" fmla="*/ 2285450 h 2285450"/>
              <a:gd name="connsiteX3" fmla="*/ 0 w 2285454"/>
              <a:gd name="connsiteY3" fmla="*/ 1142725 h 2285450"/>
              <a:gd name="connsiteX4" fmla="*/ 1142727 w 2285454"/>
              <a:gd name="connsiteY4" fmla="*/ 0 h 228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5454" h="2285450">
                <a:moveTo>
                  <a:pt x="1142727" y="0"/>
                </a:moveTo>
                <a:cubicBezTo>
                  <a:pt x="1773838" y="0"/>
                  <a:pt x="2285454" y="511615"/>
                  <a:pt x="2285454" y="1142725"/>
                </a:cubicBezTo>
                <a:cubicBezTo>
                  <a:pt x="2285454" y="1773835"/>
                  <a:pt x="1773838" y="2285450"/>
                  <a:pt x="1142727" y="2285450"/>
                </a:cubicBezTo>
                <a:cubicBezTo>
                  <a:pt x="511616" y="2285450"/>
                  <a:pt x="0" y="1773835"/>
                  <a:pt x="0" y="1142725"/>
                </a:cubicBezTo>
                <a:cubicBezTo>
                  <a:pt x="0" y="511615"/>
                  <a:pt x="511616" y="0"/>
                  <a:pt x="1142727" y="0"/>
                </a:cubicBezTo>
                <a:close/>
              </a:path>
            </a:pathLst>
          </a:cu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8A8836B-D636-351B-8A65-D52B0EC2F4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/>
              <a:t>公司情况 </a:t>
            </a:r>
            <a:r>
              <a:rPr lang="en-US" altLang="zh-CN"/>
              <a:t>—</a:t>
            </a:r>
            <a:r>
              <a:rPr lang="zh-CN" altLang="en-US"/>
              <a:t>公司情况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5048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şḷïḓ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图片 101">
            <a:extLst>
              <a:ext uri="{FF2B5EF4-FFF2-40B4-BE49-F238E27FC236}">
                <a16:creationId xmlns:a16="http://schemas.microsoft.com/office/drawing/2014/main" id="{2B91F1F4-258E-F057-2D67-538B6255B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106" name="平行四边形 105">
            <a:extLst>
              <a:ext uri="{FF2B5EF4-FFF2-40B4-BE49-F238E27FC236}">
                <a16:creationId xmlns:a16="http://schemas.microsoft.com/office/drawing/2014/main" id="{32486C25-7C63-AEC9-0002-8F5A8761C837}"/>
              </a:ext>
            </a:extLst>
          </p:cNvPr>
          <p:cNvSpPr/>
          <p:nvPr/>
        </p:nvSpPr>
        <p:spPr>
          <a:xfrm flipV="1">
            <a:off x="3419412" y="364612"/>
            <a:ext cx="168385" cy="151405"/>
          </a:xfrm>
          <a:prstGeom prst="parallelogram">
            <a:avLst>
              <a:gd name="adj" fmla="val 64387"/>
            </a:avLst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07" name="平行四边形 106">
            <a:extLst>
              <a:ext uri="{FF2B5EF4-FFF2-40B4-BE49-F238E27FC236}">
                <a16:creationId xmlns:a16="http://schemas.microsoft.com/office/drawing/2014/main" id="{3EC69756-D8D5-F380-A4FD-BD08D3BD0E3A}"/>
              </a:ext>
            </a:extLst>
          </p:cNvPr>
          <p:cNvSpPr/>
          <p:nvPr/>
        </p:nvSpPr>
        <p:spPr>
          <a:xfrm flipV="1">
            <a:off x="3249346" y="364612"/>
            <a:ext cx="168385" cy="151405"/>
          </a:xfrm>
          <a:prstGeom prst="parallelogram">
            <a:avLst>
              <a:gd name="adj" fmla="val 64387"/>
            </a:avLst>
          </a:prstGeom>
          <a:solidFill>
            <a:schemeClr val="accent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08" name="平行四边形 107">
            <a:extLst>
              <a:ext uri="{FF2B5EF4-FFF2-40B4-BE49-F238E27FC236}">
                <a16:creationId xmlns:a16="http://schemas.microsoft.com/office/drawing/2014/main" id="{AFAD78FC-7DC8-3B6C-891E-8C16063B7EE4}"/>
              </a:ext>
            </a:extLst>
          </p:cNvPr>
          <p:cNvSpPr/>
          <p:nvPr/>
        </p:nvSpPr>
        <p:spPr>
          <a:xfrm flipV="1">
            <a:off x="3079279" y="364612"/>
            <a:ext cx="168385" cy="151405"/>
          </a:xfrm>
          <a:prstGeom prst="parallelogram">
            <a:avLst>
              <a:gd name="adj" fmla="val 64387"/>
            </a:avLst>
          </a:prstGeom>
          <a:solidFill>
            <a:schemeClr val="accent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09" name="平行四边形 108">
            <a:extLst>
              <a:ext uri="{FF2B5EF4-FFF2-40B4-BE49-F238E27FC236}">
                <a16:creationId xmlns:a16="http://schemas.microsoft.com/office/drawing/2014/main" id="{D3221A30-DDA3-3F3D-150E-F262FC75DE68}"/>
              </a:ext>
            </a:extLst>
          </p:cNvPr>
          <p:cNvSpPr/>
          <p:nvPr/>
        </p:nvSpPr>
        <p:spPr>
          <a:xfrm flipV="1">
            <a:off x="2909213" y="364612"/>
            <a:ext cx="168385" cy="151405"/>
          </a:xfrm>
          <a:prstGeom prst="parallelogram">
            <a:avLst>
              <a:gd name="adj" fmla="val 64387"/>
            </a:avLst>
          </a:prstGeom>
          <a:solidFill>
            <a:schemeClr val="accent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C097C11C-DF67-0B87-3B7C-0F36CB3B35DB}"/>
              </a:ext>
            </a:extLst>
          </p:cNvPr>
          <p:cNvCxnSpPr>
            <a:cxnSpLocks/>
          </p:cNvCxnSpPr>
          <p:nvPr/>
        </p:nvCxnSpPr>
        <p:spPr>
          <a:xfrm flipH="1">
            <a:off x="1341120" y="370231"/>
            <a:ext cx="1535104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平行四边形 91">
            <a:extLst>
              <a:ext uri="{FF2B5EF4-FFF2-40B4-BE49-F238E27FC236}">
                <a16:creationId xmlns:a16="http://schemas.microsoft.com/office/drawing/2014/main" id="{E225D536-A785-AF89-E7D9-E5CA972F0D8B}"/>
              </a:ext>
            </a:extLst>
          </p:cNvPr>
          <p:cNvSpPr/>
          <p:nvPr/>
        </p:nvSpPr>
        <p:spPr>
          <a:xfrm flipH="1" flipV="1">
            <a:off x="8604203" y="364612"/>
            <a:ext cx="168385" cy="151405"/>
          </a:xfrm>
          <a:prstGeom prst="parallelogram">
            <a:avLst>
              <a:gd name="adj" fmla="val 64387"/>
            </a:avLst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93" name="平行四边形 92">
            <a:extLst>
              <a:ext uri="{FF2B5EF4-FFF2-40B4-BE49-F238E27FC236}">
                <a16:creationId xmlns:a16="http://schemas.microsoft.com/office/drawing/2014/main" id="{E0E92E8D-6D9B-1DE8-C4F4-3B22230C557E}"/>
              </a:ext>
            </a:extLst>
          </p:cNvPr>
          <p:cNvSpPr/>
          <p:nvPr/>
        </p:nvSpPr>
        <p:spPr>
          <a:xfrm flipH="1" flipV="1">
            <a:off x="8774269" y="364612"/>
            <a:ext cx="168385" cy="151405"/>
          </a:xfrm>
          <a:prstGeom prst="parallelogram">
            <a:avLst>
              <a:gd name="adj" fmla="val 64387"/>
            </a:avLst>
          </a:prstGeom>
          <a:solidFill>
            <a:schemeClr val="accent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94" name="平行四边形 93">
            <a:extLst>
              <a:ext uri="{FF2B5EF4-FFF2-40B4-BE49-F238E27FC236}">
                <a16:creationId xmlns:a16="http://schemas.microsoft.com/office/drawing/2014/main" id="{B33B14B2-AE2C-1CCC-C38A-C3984699851D}"/>
              </a:ext>
            </a:extLst>
          </p:cNvPr>
          <p:cNvSpPr/>
          <p:nvPr/>
        </p:nvSpPr>
        <p:spPr>
          <a:xfrm flipH="1" flipV="1">
            <a:off x="8944336" y="364612"/>
            <a:ext cx="168385" cy="151405"/>
          </a:xfrm>
          <a:prstGeom prst="parallelogram">
            <a:avLst>
              <a:gd name="adj" fmla="val 64387"/>
            </a:avLst>
          </a:prstGeom>
          <a:solidFill>
            <a:schemeClr val="accent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95" name="平行四边形 94">
            <a:extLst>
              <a:ext uri="{FF2B5EF4-FFF2-40B4-BE49-F238E27FC236}">
                <a16:creationId xmlns:a16="http://schemas.microsoft.com/office/drawing/2014/main" id="{00731A20-8658-476C-A48C-5F62982AE6B8}"/>
              </a:ext>
            </a:extLst>
          </p:cNvPr>
          <p:cNvSpPr/>
          <p:nvPr/>
        </p:nvSpPr>
        <p:spPr>
          <a:xfrm flipH="1" flipV="1">
            <a:off x="9114402" y="364612"/>
            <a:ext cx="168385" cy="151405"/>
          </a:xfrm>
          <a:prstGeom prst="parallelogram">
            <a:avLst>
              <a:gd name="adj" fmla="val 64387"/>
            </a:avLst>
          </a:prstGeom>
          <a:solidFill>
            <a:schemeClr val="accent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cxnSp>
        <p:nvCxnSpPr>
          <p:cNvPr id="104" name="直接连接符 103">
            <a:extLst>
              <a:ext uri="{FF2B5EF4-FFF2-40B4-BE49-F238E27FC236}">
                <a16:creationId xmlns:a16="http://schemas.microsoft.com/office/drawing/2014/main" id="{96F4DCB2-D7B8-6575-005F-41DEFF05BD09}"/>
              </a:ext>
            </a:extLst>
          </p:cNvPr>
          <p:cNvCxnSpPr>
            <a:cxnSpLocks/>
          </p:cNvCxnSpPr>
          <p:nvPr/>
        </p:nvCxnSpPr>
        <p:spPr>
          <a:xfrm flipV="1">
            <a:off x="9315776" y="370231"/>
            <a:ext cx="153360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>
            <a:extLst>
              <a:ext uri="{FF2B5EF4-FFF2-40B4-BE49-F238E27FC236}">
                <a16:creationId xmlns:a16="http://schemas.microsoft.com/office/drawing/2014/main" id="{747AE9EC-0360-927A-02A9-86ACF32E6C06}"/>
              </a:ext>
            </a:extLst>
          </p:cNvPr>
          <p:cNvCxnSpPr/>
          <p:nvPr/>
        </p:nvCxnSpPr>
        <p:spPr>
          <a:xfrm flipV="1">
            <a:off x="3715695" y="799670"/>
            <a:ext cx="4757630" cy="0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0" name="直接连接符 89">
            <a:extLst>
              <a:ext uri="{FF2B5EF4-FFF2-40B4-BE49-F238E27FC236}">
                <a16:creationId xmlns:a16="http://schemas.microsoft.com/office/drawing/2014/main" id="{AF4B6C86-BF87-A96B-C5DF-0A99B309AE30}"/>
              </a:ext>
            </a:extLst>
          </p:cNvPr>
          <p:cNvCxnSpPr>
            <a:cxnSpLocks/>
          </p:cNvCxnSpPr>
          <p:nvPr/>
        </p:nvCxnSpPr>
        <p:spPr>
          <a:xfrm flipV="1">
            <a:off x="8479286" y="624227"/>
            <a:ext cx="112770" cy="175443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1" name="直接连接符 90">
            <a:extLst>
              <a:ext uri="{FF2B5EF4-FFF2-40B4-BE49-F238E27FC236}">
                <a16:creationId xmlns:a16="http://schemas.microsoft.com/office/drawing/2014/main" id="{B6567A7C-85ED-7505-6840-6C892B458B60}"/>
              </a:ext>
            </a:extLst>
          </p:cNvPr>
          <p:cNvCxnSpPr>
            <a:cxnSpLocks/>
          </p:cNvCxnSpPr>
          <p:nvPr/>
        </p:nvCxnSpPr>
        <p:spPr>
          <a:xfrm flipH="1" flipV="1">
            <a:off x="3599945" y="624227"/>
            <a:ext cx="112770" cy="175443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3" name="矩形 82">
            <a:extLst>
              <a:ext uri="{FF2B5EF4-FFF2-40B4-BE49-F238E27FC236}">
                <a16:creationId xmlns:a16="http://schemas.microsoft.com/office/drawing/2014/main" id="{EA519DFF-2773-EA09-6C1E-5B1A58F6EC03}"/>
              </a:ext>
            </a:extLst>
          </p:cNvPr>
          <p:cNvSpPr/>
          <p:nvPr/>
        </p:nvSpPr>
        <p:spPr>
          <a:xfrm rot="10800000" flipV="1">
            <a:off x="3909167" y="602986"/>
            <a:ext cx="4373667" cy="407686"/>
          </a:xfrm>
          <a:prstGeom prst="rect">
            <a:avLst/>
          </a:prstGeom>
          <a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534" r="2552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7353D9F3-250D-237B-2FB3-9F44865F175E}"/>
              </a:ext>
            </a:extLst>
          </p:cNvPr>
          <p:cNvSpPr txBox="1"/>
          <p:nvPr/>
        </p:nvSpPr>
        <p:spPr>
          <a:xfrm>
            <a:off x="3688080" y="142593"/>
            <a:ext cx="4815840" cy="64248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公司情况 </a:t>
            </a:r>
            <a:r>
              <a:rPr lang="en-US" altLang="zh-CN" sz="3200" b="1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— </a:t>
            </a:r>
            <a:r>
              <a:rPr lang="zh-CN" altLang="en-US" sz="3200" b="1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公司荣誉</a:t>
            </a:r>
            <a:r>
              <a:rPr lang="en-US" altLang="zh-CN" sz="3200" b="1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 </a:t>
            </a:r>
            <a:endParaRPr lang="zh-CN" altLang="en-US" sz="3200" b="1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8DED6F97-1F59-BF4B-3635-3C07E7FCABCD}"/>
              </a:ext>
            </a:extLst>
          </p:cNvPr>
          <p:cNvSpPr/>
          <p:nvPr/>
        </p:nvSpPr>
        <p:spPr>
          <a:xfrm>
            <a:off x="5015150" y="3338716"/>
            <a:ext cx="2161700" cy="334658"/>
          </a:xfrm>
          <a:prstGeom prst="rect">
            <a:avLst/>
          </a:prstGeom>
        </p:spPr>
        <p:txBody>
          <a:bodyPr wrap="square" lIns="87708" tIns="43854" rIns="87708" bIns="4385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单击添加描述</a:t>
            </a: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5FC0F3FA-70E5-2301-16E3-FE7FD6F4BF29}"/>
              </a:ext>
            </a:extLst>
          </p:cNvPr>
          <p:cNvSpPr/>
          <p:nvPr/>
        </p:nvSpPr>
        <p:spPr>
          <a:xfrm>
            <a:off x="4889196" y="3635866"/>
            <a:ext cx="2413608" cy="375566"/>
          </a:xfrm>
          <a:prstGeom prst="rect">
            <a:avLst/>
          </a:prstGeom>
        </p:spPr>
        <p:txBody>
          <a:bodyPr wrap="square" lIns="87708" tIns="43854" rIns="87708" bIns="4385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000" b="1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综合医院</a:t>
            </a:r>
            <a:endParaRPr lang="zh-CN" altLang="en-US" sz="2000" b="1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78" name="星形: 五角 77">
            <a:extLst>
              <a:ext uri="{FF2B5EF4-FFF2-40B4-BE49-F238E27FC236}">
                <a16:creationId xmlns:a16="http://schemas.microsoft.com/office/drawing/2014/main" id="{8C6EF20D-E4BC-0416-C440-B75C2E213A0F}"/>
              </a:ext>
            </a:extLst>
          </p:cNvPr>
          <p:cNvSpPr/>
          <p:nvPr/>
        </p:nvSpPr>
        <p:spPr>
          <a:xfrm>
            <a:off x="6022139" y="4184070"/>
            <a:ext cx="147722" cy="147721"/>
          </a:xfrm>
          <a:prstGeom prst="star5">
            <a:avLst/>
          </a:pr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84" name="星形: 五角 83">
            <a:extLst>
              <a:ext uri="{FF2B5EF4-FFF2-40B4-BE49-F238E27FC236}">
                <a16:creationId xmlns:a16="http://schemas.microsoft.com/office/drawing/2014/main" id="{6A177782-5A40-62A0-3AF4-7F3D5C81CE0F}"/>
              </a:ext>
            </a:extLst>
          </p:cNvPr>
          <p:cNvSpPr/>
          <p:nvPr/>
        </p:nvSpPr>
        <p:spPr>
          <a:xfrm>
            <a:off x="5883359" y="4159099"/>
            <a:ext cx="103923" cy="103922"/>
          </a:xfrm>
          <a:prstGeom prst="star5">
            <a:avLst/>
          </a:pr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87" name="星形: 五角 86">
            <a:extLst>
              <a:ext uri="{FF2B5EF4-FFF2-40B4-BE49-F238E27FC236}">
                <a16:creationId xmlns:a16="http://schemas.microsoft.com/office/drawing/2014/main" id="{E547D804-FB98-5F7B-A540-2F3B2D7CA257}"/>
              </a:ext>
            </a:extLst>
          </p:cNvPr>
          <p:cNvSpPr/>
          <p:nvPr/>
        </p:nvSpPr>
        <p:spPr>
          <a:xfrm>
            <a:off x="6204719" y="4159099"/>
            <a:ext cx="103923" cy="103922"/>
          </a:xfrm>
          <a:prstGeom prst="star5">
            <a:avLst/>
          </a:pr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88" name="任意多边形: 形状 87">
            <a:extLst>
              <a:ext uri="{FF2B5EF4-FFF2-40B4-BE49-F238E27FC236}">
                <a16:creationId xmlns:a16="http://schemas.microsoft.com/office/drawing/2014/main" id="{72CEAF7A-F545-B2C2-2DE3-B8C6ABA969DC}"/>
              </a:ext>
            </a:extLst>
          </p:cNvPr>
          <p:cNvSpPr/>
          <p:nvPr/>
        </p:nvSpPr>
        <p:spPr>
          <a:xfrm flipH="1">
            <a:off x="4831667" y="3257675"/>
            <a:ext cx="547363" cy="994406"/>
          </a:xfrm>
          <a:custGeom>
            <a:avLst/>
            <a:gdLst>
              <a:gd name="connsiteX0" fmla="*/ 363896 w 547363"/>
              <a:gd name="connsiteY0" fmla="*/ 44 h 994406"/>
              <a:gd name="connsiteX1" fmla="*/ 368360 w 547363"/>
              <a:gd name="connsiteY1" fmla="*/ 21749 h 994406"/>
              <a:gd name="connsiteX2" fmla="*/ 382392 w 547363"/>
              <a:gd name="connsiteY2" fmla="*/ 68661 h 994406"/>
              <a:gd name="connsiteX3" fmla="*/ 405353 w 547363"/>
              <a:gd name="connsiteY3" fmla="*/ 92467 h 994406"/>
              <a:gd name="connsiteX4" fmla="*/ 412369 w 547363"/>
              <a:gd name="connsiteY4" fmla="*/ 108571 h 994406"/>
              <a:gd name="connsiteX5" fmla="*/ 418269 w 547363"/>
              <a:gd name="connsiteY5" fmla="*/ 126514 h 994406"/>
              <a:gd name="connsiteX6" fmla="*/ 432708 w 547363"/>
              <a:gd name="connsiteY6" fmla="*/ 165792 h 994406"/>
              <a:gd name="connsiteX7" fmla="*/ 419385 w 547363"/>
              <a:gd name="connsiteY7" fmla="*/ 153382 h 994406"/>
              <a:gd name="connsiteX8" fmla="*/ 406629 w 547363"/>
              <a:gd name="connsiteY8" fmla="*/ 121875 h 994406"/>
              <a:gd name="connsiteX9" fmla="*/ 369636 w 547363"/>
              <a:gd name="connsiteY9" fmla="*/ 93867 h 994406"/>
              <a:gd name="connsiteX10" fmla="*/ 351777 w 547363"/>
              <a:gd name="connsiteY10" fmla="*/ 84065 h 994406"/>
              <a:gd name="connsiteX11" fmla="*/ 360706 w 547363"/>
              <a:gd name="connsiteY11" fmla="*/ 106471 h 994406"/>
              <a:gd name="connsiteX12" fmla="*/ 380478 w 547363"/>
              <a:gd name="connsiteY12" fmla="*/ 136578 h 994406"/>
              <a:gd name="connsiteX13" fmla="*/ 416196 w 547363"/>
              <a:gd name="connsiteY13" fmla="*/ 159684 h 994406"/>
              <a:gd name="connsiteX14" fmla="*/ 438519 w 547363"/>
              <a:gd name="connsiteY14" fmla="*/ 184190 h 994406"/>
              <a:gd name="connsiteX15" fmla="*/ 439587 w 547363"/>
              <a:gd name="connsiteY15" fmla="*/ 184362 h 994406"/>
              <a:gd name="connsiteX16" fmla="*/ 448725 w 547363"/>
              <a:gd name="connsiteY16" fmla="*/ 210098 h 994406"/>
              <a:gd name="connsiteX17" fmla="*/ 464670 w 547363"/>
              <a:gd name="connsiteY17" fmla="*/ 261211 h 994406"/>
              <a:gd name="connsiteX18" fmla="*/ 465411 w 547363"/>
              <a:gd name="connsiteY18" fmla="*/ 264366 h 994406"/>
              <a:gd name="connsiteX19" fmla="*/ 452551 w 547363"/>
              <a:gd name="connsiteY19" fmla="*/ 249308 h 994406"/>
              <a:gd name="connsiteX20" fmla="*/ 442346 w 547363"/>
              <a:gd name="connsiteY20" fmla="*/ 215699 h 994406"/>
              <a:gd name="connsiteX21" fmla="*/ 406628 w 547363"/>
              <a:gd name="connsiteY21" fmla="*/ 183491 h 994406"/>
              <a:gd name="connsiteX22" fmla="*/ 388770 w 547363"/>
              <a:gd name="connsiteY22" fmla="*/ 172288 h 994406"/>
              <a:gd name="connsiteX23" fmla="*/ 396423 w 547363"/>
              <a:gd name="connsiteY23" fmla="*/ 195394 h 994406"/>
              <a:gd name="connsiteX24" fmla="*/ 414282 w 547363"/>
              <a:gd name="connsiteY24" fmla="*/ 227602 h 994406"/>
              <a:gd name="connsiteX25" fmla="*/ 448724 w 547363"/>
              <a:gd name="connsiteY25" fmla="*/ 254910 h 994406"/>
              <a:gd name="connsiteX26" fmla="*/ 468496 w 547363"/>
              <a:gd name="connsiteY26" fmla="*/ 282917 h 994406"/>
              <a:gd name="connsiteX27" fmla="*/ 469861 w 547363"/>
              <a:gd name="connsiteY27" fmla="*/ 283322 h 994406"/>
              <a:gd name="connsiteX28" fmla="*/ 480615 w 547363"/>
              <a:gd name="connsiteY28" fmla="*/ 329129 h 994406"/>
              <a:gd name="connsiteX29" fmla="*/ 485008 w 547363"/>
              <a:gd name="connsiteY29" fmla="*/ 363972 h 994406"/>
              <a:gd name="connsiteX30" fmla="*/ 476151 w 547363"/>
              <a:gd name="connsiteY30" fmla="*/ 350134 h 994406"/>
              <a:gd name="connsiteX31" fmla="*/ 469772 w 547363"/>
              <a:gd name="connsiteY31" fmla="*/ 314425 h 994406"/>
              <a:gd name="connsiteX32" fmla="*/ 436606 w 547363"/>
              <a:gd name="connsiteY32" fmla="*/ 277315 h 994406"/>
              <a:gd name="connsiteX33" fmla="*/ 419386 w 547363"/>
              <a:gd name="connsiteY33" fmla="*/ 264012 h 994406"/>
              <a:gd name="connsiteX34" fmla="*/ 425126 w 547363"/>
              <a:gd name="connsiteY34" fmla="*/ 288518 h 994406"/>
              <a:gd name="connsiteX35" fmla="*/ 439158 w 547363"/>
              <a:gd name="connsiteY35" fmla="*/ 322827 h 994406"/>
              <a:gd name="connsiteX36" fmla="*/ 471048 w 547363"/>
              <a:gd name="connsiteY36" fmla="*/ 355036 h 994406"/>
              <a:gd name="connsiteX37" fmla="*/ 487631 w 547363"/>
              <a:gd name="connsiteY37" fmla="*/ 386543 h 994406"/>
              <a:gd name="connsiteX38" fmla="*/ 487929 w 547363"/>
              <a:gd name="connsiteY38" fmla="*/ 387139 h 994406"/>
              <a:gd name="connsiteX39" fmla="*/ 490900 w 547363"/>
              <a:gd name="connsiteY39" fmla="*/ 410700 h 994406"/>
              <a:gd name="connsiteX40" fmla="*/ 489167 w 547363"/>
              <a:gd name="connsiteY40" fmla="*/ 471328 h 994406"/>
              <a:gd name="connsiteX41" fmla="*/ 483804 w 547363"/>
              <a:gd name="connsiteY41" fmla="*/ 457262 h 994406"/>
              <a:gd name="connsiteX42" fmla="*/ 483804 w 547363"/>
              <a:gd name="connsiteY42" fmla="*/ 420152 h 994406"/>
              <a:gd name="connsiteX43" fmla="*/ 471686 w 547363"/>
              <a:gd name="connsiteY43" fmla="*/ 393545 h 994406"/>
              <a:gd name="connsiteX44" fmla="*/ 456378 w 547363"/>
              <a:gd name="connsiteY44" fmla="*/ 376741 h 994406"/>
              <a:gd name="connsiteX45" fmla="*/ 441071 w 547363"/>
              <a:gd name="connsiteY45" fmla="*/ 360637 h 994406"/>
              <a:gd name="connsiteX46" fmla="*/ 442984 w 547363"/>
              <a:gd name="connsiteY46" fmla="*/ 385843 h 994406"/>
              <a:gd name="connsiteX47" fmla="*/ 451913 w 547363"/>
              <a:gd name="connsiteY47" fmla="*/ 422253 h 994406"/>
              <a:gd name="connsiteX48" fmla="*/ 478064 w 547363"/>
              <a:gd name="connsiteY48" fmla="*/ 460762 h 994406"/>
              <a:gd name="connsiteX49" fmla="*/ 488269 w 547363"/>
              <a:gd name="connsiteY49" fmla="*/ 497172 h 994406"/>
              <a:gd name="connsiteX50" fmla="*/ 488413 w 547363"/>
              <a:gd name="connsiteY50" fmla="*/ 497735 h 994406"/>
              <a:gd name="connsiteX51" fmla="*/ 488269 w 547363"/>
              <a:gd name="connsiteY51" fmla="*/ 502774 h 994406"/>
              <a:gd name="connsiteX52" fmla="*/ 468745 w 547363"/>
              <a:gd name="connsiteY52" fmla="*/ 583148 h 994406"/>
              <a:gd name="connsiteX53" fmla="*/ 467381 w 547363"/>
              <a:gd name="connsiteY53" fmla="*/ 576906 h 994406"/>
              <a:gd name="connsiteX54" fmla="*/ 467859 w 547363"/>
              <a:gd name="connsiteY54" fmla="*/ 562990 h 994406"/>
              <a:gd name="connsiteX55" fmla="*/ 476788 w 547363"/>
              <a:gd name="connsiteY55" fmla="*/ 526580 h 994406"/>
              <a:gd name="connsiteX56" fmla="*/ 470410 w 547363"/>
              <a:gd name="connsiteY56" fmla="*/ 497173 h 994406"/>
              <a:gd name="connsiteX57" fmla="*/ 458292 w 547363"/>
              <a:gd name="connsiteY57" fmla="*/ 476867 h 994406"/>
              <a:gd name="connsiteX58" fmla="*/ 445536 w 547363"/>
              <a:gd name="connsiteY58" fmla="*/ 457962 h 994406"/>
              <a:gd name="connsiteX59" fmla="*/ 442985 w 547363"/>
              <a:gd name="connsiteY59" fmla="*/ 482468 h 994406"/>
              <a:gd name="connsiteX60" fmla="*/ 444260 w 547363"/>
              <a:gd name="connsiteY60" fmla="*/ 520278 h 994406"/>
              <a:gd name="connsiteX61" fmla="*/ 461481 w 547363"/>
              <a:gd name="connsiteY61" fmla="*/ 565790 h 994406"/>
              <a:gd name="connsiteX62" fmla="*/ 464431 w 547363"/>
              <a:gd name="connsiteY62" fmla="*/ 582857 h 994406"/>
              <a:gd name="connsiteX63" fmla="*/ 462151 w 547363"/>
              <a:gd name="connsiteY63" fmla="*/ 603315 h 994406"/>
              <a:gd name="connsiteX64" fmla="*/ 421544 w 547363"/>
              <a:gd name="connsiteY64" fmla="*/ 680707 h 994406"/>
              <a:gd name="connsiteX65" fmla="*/ 424487 w 547363"/>
              <a:gd name="connsiteY65" fmla="*/ 663115 h 994406"/>
              <a:gd name="connsiteX66" fmla="*/ 442983 w 547363"/>
              <a:gd name="connsiteY66" fmla="*/ 630207 h 994406"/>
              <a:gd name="connsiteX67" fmla="*/ 444259 w 547363"/>
              <a:gd name="connsiteY67" fmla="*/ 599399 h 994406"/>
              <a:gd name="connsiteX68" fmla="*/ 437881 w 547363"/>
              <a:gd name="connsiteY68" fmla="*/ 575593 h 994406"/>
              <a:gd name="connsiteX69" fmla="*/ 430227 w 547363"/>
              <a:gd name="connsiteY69" fmla="*/ 553187 h 994406"/>
              <a:gd name="connsiteX70" fmla="*/ 421298 w 547363"/>
              <a:gd name="connsiteY70" fmla="*/ 576292 h 994406"/>
              <a:gd name="connsiteX71" fmla="*/ 412368 w 547363"/>
              <a:gd name="connsiteY71" fmla="*/ 613403 h 994406"/>
              <a:gd name="connsiteX72" fmla="*/ 413644 w 547363"/>
              <a:gd name="connsiteY72" fmla="*/ 643510 h 994406"/>
              <a:gd name="connsiteX73" fmla="*/ 416833 w 547363"/>
              <a:gd name="connsiteY73" fmla="*/ 663816 h 994406"/>
              <a:gd name="connsiteX74" fmla="*/ 415159 w 547363"/>
              <a:gd name="connsiteY74" fmla="*/ 681583 h 994406"/>
              <a:gd name="connsiteX75" fmla="*/ 408921 w 547363"/>
              <a:gd name="connsiteY75" fmla="*/ 696869 h 994406"/>
              <a:gd name="connsiteX76" fmla="*/ 355684 w 547363"/>
              <a:gd name="connsiteY76" fmla="*/ 758165 h 994406"/>
              <a:gd name="connsiteX77" fmla="*/ 347173 w 547363"/>
              <a:gd name="connsiteY77" fmla="*/ 764898 h 994406"/>
              <a:gd name="connsiteX78" fmla="*/ 353691 w 547363"/>
              <a:gd name="connsiteY78" fmla="*/ 749938 h 994406"/>
              <a:gd name="connsiteX79" fmla="*/ 380479 w 547363"/>
              <a:gd name="connsiteY79" fmla="*/ 722630 h 994406"/>
              <a:gd name="connsiteX80" fmla="*/ 390046 w 547363"/>
              <a:gd name="connsiteY80" fmla="*/ 692523 h 994406"/>
              <a:gd name="connsiteX81" fmla="*/ 390684 w 547363"/>
              <a:gd name="connsiteY81" fmla="*/ 666616 h 994406"/>
              <a:gd name="connsiteX82" fmla="*/ 389408 w 547363"/>
              <a:gd name="connsiteY82" fmla="*/ 642110 h 994406"/>
              <a:gd name="connsiteX83" fmla="*/ 374101 w 547363"/>
              <a:gd name="connsiteY83" fmla="*/ 661715 h 994406"/>
              <a:gd name="connsiteX84" fmla="*/ 354966 w 547363"/>
              <a:gd name="connsiteY84" fmla="*/ 696023 h 994406"/>
              <a:gd name="connsiteX85" fmla="*/ 346037 w 547363"/>
              <a:gd name="connsiteY85" fmla="*/ 747837 h 994406"/>
              <a:gd name="connsiteX86" fmla="*/ 339898 w 547363"/>
              <a:gd name="connsiteY86" fmla="*/ 764817 h 994406"/>
              <a:gd name="connsiteX87" fmla="*/ 331156 w 547363"/>
              <a:gd name="connsiteY87" fmla="*/ 777571 h 994406"/>
              <a:gd name="connsiteX88" fmla="*/ 282894 w 547363"/>
              <a:gd name="connsiteY88" fmla="*/ 815755 h 994406"/>
              <a:gd name="connsiteX89" fmla="*/ 252045 w 547363"/>
              <a:gd name="connsiteY89" fmla="*/ 834280 h 994406"/>
              <a:gd name="connsiteX90" fmla="*/ 262484 w 547363"/>
              <a:gd name="connsiteY90" fmla="*/ 817855 h 994406"/>
              <a:gd name="connsiteX91" fmla="*/ 295013 w 547363"/>
              <a:gd name="connsiteY91" fmla="*/ 796150 h 994406"/>
              <a:gd name="connsiteX92" fmla="*/ 311596 w 547363"/>
              <a:gd name="connsiteY92" fmla="*/ 768142 h 994406"/>
              <a:gd name="connsiteX93" fmla="*/ 317974 w 547363"/>
              <a:gd name="connsiteY93" fmla="*/ 742235 h 994406"/>
              <a:gd name="connsiteX94" fmla="*/ 323076 w 547363"/>
              <a:gd name="connsiteY94" fmla="*/ 717029 h 994406"/>
              <a:gd name="connsiteX95" fmla="*/ 302666 w 547363"/>
              <a:gd name="connsiteY95" fmla="*/ 733133 h 994406"/>
              <a:gd name="connsiteX96" fmla="*/ 275240 w 547363"/>
              <a:gd name="connsiteY96" fmla="*/ 763941 h 994406"/>
              <a:gd name="connsiteX97" fmla="*/ 256106 w 547363"/>
              <a:gd name="connsiteY97" fmla="*/ 815054 h 994406"/>
              <a:gd name="connsiteX98" fmla="*/ 230593 w 547363"/>
              <a:gd name="connsiteY98" fmla="*/ 846563 h 994406"/>
              <a:gd name="connsiteX99" fmla="*/ 229773 w 547363"/>
              <a:gd name="connsiteY99" fmla="*/ 847655 h 994406"/>
              <a:gd name="connsiteX100" fmla="*/ 209147 w 547363"/>
              <a:gd name="connsiteY100" fmla="*/ 860041 h 994406"/>
              <a:gd name="connsiteX101" fmla="*/ 147699 w 547363"/>
              <a:gd name="connsiteY101" fmla="*/ 891296 h 994406"/>
              <a:gd name="connsiteX102" fmla="*/ 150547 w 547363"/>
              <a:gd name="connsiteY102" fmla="*/ 886473 h 994406"/>
              <a:gd name="connsiteX103" fmla="*/ 161708 w 547363"/>
              <a:gd name="connsiteY103" fmla="*/ 875970 h 994406"/>
              <a:gd name="connsiteX104" fmla="*/ 198064 w 547363"/>
              <a:gd name="connsiteY104" fmla="*/ 857765 h 994406"/>
              <a:gd name="connsiteX105" fmla="*/ 229316 w 547363"/>
              <a:gd name="connsiteY105" fmla="*/ 805952 h 994406"/>
              <a:gd name="connsiteX106" fmla="*/ 238884 w 547363"/>
              <a:gd name="connsiteY106" fmla="*/ 780746 h 994406"/>
              <a:gd name="connsiteX107" fmla="*/ 214647 w 547363"/>
              <a:gd name="connsiteY107" fmla="*/ 794049 h 994406"/>
              <a:gd name="connsiteX108" fmla="*/ 180843 w 547363"/>
              <a:gd name="connsiteY108" fmla="*/ 821356 h 994406"/>
              <a:gd name="connsiteX109" fmla="*/ 154693 w 547363"/>
              <a:gd name="connsiteY109" fmla="*/ 871069 h 994406"/>
              <a:gd name="connsiteX110" fmla="*/ 143770 w 547363"/>
              <a:gd name="connsiteY110" fmla="*/ 886823 h 994406"/>
              <a:gd name="connsiteX111" fmla="*/ 128846 w 547363"/>
              <a:gd name="connsiteY111" fmla="*/ 900539 h 994406"/>
              <a:gd name="connsiteX112" fmla="*/ 81504 w 547363"/>
              <a:gd name="connsiteY112" fmla="*/ 923233 h 994406"/>
              <a:gd name="connsiteX113" fmla="*/ 36698 w 547363"/>
              <a:gd name="connsiteY113" fmla="*/ 947389 h 994406"/>
              <a:gd name="connsiteX114" fmla="*/ 9272 w 547363"/>
              <a:gd name="connsiteY114" fmla="*/ 968395 h 994406"/>
              <a:gd name="connsiteX115" fmla="*/ 1619 w 547363"/>
              <a:gd name="connsiteY115" fmla="*/ 978897 h 994406"/>
              <a:gd name="connsiteX116" fmla="*/ 4170 w 547363"/>
              <a:gd name="connsiteY116" fmla="*/ 994301 h 994406"/>
              <a:gd name="connsiteX117" fmla="*/ 11185 w 547363"/>
              <a:gd name="connsiteY117" fmla="*/ 985899 h 994406"/>
              <a:gd name="connsiteX118" fmla="*/ 33509 w 547363"/>
              <a:gd name="connsiteY118" fmla="*/ 963493 h 994406"/>
              <a:gd name="connsiteX119" fmla="*/ 61573 w 547363"/>
              <a:gd name="connsiteY119" fmla="*/ 946689 h 994406"/>
              <a:gd name="connsiteX120" fmla="*/ 120890 w 547363"/>
              <a:gd name="connsiteY120" fmla="*/ 917281 h 994406"/>
              <a:gd name="connsiteX121" fmla="*/ 124938 w 547363"/>
              <a:gd name="connsiteY121" fmla="*/ 915190 h 994406"/>
              <a:gd name="connsiteX122" fmla="*/ 131094 w 547363"/>
              <a:gd name="connsiteY122" fmla="*/ 915181 h 994406"/>
              <a:gd name="connsiteX123" fmla="*/ 171914 w 547363"/>
              <a:gd name="connsiteY123" fmla="*/ 913080 h 994406"/>
              <a:gd name="connsiteX124" fmla="*/ 225490 w 547363"/>
              <a:gd name="connsiteY124" fmla="*/ 921483 h 994406"/>
              <a:gd name="connsiteX125" fmla="*/ 269500 w 547363"/>
              <a:gd name="connsiteY125" fmla="*/ 905379 h 994406"/>
              <a:gd name="connsiteX126" fmla="*/ 295650 w 547363"/>
              <a:gd name="connsiteY126" fmla="*/ 887174 h 994406"/>
              <a:gd name="connsiteX127" fmla="*/ 268861 w 547363"/>
              <a:gd name="connsiteY127" fmla="*/ 885073 h 994406"/>
              <a:gd name="connsiteX128" fmla="*/ 209545 w 547363"/>
              <a:gd name="connsiteY128" fmla="*/ 884373 h 994406"/>
              <a:gd name="connsiteX129" fmla="*/ 173190 w 547363"/>
              <a:gd name="connsiteY129" fmla="*/ 903978 h 994406"/>
              <a:gd name="connsiteX130" fmla="*/ 158520 w 547363"/>
              <a:gd name="connsiteY130" fmla="*/ 906779 h 994406"/>
              <a:gd name="connsiteX131" fmla="*/ 145532 w 547363"/>
              <a:gd name="connsiteY131" fmla="*/ 904551 h 994406"/>
              <a:gd name="connsiteX132" fmla="*/ 230273 w 547363"/>
              <a:gd name="connsiteY132" fmla="*/ 860773 h 994406"/>
              <a:gd name="connsiteX133" fmla="*/ 230174 w 547363"/>
              <a:gd name="connsiteY133" fmla="*/ 861255 h 994406"/>
              <a:gd name="connsiteX134" fmla="*/ 237609 w 547363"/>
              <a:gd name="connsiteY134" fmla="*/ 860566 h 994406"/>
              <a:gd name="connsiteX135" fmla="*/ 277153 w 547363"/>
              <a:gd name="connsiteY135" fmla="*/ 854265 h 994406"/>
              <a:gd name="connsiteX136" fmla="*/ 330092 w 547363"/>
              <a:gd name="connsiteY136" fmla="*/ 855665 h 994406"/>
              <a:gd name="connsiteX137" fmla="*/ 371549 w 547363"/>
              <a:gd name="connsiteY137" fmla="*/ 832559 h 994406"/>
              <a:gd name="connsiteX138" fmla="*/ 395148 w 547363"/>
              <a:gd name="connsiteY138" fmla="*/ 809454 h 994406"/>
              <a:gd name="connsiteX139" fmla="*/ 368360 w 547363"/>
              <a:gd name="connsiteY139" fmla="*/ 812254 h 994406"/>
              <a:gd name="connsiteX140" fmla="*/ 342210 w 547363"/>
              <a:gd name="connsiteY140" fmla="*/ 813655 h 994406"/>
              <a:gd name="connsiteX141" fmla="*/ 310957 w 547363"/>
              <a:gd name="connsiteY141" fmla="*/ 822057 h 994406"/>
              <a:gd name="connsiteX142" fmla="*/ 277791 w 547363"/>
              <a:gd name="connsiteY142" fmla="*/ 845162 h 994406"/>
              <a:gd name="connsiteX143" fmla="*/ 263998 w 547363"/>
              <a:gd name="connsiteY143" fmla="*/ 849451 h 994406"/>
              <a:gd name="connsiteX144" fmla="*/ 250305 w 547363"/>
              <a:gd name="connsiteY144" fmla="*/ 848433 h 994406"/>
              <a:gd name="connsiteX145" fmla="*/ 327498 w 547363"/>
              <a:gd name="connsiteY145" fmla="*/ 793400 h 994406"/>
              <a:gd name="connsiteX146" fmla="*/ 327350 w 547363"/>
              <a:gd name="connsiteY146" fmla="*/ 796117 h 994406"/>
              <a:gd name="connsiteX147" fmla="*/ 334555 w 547363"/>
              <a:gd name="connsiteY147" fmla="*/ 794049 h 994406"/>
              <a:gd name="connsiteX148" fmla="*/ 371548 w 547363"/>
              <a:gd name="connsiteY148" fmla="*/ 780746 h 994406"/>
              <a:gd name="connsiteX149" fmla="*/ 391958 w 547363"/>
              <a:gd name="connsiteY149" fmla="*/ 780046 h 994406"/>
              <a:gd name="connsiteX150" fmla="*/ 423211 w 547363"/>
              <a:gd name="connsiteY150" fmla="*/ 770243 h 994406"/>
              <a:gd name="connsiteX151" fmla="*/ 458929 w 547363"/>
              <a:gd name="connsiteY151" fmla="*/ 737335 h 994406"/>
              <a:gd name="connsiteX152" fmla="*/ 476788 w 547363"/>
              <a:gd name="connsiteY152" fmla="*/ 708627 h 994406"/>
              <a:gd name="connsiteX153" fmla="*/ 451913 w 547363"/>
              <a:gd name="connsiteY153" fmla="*/ 719130 h 994406"/>
              <a:gd name="connsiteX154" fmla="*/ 427038 w 547363"/>
              <a:gd name="connsiteY154" fmla="*/ 727532 h 994406"/>
              <a:gd name="connsiteX155" fmla="*/ 398975 w 547363"/>
              <a:gd name="connsiteY155" fmla="*/ 742936 h 994406"/>
              <a:gd name="connsiteX156" fmla="*/ 370911 w 547363"/>
              <a:gd name="connsiteY156" fmla="*/ 772344 h 994406"/>
              <a:gd name="connsiteX157" fmla="*/ 357995 w 547363"/>
              <a:gd name="connsiteY157" fmla="*/ 779258 h 994406"/>
              <a:gd name="connsiteX158" fmla="*/ 345357 w 547363"/>
              <a:gd name="connsiteY158" fmla="*/ 780668 h 994406"/>
              <a:gd name="connsiteX159" fmla="*/ 351140 w 547363"/>
              <a:gd name="connsiteY159" fmla="*/ 776545 h 994406"/>
              <a:gd name="connsiteX160" fmla="*/ 399932 w 547363"/>
              <a:gd name="connsiteY160" fmla="*/ 727269 h 994406"/>
              <a:gd name="connsiteX161" fmla="*/ 409617 w 547363"/>
              <a:gd name="connsiteY161" fmla="*/ 713815 h 994406"/>
              <a:gd name="connsiteX162" fmla="*/ 409669 w 547363"/>
              <a:gd name="connsiteY162" fmla="*/ 714162 h 994406"/>
              <a:gd name="connsiteX163" fmla="*/ 416197 w 547363"/>
              <a:gd name="connsiteY163" fmla="*/ 710727 h 994406"/>
              <a:gd name="connsiteX164" fmla="*/ 448725 w 547363"/>
              <a:gd name="connsiteY164" fmla="*/ 688321 h 994406"/>
              <a:gd name="connsiteX165" fmla="*/ 467859 w 547363"/>
              <a:gd name="connsiteY165" fmla="*/ 682720 h 994406"/>
              <a:gd name="connsiteX166" fmla="*/ 495285 w 547363"/>
              <a:gd name="connsiteY166" fmla="*/ 663814 h 994406"/>
              <a:gd name="connsiteX167" fmla="*/ 520159 w 547363"/>
              <a:gd name="connsiteY167" fmla="*/ 621104 h 994406"/>
              <a:gd name="connsiteX168" fmla="*/ 529089 w 547363"/>
              <a:gd name="connsiteY168" fmla="*/ 588896 h 994406"/>
              <a:gd name="connsiteX169" fmla="*/ 508679 w 547363"/>
              <a:gd name="connsiteY169" fmla="*/ 606400 h 994406"/>
              <a:gd name="connsiteX170" fmla="*/ 487631 w 547363"/>
              <a:gd name="connsiteY170" fmla="*/ 621804 h 994406"/>
              <a:gd name="connsiteX171" fmla="*/ 465308 w 547363"/>
              <a:gd name="connsiteY171" fmla="*/ 644910 h 994406"/>
              <a:gd name="connsiteX172" fmla="*/ 446173 w 547363"/>
              <a:gd name="connsiteY172" fmla="*/ 680619 h 994406"/>
              <a:gd name="connsiteX173" fmla="*/ 435411 w 547363"/>
              <a:gd name="connsiteY173" fmla="*/ 690334 h 994406"/>
              <a:gd name="connsiteX174" fmla="*/ 422983 w 547363"/>
              <a:gd name="connsiteY174" fmla="*/ 695245 h 994406"/>
              <a:gd name="connsiteX175" fmla="*/ 441071 w 547363"/>
              <a:gd name="connsiteY175" fmla="*/ 670116 h 994406"/>
              <a:gd name="connsiteX176" fmla="*/ 468780 w 547363"/>
              <a:gd name="connsiteY176" fmla="*/ 613593 h 994406"/>
              <a:gd name="connsiteX177" fmla="*/ 472961 w 547363"/>
              <a:gd name="connsiteY177" fmla="*/ 609201 h 994406"/>
              <a:gd name="connsiteX178" fmla="*/ 497198 w 547363"/>
              <a:gd name="connsiteY178" fmla="*/ 578393 h 994406"/>
              <a:gd name="connsiteX179" fmla="*/ 513781 w 547363"/>
              <a:gd name="connsiteY179" fmla="*/ 567190 h 994406"/>
              <a:gd name="connsiteX180" fmla="*/ 534191 w 547363"/>
              <a:gd name="connsiteY180" fmla="*/ 541284 h 994406"/>
              <a:gd name="connsiteX181" fmla="*/ 546310 w 547363"/>
              <a:gd name="connsiteY181" fmla="*/ 495072 h 994406"/>
              <a:gd name="connsiteX182" fmla="*/ 546947 w 547363"/>
              <a:gd name="connsiteY182" fmla="*/ 462864 h 994406"/>
              <a:gd name="connsiteX183" fmla="*/ 532278 w 547363"/>
              <a:gd name="connsiteY183" fmla="*/ 484569 h 994406"/>
              <a:gd name="connsiteX184" fmla="*/ 516332 w 547363"/>
              <a:gd name="connsiteY184" fmla="*/ 504874 h 994406"/>
              <a:gd name="connsiteX185" fmla="*/ 501025 w 547363"/>
              <a:gd name="connsiteY185" fmla="*/ 532882 h 994406"/>
              <a:gd name="connsiteX186" fmla="*/ 492733 w 547363"/>
              <a:gd name="connsiteY186" fmla="*/ 572092 h 994406"/>
              <a:gd name="connsiteX187" fmla="*/ 485159 w 547363"/>
              <a:gd name="connsiteY187" fmla="*/ 584345 h 994406"/>
              <a:gd name="connsiteX188" fmla="*/ 476621 w 547363"/>
              <a:gd name="connsiteY188" fmla="*/ 591438 h 994406"/>
              <a:gd name="connsiteX189" fmla="*/ 492096 w 547363"/>
              <a:gd name="connsiteY189" fmla="*/ 536382 h 994406"/>
              <a:gd name="connsiteX190" fmla="*/ 495732 w 547363"/>
              <a:gd name="connsiteY190" fmla="*/ 504094 h 994406"/>
              <a:gd name="connsiteX191" fmla="*/ 499112 w 547363"/>
              <a:gd name="connsiteY191" fmla="*/ 497872 h 994406"/>
              <a:gd name="connsiteX192" fmla="*/ 514418 w 547363"/>
              <a:gd name="connsiteY192" fmla="*/ 462163 h 994406"/>
              <a:gd name="connsiteX193" fmla="*/ 539931 w 547363"/>
              <a:gd name="connsiteY193" fmla="*/ 416652 h 994406"/>
              <a:gd name="connsiteX194" fmla="*/ 541845 w 547363"/>
              <a:gd name="connsiteY194" fmla="*/ 371140 h 994406"/>
              <a:gd name="connsiteX195" fmla="*/ 536105 w 547363"/>
              <a:gd name="connsiteY195" fmla="*/ 341732 h 994406"/>
              <a:gd name="connsiteX196" fmla="*/ 526537 w 547363"/>
              <a:gd name="connsiteY196" fmla="*/ 365538 h 994406"/>
              <a:gd name="connsiteX197" fmla="*/ 515695 w 547363"/>
              <a:gd name="connsiteY197" fmla="*/ 388644 h 994406"/>
              <a:gd name="connsiteX198" fmla="*/ 507403 w 547363"/>
              <a:gd name="connsiteY198" fmla="*/ 418752 h 994406"/>
              <a:gd name="connsiteX199" fmla="*/ 508678 w 547363"/>
              <a:gd name="connsiteY199" fmla="*/ 457262 h 994406"/>
              <a:gd name="connsiteX200" fmla="*/ 504692 w 547363"/>
              <a:gd name="connsiteY200" fmla="*/ 470915 h 994406"/>
              <a:gd name="connsiteX201" fmla="*/ 498429 w 547363"/>
              <a:gd name="connsiteY201" fmla="*/ 480151 h 994406"/>
              <a:gd name="connsiteX202" fmla="*/ 500228 w 547363"/>
              <a:gd name="connsiteY202" fmla="*/ 464176 h 994406"/>
              <a:gd name="connsiteX203" fmla="*/ 497836 w 547363"/>
              <a:gd name="connsiteY203" fmla="*/ 391445 h 994406"/>
              <a:gd name="connsiteX204" fmla="*/ 497158 w 547363"/>
              <a:gd name="connsiteY204" fmla="*/ 386905 h 994406"/>
              <a:gd name="connsiteX205" fmla="*/ 498473 w 547363"/>
              <a:gd name="connsiteY205" fmla="*/ 385843 h 994406"/>
              <a:gd name="connsiteX206" fmla="*/ 506127 w 547363"/>
              <a:gd name="connsiteY206" fmla="*/ 348734 h 994406"/>
              <a:gd name="connsiteX207" fmla="*/ 522710 w 547363"/>
              <a:gd name="connsiteY207" fmla="*/ 301821 h 994406"/>
              <a:gd name="connsiteX208" fmla="*/ 518245 w 547363"/>
              <a:gd name="connsiteY208" fmla="*/ 259111 h 994406"/>
              <a:gd name="connsiteX209" fmla="*/ 509316 w 547363"/>
              <a:gd name="connsiteY209" fmla="*/ 232504 h 994406"/>
              <a:gd name="connsiteX210" fmla="*/ 502937 w 547363"/>
              <a:gd name="connsiteY210" fmla="*/ 256310 h 994406"/>
              <a:gd name="connsiteX211" fmla="*/ 492095 w 547363"/>
              <a:gd name="connsiteY211" fmla="*/ 309524 h 994406"/>
              <a:gd name="connsiteX212" fmla="*/ 499749 w 547363"/>
              <a:gd name="connsiteY212" fmla="*/ 345933 h 994406"/>
              <a:gd name="connsiteX213" fmla="*/ 498712 w 547363"/>
              <a:gd name="connsiteY213" fmla="*/ 359236 h 994406"/>
              <a:gd name="connsiteX214" fmla="*/ 494531 w 547363"/>
              <a:gd name="connsiteY214" fmla="*/ 369323 h 994406"/>
              <a:gd name="connsiteX215" fmla="*/ 487153 w 547363"/>
              <a:gd name="connsiteY215" fmla="*/ 319939 h 994406"/>
              <a:gd name="connsiteX216" fmla="*/ 477565 w 547363"/>
              <a:gd name="connsiteY216" fmla="*/ 281364 h 994406"/>
              <a:gd name="connsiteX217" fmla="*/ 479339 w 547363"/>
              <a:gd name="connsiteY217" fmla="*/ 279416 h 994406"/>
              <a:gd name="connsiteX218" fmla="*/ 481891 w 547363"/>
              <a:gd name="connsiteY218" fmla="*/ 243007 h 994406"/>
              <a:gd name="connsiteX219" fmla="*/ 492096 w 547363"/>
              <a:gd name="connsiteY219" fmla="*/ 196095 h 994406"/>
              <a:gd name="connsiteX220" fmla="*/ 483804 w 547363"/>
              <a:gd name="connsiteY220" fmla="*/ 156184 h 994406"/>
              <a:gd name="connsiteX221" fmla="*/ 472961 w 547363"/>
              <a:gd name="connsiteY221" fmla="*/ 131678 h 994406"/>
              <a:gd name="connsiteX222" fmla="*/ 468497 w 547363"/>
              <a:gd name="connsiteY222" fmla="*/ 154784 h 994406"/>
              <a:gd name="connsiteX223" fmla="*/ 463394 w 547363"/>
              <a:gd name="connsiteY223" fmla="*/ 207298 h 994406"/>
              <a:gd name="connsiteX224" fmla="*/ 474875 w 547363"/>
              <a:gd name="connsiteY224" fmla="*/ 240906 h 994406"/>
              <a:gd name="connsiteX225" fmla="*/ 475592 w 547363"/>
              <a:gd name="connsiteY225" fmla="*/ 253947 h 994406"/>
              <a:gd name="connsiteX226" fmla="*/ 473137 w 547363"/>
              <a:gd name="connsiteY226" fmla="*/ 263547 h 994406"/>
              <a:gd name="connsiteX227" fmla="*/ 469772 w 547363"/>
              <a:gd name="connsiteY227" fmla="*/ 250009 h 994406"/>
              <a:gd name="connsiteX228" fmla="*/ 445268 w 547363"/>
              <a:gd name="connsiteY228" fmla="*/ 184138 h 994406"/>
              <a:gd name="connsiteX229" fmla="*/ 448087 w 547363"/>
              <a:gd name="connsiteY229" fmla="*/ 179991 h 994406"/>
              <a:gd name="connsiteX230" fmla="*/ 446811 w 547363"/>
              <a:gd name="connsiteY230" fmla="*/ 144982 h 994406"/>
              <a:gd name="connsiteX231" fmla="*/ 453190 w 547363"/>
              <a:gd name="connsiteY231" fmla="*/ 98069 h 994406"/>
              <a:gd name="connsiteX232" fmla="*/ 442346 w 547363"/>
              <a:gd name="connsiteY232" fmla="*/ 60259 h 994406"/>
              <a:gd name="connsiteX233" fmla="*/ 430228 w 547363"/>
              <a:gd name="connsiteY233" fmla="*/ 37853 h 994406"/>
              <a:gd name="connsiteX234" fmla="*/ 427677 w 547363"/>
              <a:gd name="connsiteY234" fmla="*/ 60960 h 994406"/>
              <a:gd name="connsiteX235" fmla="*/ 426401 w 547363"/>
              <a:gd name="connsiteY235" fmla="*/ 112073 h 994406"/>
              <a:gd name="connsiteX236" fmla="*/ 440433 w 547363"/>
              <a:gd name="connsiteY236" fmla="*/ 143581 h 994406"/>
              <a:gd name="connsiteX237" fmla="*/ 441709 w 547363"/>
              <a:gd name="connsiteY237" fmla="*/ 156009 h 994406"/>
              <a:gd name="connsiteX238" fmla="*/ 439779 w 547363"/>
              <a:gd name="connsiteY238" fmla="*/ 169382 h 994406"/>
              <a:gd name="connsiteX239" fmla="*/ 420023 w 547363"/>
              <a:gd name="connsiteY239" fmla="*/ 116274 h 994406"/>
              <a:gd name="connsiteX240" fmla="*/ 412369 w 547363"/>
              <a:gd name="connsiteY240" fmla="*/ 91768 h 994406"/>
              <a:gd name="connsiteX241" fmla="*/ 403440 w 547363"/>
              <a:gd name="connsiteY241" fmla="*/ 46955 h 994406"/>
              <a:gd name="connsiteX242" fmla="*/ 381755 w 547363"/>
              <a:gd name="connsiteY242" fmla="*/ 16147 h 994406"/>
              <a:gd name="connsiteX243" fmla="*/ 363896 w 547363"/>
              <a:gd name="connsiteY243" fmla="*/ 44 h 99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547363" h="994406">
                <a:moveTo>
                  <a:pt x="363896" y="44"/>
                </a:moveTo>
                <a:cubicBezTo>
                  <a:pt x="363896" y="44"/>
                  <a:pt x="367723" y="11946"/>
                  <a:pt x="368360" y="21749"/>
                </a:cubicBezTo>
                <a:cubicBezTo>
                  <a:pt x="368360" y="29451"/>
                  <a:pt x="373463" y="56758"/>
                  <a:pt x="382392" y="68661"/>
                </a:cubicBezTo>
                <a:cubicBezTo>
                  <a:pt x="388770" y="76363"/>
                  <a:pt x="395787" y="84065"/>
                  <a:pt x="405353" y="92467"/>
                </a:cubicBezTo>
                <a:cubicBezTo>
                  <a:pt x="407905" y="95268"/>
                  <a:pt x="410456" y="101569"/>
                  <a:pt x="412369" y="108571"/>
                </a:cubicBezTo>
                <a:cubicBezTo>
                  <a:pt x="412688" y="109622"/>
                  <a:pt x="414761" y="116273"/>
                  <a:pt x="418269" y="126514"/>
                </a:cubicBezTo>
                <a:lnTo>
                  <a:pt x="432708" y="165792"/>
                </a:lnTo>
                <a:lnTo>
                  <a:pt x="419385" y="153382"/>
                </a:lnTo>
                <a:cubicBezTo>
                  <a:pt x="415558" y="140779"/>
                  <a:pt x="411731" y="130977"/>
                  <a:pt x="406629" y="121875"/>
                </a:cubicBezTo>
                <a:cubicBezTo>
                  <a:pt x="398975" y="109271"/>
                  <a:pt x="376651" y="95968"/>
                  <a:pt x="369636" y="93867"/>
                </a:cubicBezTo>
                <a:cubicBezTo>
                  <a:pt x="361344" y="90366"/>
                  <a:pt x="351777" y="84065"/>
                  <a:pt x="351777" y="84065"/>
                </a:cubicBezTo>
                <a:cubicBezTo>
                  <a:pt x="351139" y="83364"/>
                  <a:pt x="355604" y="95268"/>
                  <a:pt x="360706" y="106471"/>
                </a:cubicBezTo>
                <a:cubicBezTo>
                  <a:pt x="363895" y="112772"/>
                  <a:pt x="367722" y="125375"/>
                  <a:pt x="380478" y="136578"/>
                </a:cubicBezTo>
                <a:cubicBezTo>
                  <a:pt x="398975" y="152683"/>
                  <a:pt x="405353" y="154783"/>
                  <a:pt x="416196" y="159684"/>
                </a:cubicBezTo>
                <a:cubicBezTo>
                  <a:pt x="424488" y="165986"/>
                  <a:pt x="430866" y="170187"/>
                  <a:pt x="438519" y="184190"/>
                </a:cubicBezTo>
                <a:lnTo>
                  <a:pt x="439587" y="184362"/>
                </a:lnTo>
                <a:lnTo>
                  <a:pt x="448725" y="210098"/>
                </a:lnTo>
                <a:cubicBezTo>
                  <a:pt x="453508" y="224102"/>
                  <a:pt x="459089" y="241256"/>
                  <a:pt x="464670" y="261211"/>
                </a:cubicBezTo>
                <a:lnTo>
                  <a:pt x="465411" y="264366"/>
                </a:lnTo>
                <a:lnTo>
                  <a:pt x="452551" y="249308"/>
                </a:lnTo>
                <a:cubicBezTo>
                  <a:pt x="450000" y="236004"/>
                  <a:pt x="446811" y="225502"/>
                  <a:pt x="442346" y="215699"/>
                </a:cubicBezTo>
                <a:cubicBezTo>
                  <a:pt x="435968" y="201696"/>
                  <a:pt x="413645" y="186292"/>
                  <a:pt x="406628" y="183491"/>
                </a:cubicBezTo>
                <a:cubicBezTo>
                  <a:pt x="398337" y="179290"/>
                  <a:pt x="388770" y="172288"/>
                  <a:pt x="388770" y="172288"/>
                </a:cubicBezTo>
                <a:cubicBezTo>
                  <a:pt x="388132" y="171587"/>
                  <a:pt x="391958" y="183491"/>
                  <a:pt x="396423" y="195394"/>
                </a:cubicBezTo>
                <a:cubicBezTo>
                  <a:pt x="398975" y="202395"/>
                  <a:pt x="402164" y="214999"/>
                  <a:pt x="414282" y="227602"/>
                </a:cubicBezTo>
                <a:cubicBezTo>
                  <a:pt x="431503" y="245807"/>
                  <a:pt x="437881" y="248608"/>
                  <a:pt x="448724" y="254910"/>
                </a:cubicBezTo>
                <a:cubicBezTo>
                  <a:pt x="456378" y="261911"/>
                  <a:pt x="462756" y="266812"/>
                  <a:pt x="468496" y="282917"/>
                </a:cubicBezTo>
                <a:lnTo>
                  <a:pt x="469861" y="283322"/>
                </a:lnTo>
                <a:lnTo>
                  <a:pt x="480615" y="329129"/>
                </a:lnTo>
                <a:lnTo>
                  <a:pt x="485008" y="363972"/>
                </a:lnTo>
                <a:lnTo>
                  <a:pt x="476151" y="350134"/>
                </a:lnTo>
                <a:cubicBezTo>
                  <a:pt x="475513" y="336130"/>
                  <a:pt x="472962" y="324928"/>
                  <a:pt x="469772" y="314425"/>
                </a:cubicBezTo>
                <a:cubicBezTo>
                  <a:pt x="464670" y="299021"/>
                  <a:pt x="443623" y="280817"/>
                  <a:pt x="436606" y="277315"/>
                </a:cubicBezTo>
                <a:cubicBezTo>
                  <a:pt x="428315" y="272415"/>
                  <a:pt x="419386" y="264012"/>
                  <a:pt x="419386" y="264012"/>
                </a:cubicBezTo>
                <a:cubicBezTo>
                  <a:pt x="419386" y="263312"/>
                  <a:pt x="421937" y="275915"/>
                  <a:pt x="425126" y="288518"/>
                </a:cubicBezTo>
                <a:cubicBezTo>
                  <a:pt x="427040" y="295520"/>
                  <a:pt x="428315" y="308824"/>
                  <a:pt x="439158" y="322827"/>
                </a:cubicBezTo>
                <a:cubicBezTo>
                  <a:pt x="455103" y="343132"/>
                  <a:pt x="460843" y="346634"/>
                  <a:pt x="471048" y="355036"/>
                </a:cubicBezTo>
                <a:cubicBezTo>
                  <a:pt x="478064" y="364138"/>
                  <a:pt x="483804" y="369739"/>
                  <a:pt x="487631" y="386543"/>
                </a:cubicBezTo>
                <a:lnTo>
                  <a:pt x="487929" y="387139"/>
                </a:lnTo>
                <a:lnTo>
                  <a:pt x="490900" y="410700"/>
                </a:lnTo>
                <a:lnTo>
                  <a:pt x="489167" y="471328"/>
                </a:lnTo>
                <a:lnTo>
                  <a:pt x="483804" y="457262"/>
                </a:lnTo>
                <a:cubicBezTo>
                  <a:pt x="485718" y="443258"/>
                  <a:pt x="485718" y="431355"/>
                  <a:pt x="483804" y="420152"/>
                </a:cubicBezTo>
                <a:cubicBezTo>
                  <a:pt x="482528" y="411750"/>
                  <a:pt x="477426" y="401947"/>
                  <a:pt x="471686" y="393545"/>
                </a:cubicBezTo>
                <a:cubicBezTo>
                  <a:pt x="465945" y="385843"/>
                  <a:pt x="459567" y="378842"/>
                  <a:pt x="456378" y="376741"/>
                </a:cubicBezTo>
                <a:cubicBezTo>
                  <a:pt x="449362" y="370439"/>
                  <a:pt x="441071" y="360637"/>
                  <a:pt x="441071" y="360637"/>
                </a:cubicBezTo>
                <a:cubicBezTo>
                  <a:pt x="441071" y="359936"/>
                  <a:pt x="441708" y="373240"/>
                  <a:pt x="442984" y="385843"/>
                </a:cubicBezTo>
                <a:cubicBezTo>
                  <a:pt x="443622" y="392845"/>
                  <a:pt x="442984" y="406148"/>
                  <a:pt x="451913" y="422253"/>
                </a:cubicBezTo>
                <a:cubicBezTo>
                  <a:pt x="464032" y="445358"/>
                  <a:pt x="469135" y="450260"/>
                  <a:pt x="478064" y="460762"/>
                </a:cubicBezTo>
                <a:cubicBezTo>
                  <a:pt x="483166" y="470565"/>
                  <a:pt x="487631" y="478267"/>
                  <a:pt x="488269" y="497172"/>
                </a:cubicBezTo>
                <a:lnTo>
                  <a:pt x="488413" y="497735"/>
                </a:lnTo>
                <a:lnTo>
                  <a:pt x="488269" y="502774"/>
                </a:lnTo>
                <a:lnTo>
                  <a:pt x="468745" y="583148"/>
                </a:lnTo>
                <a:lnTo>
                  <a:pt x="467381" y="576906"/>
                </a:lnTo>
                <a:cubicBezTo>
                  <a:pt x="466902" y="571042"/>
                  <a:pt x="467221" y="566141"/>
                  <a:pt x="467859" y="562990"/>
                </a:cubicBezTo>
                <a:cubicBezTo>
                  <a:pt x="473600" y="549686"/>
                  <a:pt x="476150" y="537783"/>
                  <a:pt x="476788" y="526580"/>
                </a:cubicBezTo>
                <a:cubicBezTo>
                  <a:pt x="477427" y="518178"/>
                  <a:pt x="474237" y="506975"/>
                  <a:pt x="470410" y="497173"/>
                </a:cubicBezTo>
                <a:cubicBezTo>
                  <a:pt x="465946" y="488070"/>
                  <a:pt x="460843" y="479668"/>
                  <a:pt x="458292" y="476867"/>
                </a:cubicBezTo>
                <a:cubicBezTo>
                  <a:pt x="451914" y="469165"/>
                  <a:pt x="445536" y="457962"/>
                  <a:pt x="445536" y="457962"/>
                </a:cubicBezTo>
                <a:cubicBezTo>
                  <a:pt x="445536" y="457262"/>
                  <a:pt x="444260" y="469865"/>
                  <a:pt x="442985" y="482468"/>
                </a:cubicBezTo>
                <a:cubicBezTo>
                  <a:pt x="442346" y="490171"/>
                  <a:pt x="439158" y="502774"/>
                  <a:pt x="444260" y="520278"/>
                </a:cubicBezTo>
                <a:cubicBezTo>
                  <a:pt x="451914" y="546185"/>
                  <a:pt x="455103" y="553187"/>
                  <a:pt x="461481" y="565790"/>
                </a:cubicBezTo>
                <a:cubicBezTo>
                  <a:pt x="462756" y="571742"/>
                  <a:pt x="464032" y="576993"/>
                  <a:pt x="464431" y="582857"/>
                </a:cubicBezTo>
                <a:lnTo>
                  <a:pt x="462151" y="603315"/>
                </a:lnTo>
                <a:lnTo>
                  <a:pt x="421544" y="680707"/>
                </a:lnTo>
                <a:lnTo>
                  <a:pt x="424487" y="663115"/>
                </a:lnTo>
                <a:cubicBezTo>
                  <a:pt x="433417" y="651912"/>
                  <a:pt x="439157" y="641410"/>
                  <a:pt x="442983" y="630207"/>
                </a:cubicBezTo>
                <a:cubicBezTo>
                  <a:pt x="445535" y="621805"/>
                  <a:pt x="445535" y="609901"/>
                  <a:pt x="444259" y="599399"/>
                </a:cubicBezTo>
                <a:cubicBezTo>
                  <a:pt x="442983" y="588896"/>
                  <a:pt x="439795" y="579093"/>
                  <a:pt x="437881" y="575593"/>
                </a:cubicBezTo>
                <a:cubicBezTo>
                  <a:pt x="434054" y="565790"/>
                  <a:pt x="430227" y="553187"/>
                  <a:pt x="430227" y="553187"/>
                </a:cubicBezTo>
                <a:cubicBezTo>
                  <a:pt x="430227" y="552486"/>
                  <a:pt x="425763" y="564390"/>
                  <a:pt x="421298" y="576292"/>
                </a:cubicBezTo>
                <a:cubicBezTo>
                  <a:pt x="418746" y="583294"/>
                  <a:pt x="412368" y="594497"/>
                  <a:pt x="412368" y="613403"/>
                </a:cubicBezTo>
                <a:cubicBezTo>
                  <a:pt x="413006" y="627406"/>
                  <a:pt x="413006" y="636508"/>
                  <a:pt x="413644" y="643510"/>
                </a:cubicBezTo>
                <a:cubicBezTo>
                  <a:pt x="414282" y="650512"/>
                  <a:pt x="415558" y="656113"/>
                  <a:pt x="416833" y="663816"/>
                </a:cubicBezTo>
                <a:cubicBezTo>
                  <a:pt x="416514" y="670117"/>
                  <a:pt x="416355" y="675719"/>
                  <a:pt x="415159" y="681583"/>
                </a:cubicBezTo>
                <a:lnTo>
                  <a:pt x="408921" y="696869"/>
                </a:lnTo>
                <a:lnTo>
                  <a:pt x="355684" y="758165"/>
                </a:lnTo>
                <a:lnTo>
                  <a:pt x="347173" y="764898"/>
                </a:lnTo>
                <a:lnTo>
                  <a:pt x="353691" y="749938"/>
                </a:lnTo>
                <a:cubicBezTo>
                  <a:pt x="365171" y="740835"/>
                  <a:pt x="373463" y="732433"/>
                  <a:pt x="380479" y="722630"/>
                </a:cubicBezTo>
                <a:cubicBezTo>
                  <a:pt x="384943" y="715628"/>
                  <a:pt x="388770" y="703726"/>
                  <a:pt x="390046" y="692523"/>
                </a:cubicBezTo>
                <a:cubicBezTo>
                  <a:pt x="391959" y="681320"/>
                  <a:pt x="391321" y="670817"/>
                  <a:pt x="390684" y="666616"/>
                </a:cubicBezTo>
                <a:cubicBezTo>
                  <a:pt x="389408" y="655413"/>
                  <a:pt x="389408" y="642110"/>
                  <a:pt x="389408" y="642110"/>
                </a:cubicBezTo>
                <a:cubicBezTo>
                  <a:pt x="390046" y="641409"/>
                  <a:pt x="381754" y="651212"/>
                  <a:pt x="374101" y="661715"/>
                </a:cubicBezTo>
                <a:cubicBezTo>
                  <a:pt x="369636" y="668016"/>
                  <a:pt x="360069" y="677119"/>
                  <a:pt x="354966" y="696023"/>
                </a:cubicBezTo>
                <a:cubicBezTo>
                  <a:pt x="347313" y="724031"/>
                  <a:pt x="347313" y="732433"/>
                  <a:pt x="346037" y="747837"/>
                </a:cubicBezTo>
                <a:cubicBezTo>
                  <a:pt x="344124" y="753789"/>
                  <a:pt x="342529" y="759215"/>
                  <a:pt x="339898" y="764817"/>
                </a:cubicBezTo>
                <a:lnTo>
                  <a:pt x="331156" y="777571"/>
                </a:lnTo>
                <a:lnTo>
                  <a:pt x="282894" y="815755"/>
                </a:lnTo>
                <a:lnTo>
                  <a:pt x="252045" y="834280"/>
                </a:lnTo>
                <a:lnTo>
                  <a:pt x="262484" y="817855"/>
                </a:lnTo>
                <a:cubicBezTo>
                  <a:pt x="275878" y="811554"/>
                  <a:pt x="286083" y="804552"/>
                  <a:pt x="295013" y="796150"/>
                </a:cubicBezTo>
                <a:cubicBezTo>
                  <a:pt x="302028" y="790548"/>
                  <a:pt x="307769" y="779346"/>
                  <a:pt x="311596" y="768142"/>
                </a:cubicBezTo>
                <a:cubicBezTo>
                  <a:pt x="315423" y="757639"/>
                  <a:pt x="317974" y="747137"/>
                  <a:pt x="317974" y="742235"/>
                </a:cubicBezTo>
                <a:cubicBezTo>
                  <a:pt x="319249" y="731032"/>
                  <a:pt x="323076" y="717029"/>
                  <a:pt x="323076" y="717029"/>
                </a:cubicBezTo>
                <a:cubicBezTo>
                  <a:pt x="323714" y="716329"/>
                  <a:pt x="312871" y="724731"/>
                  <a:pt x="302666" y="733133"/>
                </a:cubicBezTo>
                <a:cubicBezTo>
                  <a:pt x="296926" y="738735"/>
                  <a:pt x="284808" y="745036"/>
                  <a:pt x="275240" y="763941"/>
                </a:cubicBezTo>
                <a:cubicBezTo>
                  <a:pt x="261846" y="791248"/>
                  <a:pt x="259932" y="799650"/>
                  <a:pt x="256106" y="815054"/>
                </a:cubicBezTo>
                <a:cubicBezTo>
                  <a:pt x="250366" y="826958"/>
                  <a:pt x="246539" y="836060"/>
                  <a:pt x="230593" y="846563"/>
                </a:cubicBezTo>
                <a:lnTo>
                  <a:pt x="229773" y="847655"/>
                </a:lnTo>
                <a:lnTo>
                  <a:pt x="209147" y="860041"/>
                </a:lnTo>
                <a:lnTo>
                  <a:pt x="147699" y="891296"/>
                </a:lnTo>
                <a:lnTo>
                  <a:pt x="150547" y="886473"/>
                </a:lnTo>
                <a:cubicBezTo>
                  <a:pt x="154693" y="881571"/>
                  <a:pt x="158838" y="878071"/>
                  <a:pt x="161708" y="875970"/>
                </a:cubicBezTo>
                <a:cubicBezTo>
                  <a:pt x="176378" y="870369"/>
                  <a:pt x="187859" y="864767"/>
                  <a:pt x="198064" y="857765"/>
                </a:cubicBezTo>
                <a:cubicBezTo>
                  <a:pt x="212733" y="847262"/>
                  <a:pt x="227403" y="815755"/>
                  <a:pt x="229316" y="805952"/>
                </a:cubicBezTo>
                <a:cubicBezTo>
                  <a:pt x="232506" y="794049"/>
                  <a:pt x="238884" y="780746"/>
                  <a:pt x="238884" y="780746"/>
                </a:cubicBezTo>
                <a:cubicBezTo>
                  <a:pt x="239522" y="780746"/>
                  <a:pt x="227403" y="787047"/>
                  <a:pt x="214647" y="794049"/>
                </a:cubicBezTo>
                <a:cubicBezTo>
                  <a:pt x="206993" y="798250"/>
                  <a:pt x="193599" y="803151"/>
                  <a:pt x="180843" y="821356"/>
                </a:cubicBezTo>
                <a:cubicBezTo>
                  <a:pt x="162985" y="846563"/>
                  <a:pt x="160433" y="855665"/>
                  <a:pt x="154693" y="871069"/>
                </a:cubicBezTo>
                <a:cubicBezTo>
                  <a:pt x="150866" y="876670"/>
                  <a:pt x="147836" y="881746"/>
                  <a:pt x="143770" y="886823"/>
                </a:cubicBezTo>
                <a:lnTo>
                  <a:pt x="128846" y="900539"/>
                </a:lnTo>
                <a:lnTo>
                  <a:pt x="81504" y="923233"/>
                </a:lnTo>
                <a:cubicBezTo>
                  <a:pt x="63964" y="931810"/>
                  <a:pt x="48816" y="939687"/>
                  <a:pt x="36698" y="947389"/>
                </a:cubicBezTo>
                <a:cubicBezTo>
                  <a:pt x="23942" y="954391"/>
                  <a:pt x="15012" y="962093"/>
                  <a:pt x="9272" y="968395"/>
                </a:cubicBezTo>
                <a:cubicBezTo>
                  <a:pt x="3532" y="974696"/>
                  <a:pt x="1619" y="978897"/>
                  <a:pt x="1619" y="978897"/>
                </a:cubicBezTo>
                <a:cubicBezTo>
                  <a:pt x="-2208" y="987299"/>
                  <a:pt x="1619" y="992901"/>
                  <a:pt x="4170" y="994301"/>
                </a:cubicBezTo>
                <a:cubicBezTo>
                  <a:pt x="6721" y="995002"/>
                  <a:pt x="7997" y="992201"/>
                  <a:pt x="11185" y="985899"/>
                </a:cubicBezTo>
                <a:cubicBezTo>
                  <a:pt x="16288" y="976797"/>
                  <a:pt x="24580" y="969795"/>
                  <a:pt x="33509" y="963493"/>
                </a:cubicBezTo>
                <a:cubicBezTo>
                  <a:pt x="42439" y="957192"/>
                  <a:pt x="52005" y="952290"/>
                  <a:pt x="61573" y="946689"/>
                </a:cubicBezTo>
                <a:cubicBezTo>
                  <a:pt x="80707" y="936186"/>
                  <a:pt x="101117" y="927084"/>
                  <a:pt x="120890" y="917281"/>
                </a:cubicBezTo>
                <a:lnTo>
                  <a:pt x="124938" y="915190"/>
                </a:lnTo>
                <a:lnTo>
                  <a:pt x="131094" y="915181"/>
                </a:lnTo>
                <a:cubicBezTo>
                  <a:pt x="149591" y="909580"/>
                  <a:pt x="159158" y="911680"/>
                  <a:pt x="171914" y="913080"/>
                </a:cubicBezTo>
                <a:cubicBezTo>
                  <a:pt x="186584" y="918682"/>
                  <a:pt x="194238" y="922883"/>
                  <a:pt x="225490" y="921483"/>
                </a:cubicBezTo>
                <a:cubicBezTo>
                  <a:pt x="247814" y="920783"/>
                  <a:pt x="261208" y="910280"/>
                  <a:pt x="269500" y="905379"/>
                </a:cubicBezTo>
                <a:cubicBezTo>
                  <a:pt x="283531" y="896976"/>
                  <a:pt x="296288" y="886473"/>
                  <a:pt x="295650" y="887174"/>
                </a:cubicBezTo>
                <a:cubicBezTo>
                  <a:pt x="295650" y="887874"/>
                  <a:pt x="280342" y="887874"/>
                  <a:pt x="268861" y="885073"/>
                </a:cubicBezTo>
                <a:cubicBezTo>
                  <a:pt x="259932" y="882272"/>
                  <a:pt x="226766" y="878071"/>
                  <a:pt x="209545" y="884373"/>
                </a:cubicBezTo>
                <a:cubicBezTo>
                  <a:pt x="197427" y="889274"/>
                  <a:pt x="186584" y="894876"/>
                  <a:pt x="173190" y="903978"/>
                </a:cubicBezTo>
                <a:cubicBezTo>
                  <a:pt x="169682" y="905379"/>
                  <a:pt x="164579" y="906604"/>
                  <a:pt x="158520" y="906779"/>
                </a:cubicBezTo>
                <a:lnTo>
                  <a:pt x="145532" y="904551"/>
                </a:lnTo>
                <a:lnTo>
                  <a:pt x="230273" y="860773"/>
                </a:lnTo>
                <a:lnTo>
                  <a:pt x="230174" y="861255"/>
                </a:lnTo>
                <a:cubicBezTo>
                  <a:pt x="231031" y="862273"/>
                  <a:pt x="233304" y="862317"/>
                  <a:pt x="237609" y="860566"/>
                </a:cubicBezTo>
                <a:cubicBezTo>
                  <a:pt x="255467" y="852865"/>
                  <a:pt x="264397" y="854265"/>
                  <a:pt x="277153" y="854265"/>
                </a:cubicBezTo>
                <a:cubicBezTo>
                  <a:pt x="291823" y="857066"/>
                  <a:pt x="299477" y="860566"/>
                  <a:pt x="330092" y="855665"/>
                </a:cubicBezTo>
                <a:cubicBezTo>
                  <a:pt x="351777" y="852164"/>
                  <a:pt x="363895" y="838861"/>
                  <a:pt x="371549" y="832559"/>
                </a:cubicBezTo>
                <a:cubicBezTo>
                  <a:pt x="384305" y="821356"/>
                  <a:pt x="395786" y="808753"/>
                  <a:pt x="395148" y="809454"/>
                </a:cubicBezTo>
                <a:cubicBezTo>
                  <a:pt x="395148" y="809454"/>
                  <a:pt x="379841" y="812954"/>
                  <a:pt x="368360" y="812254"/>
                </a:cubicBezTo>
                <a:cubicBezTo>
                  <a:pt x="363895" y="811554"/>
                  <a:pt x="353690" y="812254"/>
                  <a:pt x="342210" y="813655"/>
                </a:cubicBezTo>
                <a:cubicBezTo>
                  <a:pt x="330729" y="815055"/>
                  <a:pt x="319248" y="817856"/>
                  <a:pt x="310957" y="822057"/>
                </a:cubicBezTo>
                <a:cubicBezTo>
                  <a:pt x="300114" y="827658"/>
                  <a:pt x="289909" y="835360"/>
                  <a:pt x="277791" y="845162"/>
                </a:cubicBezTo>
                <a:cubicBezTo>
                  <a:pt x="274602" y="846913"/>
                  <a:pt x="269818" y="848663"/>
                  <a:pt x="263998" y="849451"/>
                </a:cubicBezTo>
                <a:lnTo>
                  <a:pt x="250305" y="848433"/>
                </a:lnTo>
                <a:lnTo>
                  <a:pt x="327498" y="793400"/>
                </a:lnTo>
                <a:lnTo>
                  <a:pt x="327350" y="796117"/>
                </a:lnTo>
                <a:cubicBezTo>
                  <a:pt x="328337" y="796894"/>
                  <a:pt x="330569" y="796500"/>
                  <a:pt x="334555" y="794049"/>
                </a:cubicBezTo>
                <a:cubicBezTo>
                  <a:pt x="350501" y="784247"/>
                  <a:pt x="359430" y="782846"/>
                  <a:pt x="371548" y="780746"/>
                </a:cubicBezTo>
                <a:cubicBezTo>
                  <a:pt x="379202" y="780746"/>
                  <a:pt x="384943" y="781446"/>
                  <a:pt x="391958" y="780046"/>
                </a:cubicBezTo>
                <a:cubicBezTo>
                  <a:pt x="399612" y="778645"/>
                  <a:pt x="408541" y="776545"/>
                  <a:pt x="423211" y="770243"/>
                </a:cubicBezTo>
                <a:cubicBezTo>
                  <a:pt x="443621" y="761141"/>
                  <a:pt x="453188" y="745036"/>
                  <a:pt x="458929" y="737335"/>
                </a:cubicBezTo>
                <a:cubicBezTo>
                  <a:pt x="469134" y="723331"/>
                  <a:pt x="477425" y="707927"/>
                  <a:pt x="476788" y="708627"/>
                </a:cubicBezTo>
                <a:cubicBezTo>
                  <a:pt x="476788" y="708627"/>
                  <a:pt x="462756" y="716330"/>
                  <a:pt x="451913" y="719130"/>
                </a:cubicBezTo>
                <a:cubicBezTo>
                  <a:pt x="447448" y="719830"/>
                  <a:pt x="437243" y="723331"/>
                  <a:pt x="427038" y="727532"/>
                </a:cubicBezTo>
                <a:cubicBezTo>
                  <a:pt x="416833" y="731733"/>
                  <a:pt x="405990" y="736634"/>
                  <a:pt x="398975" y="742936"/>
                </a:cubicBezTo>
                <a:cubicBezTo>
                  <a:pt x="389407" y="751338"/>
                  <a:pt x="381116" y="760440"/>
                  <a:pt x="370911" y="772344"/>
                </a:cubicBezTo>
                <a:cubicBezTo>
                  <a:pt x="368040" y="774794"/>
                  <a:pt x="363576" y="777420"/>
                  <a:pt x="357995" y="779258"/>
                </a:cubicBezTo>
                <a:lnTo>
                  <a:pt x="345357" y="780668"/>
                </a:lnTo>
                <a:lnTo>
                  <a:pt x="351140" y="776545"/>
                </a:lnTo>
                <a:cubicBezTo>
                  <a:pt x="368361" y="761491"/>
                  <a:pt x="384784" y="745036"/>
                  <a:pt x="399932" y="727269"/>
                </a:cubicBezTo>
                <a:lnTo>
                  <a:pt x="409617" y="713815"/>
                </a:lnTo>
                <a:lnTo>
                  <a:pt x="409669" y="714162"/>
                </a:lnTo>
                <a:cubicBezTo>
                  <a:pt x="410775" y="714709"/>
                  <a:pt x="412848" y="713878"/>
                  <a:pt x="416197" y="710727"/>
                </a:cubicBezTo>
                <a:cubicBezTo>
                  <a:pt x="429590" y="697423"/>
                  <a:pt x="437882" y="693923"/>
                  <a:pt x="448725" y="688321"/>
                </a:cubicBezTo>
                <a:cubicBezTo>
                  <a:pt x="455741" y="686220"/>
                  <a:pt x="460843" y="684820"/>
                  <a:pt x="467859" y="682720"/>
                </a:cubicBezTo>
                <a:cubicBezTo>
                  <a:pt x="474875" y="679218"/>
                  <a:pt x="483166" y="674318"/>
                  <a:pt x="495285" y="663814"/>
                </a:cubicBezTo>
                <a:cubicBezTo>
                  <a:pt x="511868" y="648411"/>
                  <a:pt x="516971" y="630206"/>
                  <a:pt x="520159" y="621104"/>
                </a:cubicBezTo>
                <a:cubicBezTo>
                  <a:pt x="525900" y="604999"/>
                  <a:pt x="529089" y="588195"/>
                  <a:pt x="529089" y="588896"/>
                </a:cubicBezTo>
                <a:cubicBezTo>
                  <a:pt x="529089" y="588896"/>
                  <a:pt x="518246" y="600099"/>
                  <a:pt x="508679" y="606400"/>
                </a:cubicBezTo>
                <a:cubicBezTo>
                  <a:pt x="504852" y="608501"/>
                  <a:pt x="496561" y="614802"/>
                  <a:pt x="487631" y="621804"/>
                </a:cubicBezTo>
                <a:cubicBezTo>
                  <a:pt x="479339" y="628806"/>
                  <a:pt x="470410" y="637208"/>
                  <a:pt x="465308" y="644910"/>
                </a:cubicBezTo>
                <a:cubicBezTo>
                  <a:pt x="458929" y="655412"/>
                  <a:pt x="453190" y="666615"/>
                  <a:pt x="446173" y="680619"/>
                </a:cubicBezTo>
                <a:cubicBezTo>
                  <a:pt x="443941" y="683419"/>
                  <a:pt x="440274" y="687095"/>
                  <a:pt x="435411" y="690334"/>
                </a:cubicBezTo>
                <a:lnTo>
                  <a:pt x="422983" y="695245"/>
                </a:lnTo>
                <a:lnTo>
                  <a:pt x="441071" y="670116"/>
                </a:lnTo>
                <a:lnTo>
                  <a:pt x="468780" y="613593"/>
                </a:lnTo>
                <a:lnTo>
                  <a:pt x="472961" y="609201"/>
                </a:lnTo>
                <a:cubicBezTo>
                  <a:pt x="481890" y="592397"/>
                  <a:pt x="488268" y="587496"/>
                  <a:pt x="497198" y="578393"/>
                </a:cubicBezTo>
                <a:cubicBezTo>
                  <a:pt x="503576" y="574192"/>
                  <a:pt x="508041" y="571391"/>
                  <a:pt x="513781" y="567190"/>
                </a:cubicBezTo>
                <a:cubicBezTo>
                  <a:pt x="519522" y="562289"/>
                  <a:pt x="525900" y="554587"/>
                  <a:pt x="534191" y="541284"/>
                </a:cubicBezTo>
                <a:cubicBezTo>
                  <a:pt x="545672" y="522379"/>
                  <a:pt x="545672" y="504874"/>
                  <a:pt x="546310" y="495072"/>
                </a:cubicBezTo>
                <a:cubicBezTo>
                  <a:pt x="548223" y="478268"/>
                  <a:pt x="546947" y="462163"/>
                  <a:pt x="546947" y="462864"/>
                </a:cubicBezTo>
                <a:cubicBezTo>
                  <a:pt x="546947" y="462864"/>
                  <a:pt x="539932" y="476167"/>
                  <a:pt x="532278" y="484569"/>
                </a:cubicBezTo>
                <a:cubicBezTo>
                  <a:pt x="529088" y="487370"/>
                  <a:pt x="522710" y="495772"/>
                  <a:pt x="516332" y="504874"/>
                </a:cubicBezTo>
                <a:cubicBezTo>
                  <a:pt x="509954" y="513977"/>
                  <a:pt x="503576" y="524480"/>
                  <a:pt x="501025" y="532882"/>
                </a:cubicBezTo>
                <a:cubicBezTo>
                  <a:pt x="497836" y="544785"/>
                  <a:pt x="495285" y="556688"/>
                  <a:pt x="492733" y="572092"/>
                </a:cubicBezTo>
                <a:cubicBezTo>
                  <a:pt x="491458" y="575243"/>
                  <a:pt x="488906" y="579794"/>
                  <a:pt x="485159" y="584345"/>
                </a:cubicBezTo>
                <a:lnTo>
                  <a:pt x="476621" y="591438"/>
                </a:lnTo>
                <a:lnTo>
                  <a:pt x="492096" y="536382"/>
                </a:lnTo>
                <a:lnTo>
                  <a:pt x="495732" y="504094"/>
                </a:lnTo>
                <a:lnTo>
                  <a:pt x="499112" y="497872"/>
                </a:lnTo>
                <a:cubicBezTo>
                  <a:pt x="503576" y="479668"/>
                  <a:pt x="508040" y="472666"/>
                  <a:pt x="514418" y="462163"/>
                </a:cubicBezTo>
                <a:cubicBezTo>
                  <a:pt x="523986" y="450960"/>
                  <a:pt x="529726" y="446059"/>
                  <a:pt x="539931" y="416652"/>
                </a:cubicBezTo>
                <a:cubicBezTo>
                  <a:pt x="546947" y="396346"/>
                  <a:pt x="543120" y="380242"/>
                  <a:pt x="541845" y="371140"/>
                </a:cubicBezTo>
                <a:cubicBezTo>
                  <a:pt x="539931" y="355736"/>
                  <a:pt x="536105" y="341032"/>
                  <a:pt x="536105" y="341732"/>
                </a:cubicBezTo>
                <a:cubicBezTo>
                  <a:pt x="536105" y="342433"/>
                  <a:pt x="532277" y="355736"/>
                  <a:pt x="526537" y="365538"/>
                </a:cubicBezTo>
                <a:cubicBezTo>
                  <a:pt x="523986" y="369739"/>
                  <a:pt x="519521" y="378842"/>
                  <a:pt x="515695" y="388644"/>
                </a:cubicBezTo>
                <a:cubicBezTo>
                  <a:pt x="511868" y="399147"/>
                  <a:pt x="508040" y="410350"/>
                  <a:pt x="507403" y="418752"/>
                </a:cubicBezTo>
                <a:cubicBezTo>
                  <a:pt x="506765" y="430655"/>
                  <a:pt x="507403" y="442558"/>
                  <a:pt x="508678" y="457262"/>
                </a:cubicBezTo>
                <a:cubicBezTo>
                  <a:pt x="508359" y="460763"/>
                  <a:pt x="507084" y="465664"/>
                  <a:pt x="504692" y="470915"/>
                </a:cubicBezTo>
                <a:lnTo>
                  <a:pt x="498429" y="480151"/>
                </a:lnTo>
                <a:lnTo>
                  <a:pt x="500228" y="464176"/>
                </a:lnTo>
                <a:cubicBezTo>
                  <a:pt x="501025" y="439932"/>
                  <a:pt x="500068" y="415601"/>
                  <a:pt x="497836" y="391445"/>
                </a:cubicBezTo>
                <a:lnTo>
                  <a:pt x="497158" y="386905"/>
                </a:lnTo>
                <a:lnTo>
                  <a:pt x="498473" y="385843"/>
                </a:lnTo>
                <a:cubicBezTo>
                  <a:pt x="499111" y="367638"/>
                  <a:pt x="502300" y="359937"/>
                  <a:pt x="506127" y="348734"/>
                </a:cubicBezTo>
                <a:cubicBezTo>
                  <a:pt x="513143" y="336130"/>
                  <a:pt x="517608" y="330529"/>
                  <a:pt x="522710" y="301821"/>
                </a:cubicBezTo>
                <a:cubicBezTo>
                  <a:pt x="525899" y="281516"/>
                  <a:pt x="520159" y="267513"/>
                  <a:pt x="518245" y="259111"/>
                </a:cubicBezTo>
                <a:cubicBezTo>
                  <a:pt x="514418" y="245107"/>
                  <a:pt x="509316" y="231803"/>
                  <a:pt x="509316" y="232504"/>
                </a:cubicBezTo>
                <a:cubicBezTo>
                  <a:pt x="509316" y="232504"/>
                  <a:pt x="506764" y="246508"/>
                  <a:pt x="502937" y="256310"/>
                </a:cubicBezTo>
                <a:cubicBezTo>
                  <a:pt x="499111" y="264012"/>
                  <a:pt x="490819" y="292719"/>
                  <a:pt x="492095" y="309524"/>
                </a:cubicBezTo>
                <a:cubicBezTo>
                  <a:pt x="493371" y="320726"/>
                  <a:pt x="495922" y="331929"/>
                  <a:pt x="499749" y="345933"/>
                </a:cubicBezTo>
                <a:cubicBezTo>
                  <a:pt x="500067" y="349084"/>
                  <a:pt x="499908" y="353810"/>
                  <a:pt x="498712" y="359236"/>
                </a:cubicBezTo>
                <a:lnTo>
                  <a:pt x="494531" y="369323"/>
                </a:lnTo>
                <a:lnTo>
                  <a:pt x="487153" y="319939"/>
                </a:lnTo>
                <a:lnTo>
                  <a:pt x="477565" y="281364"/>
                </a:lnTo>
                <a:lnTo>
                  <a:pt x="479339" y="279416"/>
                </a:lnTo>
                <a:cubicBezTo>
                  <a:pt x="477426" y="262612"/>
                  <a:pt x="479339" y="254209"/>
                  <a:pt x="481891" y="243007"/>
                </a:cubicBezTo>
                <a:cubicBezTo>
                  <a:pt x="486356" y="230403"/>
                  <a:pt x="490182" y="223401"/>
                  <a:pt x="492096" y="196095"/>
                </a:cubicBezTo>
                <a:cubicBezTo>
                  <a:pt x="493371" y="176490"/>
                  <a:pt x="486356" y="163886"/>
                  <a:pt x="483804" y="156184"/>
                </a:cubicBezTo>
                <a:cubicBezTo>
                  <a:pt x="478702" y="142881"/>
                  <a:pt x="472961" y="130977"/>
                  <a:pt x="472961" y="131678"/>
                </a:cubicBezTo>
                <a:cubicBezTo>
                  <a:pt x="472961" y="131678"/>
                  <a:pt x="471685" y="144981"/>
                  <a:pt x="468497" y="154784"/>
                </a:cubicBezTo>
                <a:cubicBezTo>
                  <a:pt x="465945" y="162486"/>
                  <a:pt x="460205" y="191193"/>
                  <a:pt x="463394" y="207298"/>
                </a:cubicBezTo>
                <a:cubicBezTo>
                  <a:pt x="465945" y="217800"/>
                  <a:pt x="469772" y="228303"/>
                  <a:pt x="474875" y="240906"/>
                </a:cubicBezTo>
                <a:cubicBezTo>
                  <a:pt x="475513" y="244057"/>
                  <a:pt x="475991" y="248608"/>
                  <a:pt x="475592" y="253947"/>
                </a:cubicBezTo>
                <a:lnTo>
                  <a:pt x="473137" y="263547"/>
                </a:lnTo>
                <a:lnTo>
                  <a:pt x="469772" y="250009"/>
                </a:lnTo>
                <a:lnTo>
                  <a:pt x="445268" y="184138"/>
                </a:lnTo>
                <a:lnTo>
                  <a:pt x="448087" y="179991"/>
                </a:lnTo>
                <a:cubicBezTo>
                  <a:pt x="444260" y="163886"/>
                  <a:pt x="445536" y="156184"/>
                  <a:pt x="446811" y="144982"/>
                </a:cubicBezTo>
                <a:cubicBezTo>
                  <a:pt x="450638" y="131678"/>
                  <a:pt x="453190" y="125376"/>
                  <a:pt x="453190" y="98069"/>
                </a:cubicBezTo>
                <a:cubicBezTo>
                  <a:pt x="453190" y="79164"/>
                  <a:pt x="445536" y="67261"/>
                  <a:pt x="442346" y="60259"/>
                </a:cubicBezTo>
                <a:cubicBezTo>
                  <a:pt x="436606" y="48356"/>
                  <a:pt x="430228" y="37154"/>
                  <a:pt x="430228" y="37853"/>
                </a:cubicBezTo>
                <a:cubicBezTo>
                  <a:pt x="430228" y="38554"/>
                  <a:pt x="429590" y="51157"/>
                  <a:pt x="427677" y="60960"/>
                </a:cubicBezTo>
                <a:cubicBezTo>
                  <a:pt x="425126" y="68661"/>
                  <a:pt x="421936" y="97369"/>
                  <a:pt x="426401" y="112073"/>
                </a:cubicBezTo>
                <a:cubicBezTo>
                  <a:pt x="429590" y="121875"/>
                  <a:pt x="434055" y="132378"/>
                  <a:pt x="440433" y="143581"/>
                </a:cubicBezTo>
                <a:cubicBezTo>
                  <a:pt x="441071" y="146382"/>
                  <a:pt x="441709" y="150758"/>
                  <a:pt x="441709" y="156009"/>
                </a:cubicBezTo>
                <a:lnTo>
                  <a:pt x="439779" y="169382"/>
                </a:lnTo>
                <a:lnTo>
                  <a:pt x="420023" y="116274"/>
                </a:lnTo>
                <a:cubicBezTo>
                  <a:pt x="414921" y="107171"/>
                  <a:pt x="414283" y="100169"/>
                  <a:pt x="412369" y="91768"/>
                </a:cubicBezTo>
                <a:cubicBezTo>
                  <a:pt x="411732" y="78464"/>
                  <a:pt x="412369" y="71462"/>
                  <a:pt x="403440" y="46955"/>
                </a:cubicBezTo>
                <a:cubicBezTo>
                  <a:pt x="397700" y="29451"/>
                  <a:pt x="386857" y="21049"/>
                  <a:pt x="381755" y="16147"/>
                </a:cubicBezTo>
                <a:cubicBezTo>
                  <a:pt x="372825" y="7045"/>
                  <a:pt x="363258" y="-657"/>
                  <a:pt x="363896" y="44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89" name="任意多边形: 形状 88">
            <a:extLst>
              <a:ext uri="{FF2B5EF4-FFF2-40B4-BE49-F238E27FC236}">
                <a16:creationId xmlns:a16="http://schemas.microsoft.com/office/drawing/2014/main" id="{BE3C50C6-1C4A-A461-FC2F-E350EA8FE1F4}"/>
              </a:ext>
            </a:extLst>
          </p:cNvPr>
          <p:cNvSpPr/>
          <p:nvPr/>
        </p:nvSpPr>
        <p:spPr>
          <a:xfrm>
            <a:off x="6812971" y="3257675"/>
            <a:ext cx="547363" cy="994406"/>
          </a:xfrm>
          <a:custGeom>
            <a:avLst/>
            <a:gdLst>
              <a:gd name="connsiteX0" fmla="*/ 363896 w 547363"/>
              <a:gd name="connsiteY0" fmla="*/ 44 h 994406"/>
              <a:gd name="connsiteX1" fmla="*/ 381755 w 547363"/>
              <a:gd name="connsiteY1" fmla="*/ 16147 h 994406"/>
              <a:gd name="connsiteX2" fmla="*/ 403440 w 547363"/>
              <a:gd name="connsiteY2" fmla="*/ 46955 h 994406"/>
              <a:gd name="connsiteX3" fmla="*/ 412369 w 547363"/>
              <a:gd name="connsiteY3" fmla="*/ 91768 h 994406"/>
              <a:gd name="connsiteX4" fmla="*/ 420023 w 547363"/>
              <a:gd name="connsiteY4" fmla="*/ 116274 h 994406"/>
              <a:gd name="connsiteX5" fmla="*/ 439779 w 547363"/>
              <a:gd name="connsiteY5" fmla="*/ 169382 h 994406"/>
              <a:gd name="connsiteX6" fmla="*/ 441709 w 547363"/>
              <a:gd name="connsiteY6" fmla="*/ 156009 h 994406"/>
              <a:gd name="connsiteX7" fmla="*/ 440433 w 547363"/>
              <a:gd name="connsiteY7" fmla="*/ 143581 h 994406"/>
              <a:gd name="connsiteX8" fmla="*/ 426401 w 547363"/>
              <a:gd name="connsiteY8" fmla="*/ 112073 h 994406"/>
              <a:gd name="connsiteX9" fmla="*/ 427677 w 547363"/>
              <a:gd name="connsiteY9" fmla="*/ 60960 h 994406"/>
              <a:gd name="connsiteX10" fmla="*/ 430228 w 547363"/>
              <a:gd name="connsiteY10" fmla="*/ 37853 h 994406"/>
              <a:gd name="connsiteX11" fmla="*/ 442346 w 547363"/>
              <a:gd name="connsiteY11" fmla="*/ 60259 h 994406"/>
              <a:gd name="connsiteX12" fmla="*/ 453190 w 547363"/>
              <a:gd name="connsiteY12" fmla="*/ 98069 h 994406"/>
              <a:gd name="connsiteX13" fmla="*/ 446811 w 547363"/>
              <a:gd name="connsiteY13" fmla="*/ 144982 h 994406"/>
              <a:gd name="connsiteX14" fmla="*/ 448087 w 547363"/>
              <a:gd name="connsiteY14" fmla="*/ 179991 h 994406"/>
              <a:gd name="connsiteX15" fmla="*/ 445268 w 547363"/>
              <a:gd name="connsiteY15" fmla="*/ 184138 h 994406"/>
              <a:gd name="connsiteX16" fmla="*/ 469772 w 547363"/>
              <a:gd name="connsiteY16" fmla="*/ 250009 h 994406"/>
              <a:gd name="connsiteX17" fmla="*/ 473137 w 547363"/>
              <a:gd name="connsiteY17" fmla="*/ 263547 h 994406"/>
              <a:gd name="connsiteX18" fmla="*/ 475592 w 547363"/>
              <a:gd name="connsiteY18" fmla="*/ 253947 h 994406"/>
              <a:gd name="connsiteX19" fmla="*/ 474875 w 547363"/>
              <a:gd name="connsiteY19" fmla="*/ 240906 h 994406"/>
              <a:gd name="connsiteX20" fmla="*/ 463394 w 547363"/>
              <a:gd name="connsiteY20" fmla="*/ 207298 h 994406"/>
              <a:gd name="connsiteX21" fmla="*/ 468497 w 547363"/>
              <a:gd name="connsiteY21" fmla="*/ 154784 h 994406"/>
              <a:gd name="connsiteX22" fmla="*/ 472961 w 547363"/>
              <a:gd name="connsiteY22" fmla="*/ 131678 h 994406"/>
              <a:gd name="connsiteX23" fmla="*/ 483804 w 547363"/>
              <a:gd name="connsiteY23" fmla="*/ 156184 h 994406"/>
              <a:gd name="connsiteX24" fmla="*/ 492096 w 547363"/>
              <a:gd name="connsiteY24" fmla="*/ 196095 h 994406"/>
              <a:gd name="connsiteX25" fmla="*/ 481891 w 547363"/>
              <a:gd name="connsiteY25" fmla="*/ 243007 h 994406"/>
              <a:gd name="connsiteX26" fmla="*/ 479339 w 547363"/>
              <a:gd name="connsiteY26" fmla="*/ 279416 h 994406"/>
              <a:gd name="connsiteX27" fmla="*/ 477565 w 547363"/>
              <a:gd name="connsiteY27" fmla="*/ 281364 h 994406"/>
              <a:gd name="connsiteX28" fmla="*/ 487153 w 547363"/>
              <a:gd name="connsiteY28" fmla="*/ 319939 h 994406"/>
              <a:gd name="connsiteX29" fmla="*/ 494531 w 547363"/>
              <a:gd name="connsiteY29" fmla="*/ 369325 h 994406"/>
              <a:gd name="connsiteX30" fmla="*/ 498713 w 547363"/>
              <a:gd name="connsiteY30" fmla="*/ 359236 h 994406"/>
              <a:gd name="connsiteX31" fmla="*/ 499750 w 547363"/>
              <a:gd name="connsiteY31" fmla="*/ 345933 h 994406"/>
              <a:gd name="connsiteX32" fmla="*/ 492096 w 547363"/>
              <a:gd name="connsiteY32" fmla="*/ 309524 h 994406"/>
              <a:gd name="connsiteX33" fmla="*/ 502938 w 547363"/>
              <a:gd name="connsiteY33" fmla="*/ 256310 h 994406"/>
              <a:gd name="connsiteX34" fmla="*/ 509317 w 547363"/>
              <a:gd name="connsiteY34" fmla="*/ 232504 h 994406"/>
              <a:gd name="connsiteX35" fmla="*/ 518246 w 547363"/>
              <a:gd name="connsiteY35" fmla="*/ 259111 h 994406"/>
              <a:gd name="connsiteX36" fmla="*/ 522711 w 547363"/>
              <a:gd name="connsiteY36" fmla="*/ 301821 h 994406"/>
              <a:gd name="connsiteX37" fmla="*/ 506128 w 547363"/>
              <a:gd name="connsiteY37" fmla="*/ 348734 h 994406"/>
              <a:gd name="connsiteX38" fmla="*/ 498474 w 547363"/>
              <a:gd name="connsiteY38" fmla="*/ 385843 h 994406"/>
              <a:gd name="connsiteX39" fmla="*/ 497158 w 547363"/>
              <a:gd name="connsiteY39" fmla="*/ 386905 h 994406"/>
              <a:gd name="connsiteX40" fmla="*/ 497836 w 547363"/>
              <a:gd name="connsiteY40" fmla="*/ 391445 h 994406"/>
              <a:gd name="connsiteX41" fmla="*/ 500228 w 547363"/>
              <a:gd name="connsiteY41" fmla="*/ 464176 h 994406"/>
              <a:gd name="connsiteX42" fmla="*/ 498429 w 547363"/>
              <a:gd name="connsiteY42" fmla="*/ 480151 h 994406"/>
              <a:gd name="connsiteX43" fmla="*/ 504692 w 547363"/>
              <a:gd name="connsiteY43" fmla="*/ 470915 h 994406"/>
              <a:gd name="connsiteX44" fmla="*/ 508678 w 547363"/>
              <a:gd name="connsiteY44" fmla="*/ 457262 h 994406"/>
              <a:gd name="connsiteX45" fmla="*/ 507403 w 547363"/>
              <a:gd name="connsiteY45" fmla="*/ 418752 h 994406"/>
              <a:gd name="connsiteX46" fmla="*/ 515695 w 547363"/>
              <a:gd name="connsiteY46" fmla="*/ 388644 h 994406"/>
              <a:gd name="connsiteX47" fmla="*/ 526537 w 547363"/>
              <a:gd name="connsiteY47" fmla="*/ 365538 h 994406"/>
              <a:gd name="connsiteX48" fmla="*/ 536105 w 547363"/>
              <a:gd name="connsiteY48" fmla="*/ 341732 h 994406"/>
              <a:gd name="connsiteX49" fmla="*/ 541845 w 547363"/>
              <a:gd name="connsiteY49" fmla="*/ 371140 h 994406"/>
              <a:gd name="connsiteX50" fmla="*/ 539931 w 547363"/>
              <a:gd name="connsiteY50" fmla="*/ 416652 h 994406"/>
              <a:gd name="connsiteX51" fmla="*/ 514418 w 547363"/>
              <a:gd name="connsiteY51" fmla="*/ 462163 h 994406"/>
              <a:gd name="connsiteX52" fmla="*/ 499112 w 547363"/>
              <a:gd name="connsiteY52" fmla="*/ 497872 h 994406"/>
              <a:gd name="connsiteX53" fmla="*/ 495732 w 547363"/>
              <a:gd name="connsiteY53" fmla="*/ 504094 h 994406"/>
              <a:gd name="connsiteX54" fmla="*/ 492096 w 547363"/>
              <a:gd name="connsiteY54" fmla="*/ 536382 h 994406"/>
              <a:gd name="connsiteX55" fmla="*/ 476621 w 547363"/>
              <a:gd name="connsiteY55" fmla="*/ 591438 h 994406"/>
              <a:gd name="connsiteX56" fmla="*/ 485159 w 547363"/>
              <a:gd name="connsiteY56" fmla="*/ 584345 h 994406"/>
              <a:gd name="connsiteX57" fmla="*/ 492733 w 547363"/>
              <a:gd name="connsiteY57" fmla="*/ 572092 h 994406"/>
              <a:gd name="connsiteX58" fmla="*/ 501025 w 547363"/>
              <a:gd name="connsiteY58" fmla="*/ 532882 h 994406"/>
              <a:gd name="connsiteX59" fmla="*/ 516332 w 547363"/>
              <a:gd name="connsiteY59" fmla="*/ 504874 h 994406"/>
              <a:gd name="connsiteX60" fmla="*/ 532278 w 547363"/>
              <a:gd name="connsiteY60" fmla="*/ 484569 h 994406"/>
              <a:gd name="connsiteX61" fmla="*/ 546947 w 547363"/>
              <a:gd name="connsiteY61" fmla="*/ 462864 h 994406"/>
              <a:gd name="connsiteX62" fmla="*/ 546310 w 547363"/>
              <a:gd name="connsiteY62" fmla="*/ 495072 h 994406"/>
              <a:gd name="connsiteX63" fmla="*/ 534191 w 547363"/>
              <a:gd name="connsiteY63" fmla="*/ 541284 h 994406"/>
              <a:gd name="connsiteX64" fmla="*/ 513781 w 547363"/>
              <a:gd name="connsiteY64" fmla="*/ 567190 h 994406"/>
              <a:gd name="connsiteX65" fmla="*/ 497198 w 547363"/>
              <a:gd name="connsiteY65" fmla="*/ 578393 h 994406"/>
              <a:gd name="connsiteX66" fmla="*/ 472961 w 547363"/>
              <a:gd name="connsiteY66" fmla="*/ 609201 h 994406"/>
              <a:gd name="connsiteX67" fmla="*/ 468780 w 547363"/>
              <a:gd name="connsiteY67" fmla="*/ 613593 h 994406"/>
              <a:gd name="connsiteX68" fmla="*/ 441071 w 547363"/>
              <a:gd name="connsiteY68" fmla="*/ 670116 h 994406"/>
              <a:gd name="connsiteX69" fmla="*/ 422983 w 547363"/>
              <a:gd name="connsiteY69" fmla="*/ 695245 h 994406"/>
              <a:gd name="connsiteX70" fmla="*/ 435411 w 547363"/>
              <a:gd name="connsiteY70" fmla="*/ 690334 h 994406"/>
              <a:gd name="connsiteX71" fmla="*/ 446173 w 547363"/>
              <a:gd name="connsiteY71" fmla="*/ 680619 h 994406"/>
              <a:gd name="connsiteX72" fmla="*/ 465308 w 547363"/>
              <a:gd name="connsiteY72" fmla="*/ 644910 h 994406"/>
              <a:gd name="connsiteX73" fmla="*/ 487631 w 547363"/>
              <a:gd name="connsiteY73" fmla="*/ 621804 h 994406"/>
              <a:gd name="connsiteX74" fmla="*/ 508679 w 547363"/>
              <a:gd name="connsiteY74" fmla="*/ 606400 h 994406"/>
              <a:gd name="connsiteX75" fmla="*/ 529089 w 547363"/>
              <a:gd name="connsiteY75" fmla="*/ 588896 h 994406"/>
              <a:gd name="connsiteX76" fmla="*/ 520159 w 547363"/>
              <a:gd name="connsiteY76" fmla="*/ 621104 h 994406"/>
              <a:gd name="connsiteX77" fmla="*/ 495285 w 547363"/>
              <a:gd name="connsiteY77" fmla="*/ 663814 h 994406"/>
              <a:gd name="connsiteX78" fmla="*/ 467859 w 547363"/>
              <a:gd name="connsiteY78" fmla="*/ 682720 h 994406"/>
              <a:gd name="connsiteX79" fmla="*/ 448725 w 547363"/>
              <a:gd name="connsiteY79" fmla="*/ 688321 h 994406"/>
              <a:gd name="connsiteX80" fmla="*/ 416197 w 547363"/>
              <a:gd name="connsiteY80" fmla="*/ 710727 h 994406"/>
              <a:gd name="connsiteX81" fmla="*/ 409669 w 547363"/>
              <a:gd name="connsiteY81" fmla="*/ 714162 h 994406"/>
              <a:gd name="connsiteX82" fmla="*/ 409617 w 547363"/>
              <a:gd name="connsiteY82" fmla="*/ 713815 h 994406"/>
              <a:gd name="connsiteX83" fmla="*/ 399932 w 547363"/>
              <a:gd name="connsiteY83" fmla="*/ 727269 h 994406"/>
              <a:gd name="connsiteX84" fmla="*/ 351140 w 547363"/>
              <a:gd name="connsiteY84" fmla="*/ 776545 h 994406"/>
              <a:gd name="connsiteX85" fmla="*/ 345357 w 547363"/>
              <a:gd name="connsiteY85" fmla="*/ 780668 h 994406"/>
              <a:gd name="connsiteX86" fmla="*/ 357996 w 547363"/>
              <a:gd name="connsiteY86" fmla="*/ 779258 h 994406"/>
              <a:gd name="connsiteX87" fmla="*/ 370912 w 547363"/>
              <a:gd name="connsiteY87" fmla="*/ 772344 h 994406"/>
              <a:gd name="connsiteX88" fmla="*/ 398976 w 547363"/>
              <a:gd name="connsiteY88" fmla="*/ 742936 h 994406"/>
              <a:gd name="connsiteX89" fmla="*/ 427039 w 547363"/>
              <a:gd name="connsiteY89" fmla="*/ 727532 h 994406"/>
              <a:gd name="connsiteX90" fmla="*/ 451914 w 547363"/>
              <a:gd name="connsiteY90" fmla="*/ 719130 h 994406"/>
              <a:gd name="connsiteX91" fmla="*/ 476789 w 547363"/>
              <a:gd name="connsiteY91" fmla="*/ 708627 h 994406"/>
              <a:gd name="connsiteX92" fmla="*/ 458930 w 547363"/>
              <a:gd name="connsiteY92" fmla="*/ 737335 h 994406"/>
              <a:gd name="connsiteX93" fmla="*/ 423212 w 547363"/>
              <a:gd name="connsiteY93" fmla="*/ 770243 h 994406"/>
              <a:gd name="connsiteX94" fmla="*/ 391959 w 547363"/>
              <a:gd name="connsiteY94" fmla="*/ 780046 h 994406"/>
              <a:gd name="connsiteX95" fmla="*/ 371549 w 547363"/>
              <a:gd name="connsiteY95" fmla="*/ 780746 h 994406"/>
              <a:gd name="connsiteX96" fmla="*/ 334556 w 547363"/>
              <a:gd name="connsiteY96" fmla="*/ 794049 h 994406"/>
              <a:gd name="connsiteX97" fmla="*/ 327351 w 547363"/>
              <a:gd name="connsiteY97" fmla="*/ 796117 h 994406"/>
              <a:gd name="connsiteX98" fmla="*/ 327499 w 547363"/>
              <a:gd name="connsiteY98" fmla="*/ 793400 h 994406"/>
              <a:gd name="connsiteX99" fmla="*/ 250305 w 547363"/>
              <a:gd name="connsiteY99" fmla="*/ 848433 h 994406"/>
              <a:gd name="connsiteX100" fmla="*/ 263998 w 547363"/>
              <a:gd name="connsiteY100" fmla="*/ 849451 h 994406"/>
              <a:gd name="connsiteX101" fmla="*/ 277791 w 547363"/>
              <a:gd name="connsiteY101" fmla="*/ 845162 h 994406"/>
              <a:gd name="connsiteX102" fmla="*/ 310957 w 547363"/>
              <a:gd name="connsiteY102" fmla="*/ 822057 h 994406"/>
              <a:gd name="connsiteX103" fmla="*/ 342210 w 547363"/>
              <a:gd name="connsiteY103" fmla="*/ 813655 h 994406"/>
              <a:gd name="connsiteX104" fmla="*/ 368360 w 547363"/>
              <a:gd name="connsiteY104" fmla="*/ 812254 h 994406"/>
              <a:gd name="connsiteX105" fmla="*/ 395148 w 547363"/>
              <a:gd name="connsiteY105" fmla="*/ 809454 h 994406"/>
              <a:gd name="connsiteX106" fmla="*/ 371549 w 547363"/>
              <a:gd name="connsiteY106" fmla="*/ 832559 h 994406"/>
              <a:gd name="connsiteX107" fmla="*/ 330092 w 547363"/>
              <a:gd name="connsiteY107" fmla="*/ 855665 h 994406"/>
              <a:gd name="connsiteX108" fmla="*/ 277153 w 547363"/>
              <a:gd name="connsiteY108" fmla="*/ 854265 h 994406"/>
              <a:gd name="connsiteX109" fmla="*/ 237609 w 547363"/>
              <a:gd name="connsiteY109" fmla="*/ 860566 h 994406"/>
              <a:gd name="connsiteX110" fmla="*/ 230174 w 547363"/>
              <a:gd name="connsiteY110" fmla="*/ 861255 h 994406"/>
              <a:gd name="connsiteX111" fmla="*/ 230273 w 547363"/>
              <a:gd name="connsiteY111" fmla="*/ 860773 h 994406"/>
              <a:gd name="connsiteX112" fmla="*/ 145532 w 547363"/>
              <a:gd name="connsiteY112" fmla="*/ 904551 h 994406"/>
              <a:gd name="connsiteX113" fmla="*/ 158520 w 547363"/>
              <a:gd name="connsiteY113" fmla="*/ 906779 h 994406"/>
              <a:gd name="connsiteX114" fmla="*/ 173190 w 547363"/>
              <a:gd name="connsiteY114" fmla="*/ 903978 h 994406"/>
              <a:gd name="connsiteX115" fmla="*/ 209545 w 547363"/>
              <a:gd name="connsiteY115" fmla="*/ 884373 h 994406"/>
              <a:gd name="connsiteX116" fmla="*/ 268861 w 547363"/>
              <a:gd name="connsiteY116" fmla="*/ 885073 h 994406"/>
              <a:gd name="connsiteX117" fmla="*/ 295650 w 547363"/>
              <a:gd name="connsiteY117" fmla="*/ 887174 h 994406"/>
              <a:gd name="connsiteX118" fmla="*/ 269500 w 547363"/>
              <a:gd name="connsiteY118" fmla="*/ 905379 h 994406"/>
              <a:gd name="connsiteX119" fmla="*/ 225490 w 547363"/>
              <a:gd name="connsiteY119" fmla="*/ 921483 h 994406"/>
              <a:gd name="connsiteX120" fmla="*/ 171914 w 547363"/>
              <a:gd name="connsiteY120" fmla="*/ 913080 h 994406"/>
              <a:gd name="connsiteX121" fmla="*/ 131094 w 547363"/>
              <a:gd name="connsiteY121" fmla="*/ 915181 h 994406"/>
              <a:gd name="connsiteX122" fmla="*/ 124938 w 547363"/>
              <a:gd name="connsiteY122" fmla="*/ 915190 h 994406"/>
              <a:gd name="connsiteX123" fmla="*/ 120890 w 547363"/>
              <a:gd name="connsiteY123" fmla="*/ 917281 h 994406"/>
              <a:gd name="connsiteX124" fmla="*/ 61573 w 547363"/>
              <a:gd name="connsiteY124" fmla="*/ 946689 h 994406"/>
              <a:gd name="connsiteX125" fmla="*/ 33509 w 547363"/>
              <a:gd name="connsiteY125" fmla="*/ 963493 h 994406"/>
              <a:gd name="connsiteX126" fmla="*/ 11185 w 547363"/>
              <a:gd name="connsiteY126" fmla="*/ 985899 h 994406"/>
              <a:gd name="connsiteX127" fmla="*/ 4170 w 547363"/>
              <a:gd name="connsiteY127" fmla="*/ 994301 h 994406"/>
              <a:gd name="connsiteX128" fmla="*/ 1619 w 547363"/>
              <a:gd name="connsiteY128" fmla="*/ 978897 h 994406"/>
              <a:gd name="connsiteX129" fmla="*/ 9272 w 547363"/>
              <a:gd name="connsiteY129" fmla="*/ 968395 h 994406"/>
              <a:gd name="connsiteX130" fmla="*/ 36698 w 547363"/>
              <a:gd name="connsiteY130" fmla="*/ 947389 h 994406"/>
              <a:gd name="connsiteX131" fmla="*/ 81504 w 547363"/>
              <a:gd name="connsiteY131" fmla="*/ 923233 h 994406"/>
              <a:gd name="connsiteX132" fmla="*/ 128846 w 547363"/>
              <a:gd name="connsiteY132" fmla="*/ 900539 h 994406"/>
              <a:gd name="connsiteX133" fmla="*/ 143770 w 547363"/>
              <a:gd name="connsiteY133" fmla="*/ 886823 h 994406"/>
              <a:gd name="connsiteX134" fmla="*/ 154693 w 547363"/>
              <a:gd name="connsiteY134" fmla="*/ 871069 h 994406"/>
              <a:gd name="connsiteX135" fmla="*/ 180843 w 547363"/>
              <a:gd name="connsiteY135" fmla="*/ 821356 h 994406"/>
              <a:gd name="connsiteX136" fmla="*/ 214647 w 547363"/>
              <a:gd name="connsiteY136" fmla="*/ 794049 h 994406"/>
              <a:gd name="connsiteX137" fmla="*/ 238884 w 547363"/>
              <a:gd name="connsiteY137" fmla="*/ 780746 h 994406"/>
              <a:gd name="connsiteX138" fmla="*/ 229316 w 547363"/>
              <a:gd name="connsiteY138" fmla="*/ 805952 h 994406"/>
              <a:gd name="connsiteX139" fmla="*/ 198064 w 547363"/>
              <a:gd name="connsiteY139" fmla="*/ 857765 h 994406"/>
              <a:gd name="connsiteX140" fmla="*/ 161708 w 547363"/>
              <a:gd name="connsiteY140" fmla="*/ 875970 h 994406"/>
              <a:gd name="connsiteX141" fmla="*/ 150547 w 547363"/>
              <a:gd name="connsiteY141" fmla="*/ 886473 h 994406"/>
              <a:gd name="connsiteX142" fmla="*/ 147699 w 547363"/>
              <a:gd name="connsiteY142" fmla="*/ 891296 h 994406"/>
              <a:gd name="connsiteX143" fmla="*/ 209147 w 547363"/>
              <a:gd name="connsiteY143" fmla="*/ 860041 h 994406"/>
              <a:gd name="connsiteX144" fmla="*/ 229773 w 547363"/>
              <a:gd name="connsiteY144" fmla="*/ 847655 h 994406"/>
              <a:gd name="connsiteX145" fmla="*/ 230593 w 547363"/>
              <a:gd name="connsiteY145" fmla="*/ 846563 h 994406"/>
              <a:gd name="connsiteX146" fmla="*/ 256106 w 547363"/>
              <a:gd name="connsiteY146" fmla="*/ 815054 h 994406"/>
              <a:gd name="connsiteX147" fmla="*/ 275240 w 547363"/>
              <a:gd name="connsiteY147" fmla="*/ 763941 h 994406"/>
              <a:gd name="connsiteX148" fmla="*/ 302666 w 547363"/>
              <a:gd name="connsiteY148" fmla="*/ 733133 h 994406"/>
              <a:gd name="connsiteX149" fmla="*/ 323076 w 547363"/>
              <a:gd name="connsiteY149" fmla="*/ 717029 h 994406"/>
              <a:gd name="connsiteX150" fmla="*/ 317974 w 547363"/>
              <a:gd name="connsiteY150" fmla="*/ 742235 h 994406"/>
              <a:gd name="connsiteX151" fmla="*/ 311596 w 547363"/>
              <a:gd name="connsiteY151" fmla="*/ 768142 h 994406"/>
              <a:gd name="connsiteX152" fmla="*/ 295013 w 547363"/>
              <a:gd name="connsiteY152" fmla="*/ 796150 h 994406"/>
              <a:gd name="connsiteX153" fmla="*/ 262484 w 547363"/>
              <a:gd name="connsiteY153" fmla="*/ 817855 h 994406"/>
              <a:gd name="connsiteX154" fmla="*/ 252045 w 547363"/>
              <a:gd name="connsiteY154" fmla="*/ 834280 h 994406"/>
              <a:gd name="connsiteX155" fmla="*/ 282894 w 547363"/>
              <a:gd name="connsiteY155" fmla="*/ 815755 h 994406"/>
              <a:gd name="connsiteX156" fmla="*/ 331156 w 547363"/>
              <a:gd name="connsiteY156" fmla="*/ 777571 h 994406"/>
              <a:gd name="connsiteX157" fmla="*/ 339898 w 547363"/>
              <a:gd name="connsiteY157" fmla="*/ 764817 h 994406"/>
              <a:gd name="connsiteX158" fmla="*/ 346037 w 547363"/>
              <a:gd name="connsiteY158" fmla="*/ 747837 h 994406"/>
              <a:gd name="connsiteX159" fmla="*/ 354966 w 547363"/>
              <a:gd name="connsiteY159" fmla="*/ 696023 h 994406"/>
              <a:gd name="connsiteX160" fmla="*/ 374101 w 547363"/>
              <a:gd name="connsiteY160" fmla="*/ 661715 h 994406"/>
              <a:gd name="connsiteX161" fmla="*/ 389408 w 547363"/>
              <a:gd name="connsiteY161" fmla="*/ 642110 h 994406"/>
              <a:gd name="connsiteX162" fmla="*/ 390684 w 547363"/>
              <a:gd name="connsiteY162" fmla="*/ 666616 h 994406"/>
              <a:gd name="connsiteX163" fmla="*/ 390046 w 547363"/>
              <a:gd name="connsiteY163" fmla="*/ 692523 h 994406"/>
              <a:gd name="connsiteX164" fmla="*/ 380479 w 547363"/>
              <a:gd name="connsiteY164" fmla="*/ 722630 h 994406"/>
              <a:gd name="connsiteX165" fmla="*/ 353691 w 547363"/>
              <a:gd name="connsiteY165" fmla="*/ 749938 h 994406"/>
              <a:gd name="connsiteX166" fmla="*/ 347173 w 547363"/>
              <a:gd name="connsiteY166" fmla="*/ 764898 h 994406"/>
              <a:gd name="connsiteX167" fmla="*/ 355684 w 547363"/>
              <a:gd name="connsiteY167" fmla="*/ 758165 h 994406"/>
              <a:gd name="connsiteX168" fmla="*/ 408923 w 547363"/>
              <a:gd name="connsiteY168" fmla="*/ 696867 h 994406"/>
              <a:gd name="connsiteX169" fmla="*/ 415160 w 547363"/>
              <a:gd name="connsiteY169" fmla="*/ 681583 h 994406"/>
              <a:gd name="connsiteX170" fmla="*/ 416834 w 547363"/>
              <a:gd name="connsiteY170" fmla="*/ 663816 h 994406"/>
              <a:gd name="connsiteX171" fmla="*/ 413645 w 547363"/>
              <a:gd name="connsiteY171" fmla="*/ 643510 h 994406"/>
              <a:gd name="connsiteX172" fmla="*/ 412369 w 547363"/>
              <a:gd name="connsiteY172" fmla="*/ 613403 h 994406"/>
              <a:gd name="connsiteX173" fmla="*/ 421299 w 547363"/>
              <a:gd name="connsiteY173" fmla="*/ 576292 h 994406"/>
              <a:gd name="connsiteX174" fmla="*/ 430228 w 547363"/>
              <a:gd name="connsiteY174" fmla="*/ 553187 h 994406"/>
              <a:gd name="connsiteX175" fmla="*/ 437882 w 547363"/>
              <a:gd name="connsiteY175" fmla="*/ 575593 h 994406"/>
              <a:gd name="connsiteX176" fmla="*/ 444260 w 547363"/>
              <a:gd name="connsiteY176" fmla="*/ 599399 h 994406"/>
              <a:gd name="connsiteX177" fmla="*/ 442984 w 547363"/>
              <a:gd name="connsiteY177" fmla="*/ 630207 h 994406"/>
              <a:gd name="connsiteX178" fmla="*/ 424488 w 547363"/>
              <a:gd name="connsiteY178" fmla="*/ 663115 h 994406"/>
              <a:gd name="connsiteX179" fmla="*/ 421545 w 547363"/>
              <a:gd name="connsiteY179" fmla="*/ 680704 h 994406"/>
              <a:gd name="connsiteX180" fmla="*/ 462151 w 547363"/>
              <a:gd name="connsiteY180" fmla="*/ 603315 h 994406"/>
              <a:gd name="connsiteX181" fmla="*/ 464431 w 547363"/>
              <a:gd name="connsiteY181" fmla="*/ 582857 h 994406"/>
              <a:gd name="connsiteX182" fmla="*/ 461481 w 547363"/>
              <a:gd name="connsiteY182" fmla="*/ 565790 h 994406"/>
              <a:gd name="connsiteX183" fmla="*/ 444260 w 547363"/>
              <a:gd name="connsiteY183" fmla="*/ 520278 h 994406"/>
              <a:gd name="connsiteX184" fmla="*/ 442985 w 547363"/>
              <a:gd name="connsiteY184" fmla="*/ 482468 h 994406"/>
              <a:gd name="connsiteX185" fmla="*/ 445536 w 547363"/>
              <a:gd name="connsiteY185" fmla="*/ 457962 h 994406"/>
              <a:gd name="connsiteX186" fmla="*/ 458292 w 547363"/>
              <a:gd name="connsiteY186" fmla="*/ 476867 h 994406"/>
              <a:gd name="connsiteX187" fmla="*/ 470410 w 547363"/>
              <a:gd name="connsiteY187" fmla="*/ 497173 h 994406"/>
              <a:gd name="connsiteX188" fmla="*/ 476788 w 547363"/>
              <a:gd name="connsiteY188" fmla="*/ 526580 h 994406"/>
              <a:gd name="connsiteX189" fmla="*/ 467859 w 547363"/>
              <a:gd name="connsiteY189" fmla="*/ 562990 h 994406"/>
              <a:gd name="connsiteX190" fmla="*/ 467381 w 547363"/>
              <a:gd name="connsiteY190" fmla="*/ 576906 h 994406"/>
              <a:gd name="connsiteX191" fmla="*/ 468745 w 547363"/>
              <a:gd name="connsiteY191" fmla="*/ 583148 h 994406"/>
              <a:gd name="connsiteX192" fmla="*/ 488269 w 547363"/>
              <a:gd name="connsiteY192" fmla="*/ 502774 h 994406"/>
              <a:gd name="connsiteX193" fmla="*/ 488413 w 547363"/>
              <a:gd name="connsiteY193" fmla="*/ 497735 h 994406"/>
              <a:gd name="connsiteX194" fmla="*/ 488269 w 547363"/>
              <a:gd name="connsiteY194" fmla="*/ 497172 h 994406"/>
              <a:gd name="connsiteX195" fmla="*/ 478064 w 547363"/>
              <a:gd name="connsiteY195" fmla="*/ 460762 h 994406"/>
              <a:gd name="connsiteX196" fmla="*/ 451913 w 547363"/>
              <a:gd name="connsiteY196" fmla="*/ 422253 h 994406"/>
              <a:gd name="connsiteX197" fmla="*/ 442984 w 547363"/>
              <a:gd name="connsiteY197" fmla="*/ 385843 h 994406"/>
              <a:gd name="connsiteX198" fmla="*/ 441071 w 547363"/>
              <a:gd name="connsiteY198" fmla="*/ 360637 h 994406"/>
              <a:gd name="connsiteX199" fmla="*/ 456378 w 547363"/>
              <a:gd name="connsiteY199" fmla="*/ 376741 h 994406"/>
              <a:gd name="connsiteX200" fmla="*/ 471686 w 547363"/>
              <a:gd name="connsiteY200" fmla="*/ 393545 h 994406"/>
              <a:gd name="connsiteX201" fmla="*/ 483804 w 547363"/>
              <a:gd name="connsiteY201" fmla="*/ 420152 h 994406"/>
              <a:gd name="connsiteX202" fmla="*/ 483804 w 547363"/>
              <a:gd name="connsiteY202" fmla="*/ 457262 h 994406"/>
              <a:gd name="connsiteX203" fmla="*/ 489167 w 547363"/>
              <a:gd name="connsiteY203" fmla="*/ 471328 h 994406"/>
              <a:gd name="connsiteX204" fmla="*/ 490900 w 547363"/>
              <a:gd name="connsiteY204" fmla="*/ 410700 h 994406"/>
              <a:gd name="connsiteX205" fmla="*/ 487930 w 547363"/>
              <a:gd name="connsiteY205" fmla="*/ 387142 h 994406"/>
              <a:gd name="connsiteX206" fmla="*/ 487630 w 547363"/>
              <a:gd name="connsiteY206" fmla="*/ 386543 h 994406"/>
              <a:gd name="connsiteX207" fmla="*/ 471047 w 547363"/>
              <a:gd name="connsiteY207" fmla="*/ 355036 h 994406"/>
              <a:gd name="connsiteX208" fmla="*/ 439157 w 547363"/>
              <a:gd name="connsiteY208" fmla="*/ 322827 h 994406"/>
              <a:gd name="connsiteX209" fmla="*/ 425125 w 547363"/>
              <a:gd name="connsiteY209" fmla="*/ 288518 h 994406"/>
              <a:gd name="connsiteX210" fmla="*/ 419385 w 547363"/>
              <a:gd name="connsiteY210" fmla="*/ 264012 h 994406"/>
              <a:gd name="connsiteX211" fmla="*/ 436605 w 547363"/>
              <a:gd name="connsiteY211" fmla="*/ 277315 h 994406"/>
              <a:gd name="connsiteX212" fmla="*/ 469771 w 547363"/>
              <a:gd name="connsiteY212" fmla="*/ 314425 h 994406"/>
              <a:gd name="connsiteX213" fmla="*/ 476150 w 547363"/>
              <a:gd name="connsiteY213" fmla="*/ 350134 h 994406"/>
              <a:gd name="connsiteX214" fmla="*/ 485009 w 547363"/>
              <a:gd name="connsiteY214" fmla="*/ 363974 h 994406"/>
              <a:gd name="connsiteX215" fmla="*/ 480615 w 547363"/>
              <a:gd name="connsiteY215" fmla="*/ 329129 h 994406"/>
              <a:gd name="connsiteX216" fmla="*/ 469861 w 547363"/>
              <a:gd name="connsiteY216" fmla="*/ 283321 h 994406"/>
              <a:gd name="connsiteX217" fmla="*/ 468497 w 547363"/>
              <a:gd name="connsiteY217" fmla="*/ 282917 h 994406"/>
              <a:gd name="connsiteX218" fmla="*/ 448725 w 547363"/>
              <a:gd name="connsiteY218" fmla="*/ 254910 h 994406"/>
              <a:gd name="connsiteX219" fmla="*/ 414283 w 547363"/>
              <a:gd name="connsiteY219" fmla="*/ 227602 h 994406"/>
              <a:gd name="connsiteX220" fmla="*/ 396424 w 547363"/>
              <a:gd name="connsiteY220" fmla="*/ 195394 h 994406"/>
              <a:gd name="connsiteX221" fmla="*/ 388771 w 547363"/>
              <a:gd name="connsiteY221" fmla="*/ 172288 h 994406"/>
              <a:gd name="connsiteX222" fmla="*/ 406629 w 547363"/>
              <a:gd name="connsiteY222" fmla="*/ 183491 h 994406"/>
              <a:gd name="connsiteX223" fmla="*/ 442347 w 547363"/>
              <a:gd name="connsiteY223" fmla="*/ 215699 h 994406"/>
              <a:gd name="connsiteX224" fmla="*/ 452552 w 547363"/>
              <a:gd name="connsiteY224" fmla="*/ 249308 h 994406"/>
              <a:gd name="connsiteX225" fmla="*/ 465411 w 547363"/>
              <a:gd name="connsiteY225" fmla="*/ 264365 h 994406"/>
              <a:gd name="connsiteX226" fmla="*/ 464670 w 547363"/>
              <a:gd name="connsiteY226" fmla="*/ 261211 h 994406"/>
              <a:gd name="connsiteX227" fmla="*/ 448725 w 547363"/>
              <a:gd name="connsiteY227" fmla="*/ 210098 h 994406"/>
              <a:gd name="connsiteX228" fmla="*/ 439587 w 547363"/>
              <a:gd name="connsiteY228" fmla="*/ 184362 h 994406"/>
              <a:gd name="connsiteX229" fmla="*/ 438519 w 547363"/>
              <a:gd name="connsiteY229" fmla="*/ 184190 h 994406"/>
              <a:gd name="connsiteX230" fmla="*/ 416196 w 547363"/>
              <a:gd name="connsiteY230" fmla="*/ 159684 h 994406"/>
              <a:gd name="connsiteX231" fmla="*/ 380478 w 547363"/>
              <a:gd name="connsiteY231" fmla="*/ 136578 h 994406"/>
              <a:gd name="connsiteX232" fmla="*/ 360706 w 547363"/>
              <a:gd name="connsiteY232" fmla="*/ 106471 h 994406"/>
              <a:gd name="connsiteX233" fmla="*/ 351777 w 547363"/>
              <a:gd name="connsiteY233" fmla="*/ 84065 h 994406"/>
              <a:gd name="connsiteX234" fmla="*/ 369636 w 547363"/>
              <a:gd name="connsiteY234" fmla="*/ 93867 h 994406"/>
              <a:gd name="connsiteX235" fmla="*/ 406629 w 547363"/>
              <a:gd name="connsiteY235" fmla="*/ 121875 h 994406"/>
              <a:gd name="connsiteX236" fmla="*/ 419385 w 547363"/>
              <a:gd name="connsiteY236" fmla="*/ 153382 h 994406"/>
              <a:gd name="connsiteX237" fmla="*/ 432708 w 547363"/>
              <a:gd name="connsiteY237" fmla="*/ 165792 h 994406"/>
              <a:gd name="connsiteX238" fmla="*/ 418269 w 547363"/>
              <a:gd name="connsiteY238" fmla="*/ 126514 h 994406"/>
              <a:gd name="connsiteX239" fmla="*/ 412369 w 547363"/>
              <a:gd name="connsiteY239" fmla="*/ 108571 h 994406"/>
              <a:gd name="connsiteX240" fmla="*/ 405353 w 547363"/>
              <a:gd name="connsiteY240" fmla="*/ 92467 h 994406"/>
              <a:gd name="connsiteX241" fmla="*/ 382392 w 547363"/>
              <a:gd name="connsiteY241" fmla="*/ 68661 h 994406"/>
              <a:gd name="connsiteX242" fmla="*/ 368360 w 547363"/>
              <a:gd name="connsiteY242" fmla="*/ 21749 h 994406"/>
              <a:gd name="connsiteX243" fmla="*/ 363896 w 547363"/>
              <a:gd name="connsiteY243" fmla="*/ 44 h 99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547363" h="994406">
                <a:moveTo>
                  <a:pt x="363896" y="44"/>
                </a:moveTo>
                <a:cubicBezTo>
                  <a:pt x="363258" y="-657"/>
                  <a:pt x="372825" y="7045"/>
                  <a:pt x="381755" y="16147"/>
                </a:cubicBezTo>
                <a:cubicBezTo>
                  <a:pt x="386857" y="21049"/>
                  <a:pt x="397700" y="29451"/>
                  <a:pt x="403440" y="46955"/>
                </a:cubicBezTo>
                <a:cubicBezTo>
                  <a:pt x="412369" y="71462"/>
                  <a:pt x="411732" y="78464"/>
                  <a:pt x="412369" y="91768"/>
                </a:cubicBezTo>
                <a:cubicBezTo>
                  <a:pt x="414283" y="100169"/>
                  <a:pt x="414921" y="107171"/>
                  <a:pt x="420023" y="116274"/>
                </a:cubicBezTo>
                <a:lnTo>
                  <a:pt x="439779" y="169382"/>
                </a:lnTo>
                <a:lnTo>
                  <a:pt x="441709" y="156009"/>
                </a:lnTo>
                <a:cubicBezTo>
                  <a:pt x="441709" y="150758"/>
                  <a:pt x="441071" y="146382"/>
                  <a:pt x="440433" y="143581"/>
                </a:cubicBezTo>
                <a:cubicBezTo>
                  <a:pt x="434055" y="132378"/>
                  <a:pt x="429590" y="121875"/>
                  <a:pt x="426401" y="112073"/>
                </a:cubicBezTo>
                <a:cubicBezTo>
                  <a:pt x="421936" y="97369"/>
                  <a:pt x="425126" y="68661"/>
                  <a:pt x="427677" y="60960"/>
                </a:cubicBezTo>
                <a:cubicBezTo>
                  <a:pt x="429590" y="51157"/>
                  <a:pt x="430228" y="38554"/>
                  <a:pt x="430228" y="37853"/>
                </a:cubicBezTo>
                <a:cubicBezTo>
                  <a:pt x="430228" y="37154"/>
                  <a:pt x="436606" y="48356"/>
                  <a:pt x="442346" y="60259"/>
                </a:cubicBezTo>
                <a:cubicBezTo>
                  <a:pt x="445536" y="67261"/>
                  <a:pt x="453190" y="79164"/>
                  <a:pt x="453190" y="98069"/>
                </a:cubicBezTo>
                <a:cubicBezTo>
                  <a:pt x="453190" y="125376"/>
                  <a:pt x="450638" y="131678"/>
                  <a:pt x="446811" y="144982"/>
                </a:cubicBezTo>
                <a:cubicBezTo>
                  <a:pt x="445536" y="156184"/>
                  <a:pt x="444260" y="163886"/>
                  <a:pt x="448087" y="179991"/>
                </a:cubicBezTo>
                <a:lnTo>
                  <a:pt x="445268" y="184138"/>
                </a:lnTo>
                <a:lnTo>
                  <a:pt x="469772" y="250009"/>
                </a:lnTo>
                <a:lnTo>
                  <a:pt x="473137" y="263547"/>
                </a:lnTo>
                <a:lnTo>
                  <a:pt x="475592" y="253947"/>
                </a:lnTo>
                <a:cubicBezTo>
                  <a:pt x="475991" y="248608"/>
                  <a:pt x="475513" y="244057"/>
                  <a:pt x="474875" y="240906"/>
                </a:cubicBezTo>
                <a:cubicBezTo>
                  <a:pt x="469772" y="228303"/>
                  <a:pt x="465945" y="217800"/>
                  <a:pt x="463394" y="207298"/>
                </a:cubicBezTo>
                <a:cubicBezTo>
                  <a:pt x="460205" y="191193"/>
                  <a:pt x="465945" y="162486"/>
                  <a:pt x="468497" y="154784"/>
                </a:cubicBezTo>
                <a:cubicBezTo>
                  <a:pt x="471685" y="144981"/>
                  <a:pt x="472961" y="131678"/>
                  <a:pt x="472961" y="131678"/>
                </a:cubicBezTo>
                <a:cubicBezTo>
                  <a:pt x="472961" y="130977"/>
                  <a:pt x="478702" y="142881"/>
                  <a:pt x="483804" y="156184"/>
                </a:cubicBezTo>
                <a:cubicBezTo>
                  <a:pt x="486356" y="163886"/>
                  <a:pt x="493371" y="176490"/>
                  <a:pt x="492096" y="196095"/>
                </a:cubicBezTo>
                <a:cubicBezTo>
                  <a:pt x="490182" y="223401"/>
                  <a:pt x="486356" y="230403"/>
                  <a:pt x="481891" y="243007"/>
                </a:cubicBezTo>
                <a:cubicBezTo>
                  <a:pt x="479339" y="254209"/>
                  <a:pt x="477426" y="262612"/>
                  <a:pt x="479339" y="279416"/>
                </a:cubicBezTo>
                <a:lnTo>
                  <a:pt x="477565" y="281364"/>
                </a:lnTo>
                <a:lnTo>
                  <a:pt x="487153" y="319939"/>
                </a:lnTo>
                <a:lnTo>
                  <a:pt x="494531" y="369325"/>
                </a:lnTo>
                <a:lnTo>
                  <a:pt x="498713" y="359236"/>
                </a:lnTo>
                <a:cubicBezTo>
                  <a:pt x="499909" y="353810"/>
                  <a:pt x="500068" y="349084"/>
                  <a:pt x="499750" y="345933"/>
                </a:cubicBezTo>
                <a:cubicBezTo>
                  <a:pt x="495923" y="331929"/>
                  <a:pt x="493372" y="320726"/>
                  <a:pt x="492096" y="309524"/>
                </a:cubicBezTo>
                <a:cubicBezTo>
                  <a:pt x="490820" y="292719"/>
                  <a:pt x="499112" y="264012"/>
                  <a:pt x="502938" y="256310"/>
                </a:cubicBezTo>
                <a:cubicBezTo>
                  <a:pt x="506765" y="246508"/>
                  <a:pt x="509317" y="232504"/>
                  <a:pt x="509317" y="232504"/>
                </a:cubicBezTo>
                <a:cubicBezTo>
                  <a:pt x="509317" y="231803"/>
                  <a:pt x="514419" y="245107"/>
                  <a:pt x="518246" y="259111"/>
                </a:cubicBezTo>
                <a:cubicBezTo>
                  <a:pt x="520160" y="267513"/>
                  <a:pt x="525900" y="281516"/>
                  <a:pt x="522711" y="301821"/>
                </a:cubicBezTo>
                <a:cubicBezTo>
                  <a:pt x="517609" y="330529"/>
                  <a:pt x="513144" y="336130"/>
                  <a:pt x="506128" y="348734"/>
                </a:cubicBezTo>
                <a:cubicBezTo>
                  <a:pt x="502301" y="359937"/>
                  <a:pt x="499112" y="367638"/>
                  <a:pt x="498474" y="385843"/>
                </a:cubicBezTo>
                <a:lnTo>
                  <a:pt x="497158" y="386905"/>
                </a:lnTo>
                <a:lnTo>
                  <a:pt x="497836" y="391445"/>
                </a:lnTo>
                <a:cubicBezTo>
                  <a:pt x="500069" y="415601"/>
                  <a:pt x="501025" y="439932"/>
                  <a:pt x="500228" y="464176"/>
                </a:cubicBezTo>
                <a:lnTo>
                  <a:pt x="498429" y="480151"/>
                </a:lnTo>
                <a:lnTo>
                  <a:pt x="504692" y="470915"/>
                </a:lnTo>
                <a:cubicBezTo>
                  <a:pt x="507084" y="465664"/>
                  <a:pt x="508359" y="460763"/>
                  <a:pt x="508678" y="457262"/>
                </a:cubicBezTo>
                <a:cubicBezTo>
                  <a:pt x="507403" y="442558"/>
                  <a:pt x="506765" y="430655"/>
                  <a:pt x="507403" y="418752"/>
                </a:cubicBezTo>
                <a:cubicBezTo>
                  <a:pt x="508040" y="410350"/>
                  <a:pt x="511868" y="399147"/>
                  <a:pt x="515695" y="388644"/>
                </a:cubicBezTo>
                <a:cubicBezTo>
                  <a:pt x="519521" y="378842"/>
                  <a:pt x="523986" y="369739"/>
                  <a:pt x="526537" y="365538"/>
                </a:cubicBezTo>
                <a:cubicBezTo>
                  <a:pt x="532277" y="355736"/>
                  <a:pt x="536105" y="342433"/>
                  <a:pt x="536105" y="341732"/>
                </a:cubicBezTo>
                <a:cubicBezTo>
                  <a:pt x="536105" y="341032"/>
                  <a:pt x="539931" y="355736"/>
                  <a:pt x="541845" y="371140"/>
                </a:cubicBezTo>
                <a:cubicBezTo>
                  <a:pt x="543120" y="380242"/>
                  <a:pt x="546947" y="396346"/>
                  <a:pt x="539931" y="416652"/>
                </a:cubicBezTo>
                <a:cubicBezTo>
                  <a:pt x="529726" y="446059"/>
                  <a:pt x="523986" y="450960"/>
                  <a:pt x="514418" y="462163"/>
                </a:cubicBezTo>
                <a:cubicBezTo>
                  <a:pt x="508040" y="472666"/>
                  <a:pt x="503576" y="479668"/>
                  <a:pt x="499112" y="497872"/>
                </a:cubicBezTo>
                <a:lnTo>
                  <a:pt x="495732" y="504094"/>
                </a:lnTo>
                <a:lnTo>
                  <a:pt x="492096" y="536382"/>
                </a:lnTo>
                <a:lnTo>
                  <a:pt x="476621" y="591438"/>
                </a:lnTo>
                <a:lnTo>
                  <a:pt x="485159" y="584345"/>
                </a:lnTo>
                <a:cubicBezTo>
                  <a:pt x="488906" y="579794"/>
                  <a:pt x="491458" y="575243"/>
                  <a:pt x="492733" y="572092"/>
                </a:cubicBezTo>
                <a:cubicBezTo>
                  <a:pt x="495285" y="556688"/>
                  <a:pt x="497836" y="544785"/>
                  <a:pt x="501025" y="532882"/>
                </a:cubicBezTo>
                <a:cubicBezTo>
                  <a:pt x="503576" y="524480"/>
                  <a:pt x="509954" y="513977"/>
                  <a:pt x="516332" y="504874"/>
                </a:cubicBezTo>
                <a:cubicBezTo>
                  <a:pt x="522710" y="495772"/>
                  <a:pt x="529088" y="487370"/>
                  <a:pt x="532278" y="484569"/>
                </a:cubicBezTo>
                <a:cubicBezTo>
                  <a:pt x="539932" y="476167"/>
                  <a:pt x="546947" y="462864"/>
                  <a:pt x="546947" y="462864"/>
                </a:cubicBezTo>
                <a:cubicBezTo>
                  <a:pt x="546947" y="462163"/>
                  <a:pt x="548223" y="478268"/>
                  <a:pt x="546310" y="495072"/>
                </a:cubicBezTo>
                <a:cubicBezTo>
                  <a:pt x="545672" y="504874"/>
                  <a:pt x="545672" y="522379"/>
                  <a:pt x="534191" y="541284"/>
                </a:cubicBezTo>
                <a:cubicBezTo>
                  <a:pt x="525900" y="554587"/>
                  <a:pt x="519522" y="562289"/>
                  <a:pt x="513781" y="567190"/>
                </a:cubicBezTo>
                <a:cubicBezTo>
                  <a:pt x="508041" y="571391"/>
                  <a:pt x="503576" y="574192"/>
                  <a:pt x="497198" y="578393"/>
                </a:cubicBezTo>
                <a:cubicBezTo>
                  <a:pt x="488268" y="587496"/>
                  <a:pt x="481890" y="592397"/>
                  <a:pt x="472961" y="609201"/>
                </a:cubicBezTo>
                <a:lnTo>
                  <a:pt x="468780" y="613593"/>
                </a:lnTo>
                <a:lnTo>
                  <a:pt x="441071" y="670116"/>
                </a:lnTo>
                <a:lnTo>
                  <a:pt x="422983" y="695245"/>
                </a:lnTo>
                <a:lnTo>
                  <a:pt x="435411" y="690334"/>
                </a:lnTo>
                <a:cubicBezTo>
                  <a:pt x="440274" y="687095"/>
                  <a:pt x="443941" y="683419"/>
                  <a:pt x="446173" y="680619"/>
                </a:cubicBezTo>
                <a:cubicBezTo>
                  <a:pt x="453190" y="666615"/>
                  <a:pt x="458929" y="655412"/>
                  <a:pt x="465308" y="644910"/>
                </a:cubicBezTo>
                <a:cubicBezTo>
                  <a:pt x="470410" y="637208"/>
                  <a:pt x="479339" y="628806"/>
                  <a:pt x="487631" y="621804"/>
                </a:cubicBezTo>
                <a:cubicBezTo>
                  <a:pt x="496561" y="614802"/>
                  <a:pt x="504852" y="608501"/>
                  <a:pt x="508679" y="606400"/>
                </a:cubicBezTo>
                <a:cubicBezTo>
                  <a:pt x="518246" y="600099"/>
                  <a:pt x="529089" y="588896"/>
                  <a:pt x="529089" y="588896"/>
                </a:cubicBezTo>
                <a:cubicBezTo>
                  <a:pt x="529089" y="588195"/>
                  <a:pt x="525900" y="604999"/>
                  <a:pt x="520159" y="621104"/>
                </a:cubicBezTo>
                <a:cubicBezTo>
                  <a:pt x="516971" y="630206"/>
                  <a:pt x="511868" y="648411"/>
                  <a:pt x="495285" y="663814"/>
                </a:cubicBezTo>
                <a:cubicBezTo>
                  <a:pt x="483166" y="674318"/>
                  <a:pt x="474875" y="679218"/>
                  <a:pt x="467859" y="682720"/>
                </a:cubicBezTo>
                <a:cubicBezTo>
                  <a:pt x="460843" y="684820"/>
                  <a:pt x="455741" y="686220"/>
                  <a:pt x="448725" y="688321"/>
                </a:cubicBezTo>
                <a:cubicBezTo>
                  <a:pt x="437882" y="693923"/>
                  <a:pt x="429590" y="697423"/>
                  <a:pt x="416197" y="710727"/>
                </a:cubicBezTo>
                <a:cubicBezTo>
                  <a:pt x="412848" y="713878"/>
                  <a:pt x="410775" y="714709"/>
                  <a:pt x="409669" y="714162"/>
                </a:cubicBezTo>
                <a:lnTo>
                  <a:pt x="409617" y="713815"/>
                </a:lnTo>
                <a:lnTo>
                  <a:pt x="399932" y="727269"/>
                </a:lnTo>
                <a:cubicBezTo>
                  <a:pt x="384784" y="745036"/>
                  <a:pt x="368361" y="761491"/>
                  <a:pt x="351140" y="776545"/>
                </a:cubicBezTo>
                <a:lnTo>
                  <a:pt x="345357" y="780668"/>
                </a:lnTo>
                <a:lnTo>
                  <a:pt x="357996" y="779258"/>
                </a:lnTo>
                <a:cubicBezTo>
                  <a:pt x="363577" y="777420"/>
                  <a:pt x="368042" y="774794"/>
                  <a:pt x="370912" y="772344"/>
                </a:cubicBezTo>
                <a:cubicBezTo>
                  <a:pt x="381117" y="760440"/>
                  <a:pt x="389408" y="751338"/>
                  <a:pt x="398976" y="742936"/>
                </a:cubicBezTo>
                <a:cubicBezTo>
                  <a:pt x="405991" y="736634"/>
                  <a:pt x="416834" y="731733"/>
                  <a:pt x="427039" y="727532"/>
                </a:cubicBezTo>
                <a:cubicBezTo>
                  <a:pt x="437244" y="723331"/>
                  <a:pt x="447449" y="719830"/>
                  <a:pt x="451914" y="719130"/>
                </a:cubicBezTo>
                <a:cubicBezTo>
                  <a:pt x="462757" y="716330"/>
                  <a:pt x="476789" y="708627"/>
                  <a:pt x="476789" y="708627"/>
                </a:cubicBezTo>
                <a:cubicBezTo>
                  <a:pt x="477426" y="707927"/>
                  <a:pt x="469135" y="723331"/>
                  <a:pt x="458930" y="737335"/>
                </a:cubicBezTo>
                <a:cubicBezTo>
                  <a:pt x="453189" y="745036"/>
                  <a:pt x="443622" y="761141"/>
                  <a:pt x="423212" y="770243"/>
                </a:cubicBezTo>
                <a:cubicBezTo>
                  <a:pt x="408542" y="776545"/>
                  <a:pt x="399613" y="778645"/>
                  <a:pt x="391959" y="780046"/>
                </a:cubicBezTo>
                <a:cubicBezTo>
                  <a:pt x="384944" y="781446"/>
                  <a:pt x="379203" y="780746"/>
                  <a:pt x="371549" y="780746"/>
                </a:cubicBezTo>
                <a:cubicBezTo>
                  <a:pt x="359431" y="782846"/>
                  <a:pt x="350502" y="784247"/>
                  <a:pt x="334556" y="794049"/>
                </a:cubicBezTo>
                <a:cubicBezTo>
                  <a:pt x="330570" y="796500"/>
                  <a:pt x="328338" y="796894"/>
                  <a:pt x="327351" y="796117"/>
                </a:cubicBezTo>
                <a:lnTo>
                  <a:pt x="327499" y="793400"/>
                </a:lnTo>
                <a:lnTo>
                  <a:pt x="250305" y="848433"/>
                </a:lnTo>
                <a:lnTo>
                  <a:pt x="263998" y="849451"/>
                </a:lnTo>
                <a:cubicBezTo>
                  <a:pt x="269818" y="848663"/>
                  <a:pt x="274602" y="846913"/>
                  <a:pt x="277791" y="845162"/>
                </a:cubicBezTo>
                <a:cubicBezTo>
                  <a:pt x="289909" y="835360"/>
                  <a:pt x="300114" y="827658"/>
                  <a:pt x="310957" y="822057"/>
                </a:cubicBezTo>
                <a:cubicBezTo>
                  <a:pt x="319248" y="817856"/>
                  <a:pt x="330729" y="815055"/>
                  <a:pt x="342210" y="813655"/>
                </a:cubicBezTo>
                <a:cubicBezTo>
                  <a:pt x="353690" y="812254"/>
                  <a:pt x="363895" y="811554"/>
                  <a:pt x="368360" y="812254"/>
                </a:cubicBezTo>
                <a:cubicBezTo>
                  <a:pt x="379841" y="812954"/>
                  <a:pt x="395148" y="809454"/>
                  <a:pt x="395148" y="809454"/>
                </a:cubicBezTo>
                <a:cubicBezTo>
                  <a:pt x="395786" y="808753"/>
                  <a:pt x="384305" y="821356"/>
                  <a:pt x="371549" y="832559"/>
                </a:cubicBezTo>
                <a:cubicBezTo>
                  <a:pt x="363895" y="838861"/>
                  <a:pt x="351777" y="852164"/>
                  <a:pt x="330092" y="855665"/>
                </a:cubicBezTo>
                <a:cubicBezTo>
                  <a:pt x="299477" y="860566"/>
                  <a:pt x="291823" y="857066"/>
                  <a:pt x="277153" y="854265"/>
                </a:cubicBezTo>
                <a:cubicBezTo>
                  <a:pt x="264397" y="854265"/>
                  <a:pt x="255467" y="852865"/>
                  <a:pt x="237609" y="860566"/>
                </a:cubicBezTo>
                <a:cubicBezTo>
                  <a:pt x="233304" y="862317"/>
                  <a:pt x="231031" y="862273"/>
                  <a:pt x="230174" y="861255"/>
                </a:cubicBezTo>
                <a:lnTo>
                  <a:pt x="230273" y="860773"/>
                </a:lnTo>
                <a:lnTo>
                  <a:pt x="145532" y="904551"/>
                </a:lnTo>
                <a:lnTo>
                  <a:pt x="158520" y="906779"/>
                </a:lnTo>
                <a:cubicBezTo>
                  <a:pt x="164580" y="906604"/>
                  <a:pt x="169682" y="905379"/>
                  <a:pt x="173190" y="903978"/>
                </a:cubicBezTo>
                <a:cubicBezTo>
                  <a:pt x="186584" y="894876"/>
                  <a:pt x="197427" y="889274"/>
                  <a:pt x="209545" y="884373"/>
                </a:cubicBezTo>
                <a:cubicBezTo>
                  <a:pt x="226766" y="878071"/>
                  <a:pt x="259932" y="882272"/>
                  <a:pt x="268861" y="885073"/>
                </a:cubicBezTo>
                <a:cubicBezTo>
                  <a:pt x="280342" y="887874"/>
                  <a:pt x="295650" y="887874"/>
                  <a:pt x="295650" y="887174"/>
                </a:cubicBezTo>
                <a:cubicBezTo>
                  <a:pt x="296288" y="886473"/>
                  <a:pt x="283531" y="896976"/>
                  <a:pt x="269500" y="905379"/>
                </a:cubicBezTo>
                <a:cubicBezTo>
                  <a:pt x="261208" y="910280"/>
                  <a:pt x="247814" y="920783"/>
                  <a:pt x="225490" y="921483"/>
                </a:cubicBezTo>
                <a:cubicBezTo>
                  <a:pt x="194238" y="922883"/>
                  <a:pt x="186584" y="918682"/>
                  <a:pt x="171914" y="913080"/>
                </a:cubicBezTo>
                <a:cubicBezTo>
                  <a:pt x="159158" y="911680"/>
                  <a:pt x="149591" y="909580"/>
                  <a:pt x="131094" y="915181"/>
                </a:cubicBezTo>
                <a:lnTo>
                  <a:pt x="124938" y="915190"/>
                </a:lnTo>
                <a:lnTo>
                  <a:pt x="120890" y="917281"/>
                </a:lnTo>
                <a:cubicBezTo>
                  <a:pt x="101117" y="927084"/>
                  <a:pt x="80707" y="936186"/>
                  <a:pt x="61573" y="946689"/>
                </a:cubicBezTo>
                <a:cubicBezTo>
                  <a:pt x="52005" y="952290"/>
                  <a:pt x="42439" y="957192"/>
                  <a:pt x="33509" y="963493"/>
                </a:cubicBezTo>
                <a:cubicBezTo>
                  <a:pt x="24580" y="969795"/>
                  <a:pt x="16288" y="976797"/>
                  <a:pt x="11185" y="985899"/>
                </a:cubicBezTo>
                <a:cubicBezTo>
                  <a:pt x="7997" y="992201"/>
                  <a:pt x="6721" y="995002"/>
                  <a:pt x="4170" y="994301"/>
                </a:cubicBezTo>
                <a:cubicBezTo>
                  <a:pt x="1619" y="992901"/>
                  <a:pt x="-2208" y="987299"/>
                  <a:pt x="1619" y="978897"/>
                </a:cubicBezTo>
                <a:cubicBezTo>
                  <a:pt x="1619" y="978897"/>
                  <a:pt x="3532" y="974696"/>
                  <a:pt x="9272" y="968395"/>
                </a:cubicBezTo>
                <a:cubicBezTo>
                  <a:pt x="15012" y="962093"/>
                  <a:pt x="23942" y="954391"/>
                  <a:pt x="36698" y="947389"/>
                </a:cubicBezTo>
                <a:cubicBezTo>
                  <a:pt x="48816" y="939687"/>
                  <a:pt x="63964" y="931810"/>
                  <a:pt x="81504" y="923233"/>
                </a:cubicBezTo>
                <a:lnTo>
                  <a:pt x="128846" y="900539"/>
                </a:lnTo>
                <a:lnTo>
                  <a:pt x="143770" y="886823"/>
                </a:lnTo>
                <a:cubicBezTo>
                  <a:pt x="147836" y="881746"/>
                  <a:pt x="150866" y="876670"/>
                  <a:pt x="154693" y="871069"/>
                </a:cubicBezTo>
                <a:cubicBezTo>
                  <a:pt x="160433" y="855665"/>
                  <a:pt x="162985" y="846563"/>
                  <a:pt x="180843" y="821356"/>
                </a:cubicBezTo>
                <a:cubicBezTo>
                  <a:pt x="193599" y="803151"/>
                  <a:pt x="206993" y="798250"/>
                  <a:pt x="214647" y="794049"/>
                </a:cubicBezTo>
                <a:cubicBezTo>
                  <a:pt x="227403" y="787047"/>
                  <a:pt x="239522" y="780746"/>
                  <a:pt x="238884" y="780746"/>
                </a:cubicBezTo>
                <a:cubicBezTo>
                  <a:pt x="238884" y="780746"/>
                  <a:pt x="232506" y="794049"/>
                  <a:pt x="229316" y="805952"/>
                </a:cubicBezTo>
                <a:cubicBezTo>
                  <a:pt x="227403" y="815755"/>
                  <a:pt x="212733" y="847262"/>
                  <a:pt x="198064" y="857765"/>
                </a:cubicBezTo>
                <a:cubicBezTo>
                  <a:pt x="187859" y="864767"/>
                  <a:pt x="176378" y="870369"/>
                  <a:pt x="161708" y="875970"/>
                </a:cubicBezTo>
                <a:cubicBezTo>
                  <a:pt x="158838" y="878071"/>
                  <a:pt x="154693" y="881571"/>
                  <a:pt x="150547" y="886473"/>
                </a:cubicBezTo>
                <a:lnTo>
                  <a:pt x="147699" y="891296"/>
                </a:lnTo>
                <a:lnTo>
                  <a:pt x="209147" y="860041"/>
                </a:lnTo>
                <a:lnTo>
                  <a:pt x="229773" y="847655"/>
                </a:lnTo>
                <a:lnTo>
                  <a:pt x="230593" y="846563"/>
                </a:lnTo>
                <a:cubicBezTo>
                  <a:pt x="246539" y="836060"/>
                  <a:pt x="250366" y="826958"/>
                  <a:pt x="256106" y="815054"/>
                </a:cubicBezTo>
                <a:cubicBezTo>
                  <a:pt x="259932" y="799650"/>
                  <a:pt x="261846" y="791248"/>
                  <a:pt x="275240" y="763941"/>
                </a:cubicBezTo>
                <a:cubicBezTo>
                  <a:pt x="284808" y="745036"/>
                  <a:pt x="296926" y="738735"/>
                  <a:pt x="302666" y="733133"/>
                </a:cubicBezTo>
                <a:cubicBezTo>
                  <a:pt x="312871" y="724731"/>
                  <a:pt x="323714" y="716329"/>
                  <a:pt x="323076" y="717029"/>
                </a:cubicBezTo>
                <a:cubicBezTo>
                  <a:pt x="323076" y="717029"/>
                  <a:pt x="319249" y="731032"/>
                  <a:pt x="317974" y="742235"/>
                </a:cubicBezTo>
                <a:cubicBezTo>
                  <a:pt x="317974" y="747137"/>
                  <a:pt x="315423" y="757639"/>
                  <a:pt x="311596" y="768142"/>
                </a:cubicBezTo>
                <a:cubicBezTo>
                  <a:pt x="307769" y="779346"/>
                  <a:pt x="302028" y="790548"/>
                  <a:pt x="295013" y="796150"/>
                </a:cubicBezTo>
                <a:cubicBezTo>
                  <a:pt x="286083" y="804552"/>
                  <a:pt x="275878" y="811554"/>
                  <a:pt x="262484" y="817855"/>
                </a:cubicBezTo>
                <a:lnTo>
                  <a:pt x="252045" y="834280"/>
                </a:lnTo>
                <a:lnTo>
                  <a:pt x="282894" y="815755"/>
                </a:lnTo>
                <a:lnTo>
                  <a:pt x="331156" y="777571"/>
                </a:lnTo>
                <a:lnTo>
                  <a:pt x="339898" y="764817"/>
                </a:lnTo>
                <a:cubicBezTo>
                  <a:pt x="342529" y="759215"/>
                  <a:pt x="344124" y="753789"/>
                  <a:pt x="346037" y="747837"/>
                </a:cubicBezTo>
                <a:cubicBezTo>
                  <a:pt x="347313" y="732433"/>
                  <a:pt x="347313" y="724031"/>
                  <a:pt x="354966" y="696023"/>
                </a:cubicBezTo>
                <a:cubicBezTo>
                  <a:pt x="360069" y="677119"/>
                  <a:pt x="369636" y="668016"/>
                  <a:pt x="374101" y="661715"/>
                </a:cubicBezTo>
                <a:cubicBezTo>
                  <a:pt x="381754" y="651212"/>
                  <a:pt x="390046" y="641409"/>
                  <a:pt x="389408" y="642110"/>
                </a:cubicBezTo>
                <a:cubicBezTo>
                  <a:pt x="389408" y="642110"/>
                  <a:pt x="389408" y="655413"/>
                  <a:pt x="390684" y="666616"/>
                </a:cubicBezTo>
                <a:cubicBezTo>
                  <a:pt x="391321" y="670817"/>
                  <a:pt x="391959" y="681320"/>
                  <a:pt x="390046" y="692523"/>
                </a:cubicBezTo>
                <a:cubicBezTo>
                  <a:pt x="388770" y="703726"/>
                  <a:pt x="384943" y="715628"/>
                  <a:pt x="380479" y="722630"/>
                </a:cubicBezTo>
                <a:cubicBezTo>
                  <a:pt x="373463" y="732433"/>
                  <a:pt x="365171" y="740835"/>
                  <a:pt x="353691" y="749938"/>
                </a:cubicBezTo>
                <a:lnTo>
                  <a:pt x="347173" y="764898"/>
                </a:lnTo>
                <a:lnTo>
                  <a:pt x="355684" y="758165"/>
                </a:lnTo>
                <a:lnTo>
                  <a:pt x="408923" y="696867"/>
                </a:lnTo>
                <a:lnTo>
                  <a:pt x="415160" y="681583"/>
                </a:lnTo>
                <a:cubicBezTo>
                  <a:pt x="416356" y="675719"/>
                  <a:pt x="416515" y="670117"/>
                  <a:pt x="416834" y="663816"/>
                </a:cubicBezTo>
                <a:cubicBezTo>
                  <a:pt x="415559" y="656113"/>
                  <a:pt x="414283" y="650512"/>
                  <a:pt x="413645" y="643510"/>
                </a:cubicBezTo>
                <a:cubicBezTo>
                  <a:pt x="413007" y="636508"/>
                  <a:pt x="413007" y="627406"/>
                  <a:pt x="412369" y="613403"/>
                </a:cubicBezTo>
                <a:cubicBezTo>
                  <a:pt x="412369" y="594497"/>
                  <a:pt x="418747" y="583294"/>
                  <a:pt x="421299" y="576292"/>
                </a:cubicBezTo>
                <a:cubicBezTo>
                  <a:pt x="425764" y="564390"/>
                  <a:pt x="430228" y="552486"/>
                  <a:pt x="430228" y="553187"/>
                </a:cubicBezTo>
                <a:cubicBezTo>
                  <a:pt x="430228" y="553187"/>
                  <a:pt x="434055" y="565790"/>
                  <a:pt x="437882" y="575593"/>
                </a:cubicBezTo>
                <a:cubicBezTo>
                  <a:pt x="439796" y="579093"/>
                  <a:pt x="442984" y="588896"/>
                  <a:pt x="444260" y="599399"/>
                </a:cubicBezTo>
                <a:cubicBezTo>
                  <a:pt x="445536" y="609901"/>
                  <a:pt x="445536" y="621805"/>
                  <a:pt x="442984" y="630207"/>
                </a:cubicBezTo>
                <a:cubicBezTo>
                  <a:pt x="439158" y="641410"/>
                  <a:pt x="433418" y="651912"/>
                  <a:pt x="424488" y="663115"/>
                </a:cubicBezTo>
                <a:lnTo>
                  <a:pt x="421545" y="680704"/>
                </a:lnTo>
                <a:lnTo>
                  <a:pt x="462151" y="603315"/>
                </a:lnTo>
                <a:lnTo>
                  <a:pt x="464431" y="582857"/>
                </a:lnTo>
                <a:cubicBezTo>
                  <a:pt x="464032" y="576993"/>
                  <a:pt x="462756" y="571742"/>
                  <a:pt x="461481" y="565790"/>
                </a:cubicBezTo>
                <a:cubicBezTo>
                  <a:pt x="455103" y="553187"/>
                  <a:pt x="451914" y="546185"/>
                  <a:pt x="444260" y="520278"/>
                </a:cubicBezTo>
                <a:cubicBezTo>
                  <a:pt x="439158" y="502774"/>
                  <a:pt x="442346" y="490171"/>
                  <a:pt x="442985" y="482468"/>
                </a:cubicBezTo>
                <a:cubicBezTo>
                  <a:pt x="444260" y="469865"/>
                  <a:pt x="445536" y="457262"/>
                  <a:pt x="445536" y="457962"/>
                </a:cubicBezTo>
                <a:cubicBezTo>
                  <a:pt x="445536" y="457962"/>
                  <a:pt x="451914" y="469165"/>
                  <a:pt x="458292" y="476867"/>
                </a:cubicBezTo>
                <a:cubicBezTo>
                  <a:pt x="460843" y="479668"/>
                  <a:pt x="465946" y="488070"/>
                  <a:pt x="470410" y="497173"/>
                </a:cubicBezTo>
                <a:cubicBezTo>
                  <a:pt x="474237" y="506975"/>
                  <a:pt x="477427" y="518178"/>
                  <a:pt x="476788" y="526580"/>
                </a:cubicBezTo>
                <a:cubicBezTo>
                  <a:pt x="476150" y="537783"/>
                  <a:pt x="473600" y="549686"/>
                  <a:pt x="467859" y="562990"/>
                </a:cubicBezTo>
                <a:cubicBezTo>
                  <a:pt x="467221" y="566141"/>
                  <a:pt x="466902" y="571042"/>
                  <a:pt x="467381" y="576906"/>
                </a:cubicBezTo>
                <a:lnTo>
                  <a:pt x="468745" y="583148"/>
                </a:lnTo>
                <a:lnTo>
                  <a:pt x="488269" y="502774"/>
                </a:lnTo>
                <a:lnTo>
                  <a:pt x="488413" y="497735"/>
                </a:lnTo>
                <a:lnTo>
                  <a:pt x="488269" y="497172"/>
                </a:lnTo>
                <a:cubicBezTo>
                  <a:pt x="487631" y="478267"/>
                  <a:pt x="483166" y="470565"/>
                  <a:pt x="478064" y="460762"/>
                </a:cubicBezTo>
                <a:cubicBezTo>
                  <a:pt x="469135" y="450260"/>
                  <a:pt x="464032" y="445358"/>
                  <a:pt x="451913" y="422253"/>
                </a:cubicBezTo>
                <a:cubicBezTo>
                  <a:pt x="442984" y="406148"/>
                  <a:pt x="443622" y="392845"/>
                  <a:pt x="442984" y="385843"/>
                </a:cubicBezTo>
                <a:cubicBezTo>
                  <a:pt x="441708" y="373240"/>
                  <a:pt x="441071" y="359936"/>
                  <a:pt x="441071" y="360637"/>
                </a:cubicBezTo>
                <a:cubicBezTo>
                  <a:pt x="441071" y="360637"/>
                  <a:pt x="449362" y="370439"/>
                  <a:pt x="456378" y="376741"/>
                </a:cubicBezTo>
                <a:cubicBezTo>
                  <a:pt x="459567" y="378842"/>
                  <a:pt x="465945" y="385843"/>
                  <a:pt x="471686" y="393545"/>
                </a:cubicBezTo>
                <a:cubicBezTo>
                  <a:pt x="477426" y="401947"/>
                  <a:pt x="482528" y="411750"/>
                  <a:pt x="483804" y="420152"/>
                </a:cubicBezTo>
                <a:cubicBezTo>
                  <a:pt x="485718" y="431355"/>
                  <a:pt x="485718" y="443258"/>
                  <a:pt x="483804" y="457262"/>
                </a:cubicBezTo>
                <a:lnTo>
                  <a:pt x="489167" y="471328"/>
                </a:lnTo>
                <a:lnTo>
                  <a:pt x="490900" y="410700"/>
                </a:lnTo>
                <a:lnTo>
                  <a:pt x="487930" y="387142"/>
                </a:lnTo>
                <a:lnTo>
                  <a:pt x="487630" y="386543"/>
                </a:lnTo>
                <a:cubicBezTo>
                  <a:pt x="483803" y="369739"/>
                  <a:pt x="478063" y="364138"/>
                  <a:pt x="471047" y="355036"/>
                </a:cubicBezTo>
                <a:cubicBezTo>
                  <a:pt x="460842" y="346634"/>
                  <a:pt x="455102" y="343132"/>
                  <a:pt x="439157" y="322827"/>
                </a:cubicBezTo>
                <a:cubicBezTo>
                  <a:pt x="428314" y="308824"/>
                  <a:pt x="427039" y="295520"/>
                  <a:pt x="425125" y="288518"/>
                </a:cubicBezTo>
                <a:cubicBezTo>
                  <a:pt x="421936" y="275915"/>
                  <a:pt x="419385" y="263312"/>
                  <a:pt x="419385" y="264012"/>
                </a:cubicBezTo>
                <a:cubicBezTo>
                  <a:pt x="419385" y="264012"/>
                  <a:pt x="428314" y="272415"/>
                  <a:pt x="436605" y="277315"/>
                </a:cubicBezTo>
                <a:cubicBezTo>
                  <a:pt x="443622" y="280817"/>
                  <a:pt x="464669" y="299021"/>
                  <a:pt x="469771" y="314425"/>
                </a:cubicBezTo>
                <a:cubicBezTo>
                  <a:pt x="472961" y="324928"/>
                  <a:pt x="475512" y="336130"/>
                  <a:pt x="476150" y="350134"/>
                </a:cubicBezTo>
                <a:lnTo>
                  <a:pt x="485009" y="363974"/>
                </a:lnTo>
                <a:lnTo>
                  <a:pt x="480615" y="329129"/>
                </a:lnTo>
                <a:lnTo>
                  <a:pt x="469861" y="283321"/>
                </a:lnTo>
                <a:lnTo>
                  <a:pt x="468497" y="282917"/>
                </a:lnTo>
                <a:cubicBezTo>
                  <a:pt x="462757" y="266812"/>
                  <a:pt x="456379" y="261911"/>
                  <a:pt x="448725" y="254910"/>
                </a:cubicBezTo>
                <a:cubicBezTo>
                  <a:pt x="437882" y="248608"/>
                  <a:pt x="431504" y="245807"/>
                  <a:pt x="414283" y="227602"/>
                </a:cubicBezTo>
                <a:cubicBezTo>
                  <a:pt x="402165" y="214999"/>
                  <a:pt x="398976" y="202395"/>
                  <a:pt x="396424" y="195394"/>
                </a:cubicBezTo>
                <a:cubicBezTo>
                  <a:pt x="391959" y="183491"/>
                  <a:pt x="388133" y="171587"/>
                  <a:pt x="388771" y="172288"/>
                </a:cubicBezTo>
                <a:cubicBezTo>
                  <a:pt x="388771" y="172288"/>
                  <a:pt x="398338" y="179290"/>
                  <a:pt x="406629" y="183491"/>
                </a:cubicBezTo>
                <a:cubicBezTo>
                  <a:pt x="413646" y="186292"/>
                  <a:pt x="435969" y="201696"/>
                  <a:pt x="442347" y="215699"/>
                </a:cubicBezTo>
                <a:cubicBezTo>
                  <a:pt x="446812" y="225502"/>
                  <a:pt x="450001" y="236004"/>
                  <a:pt x="452552" y="249308"/>
                </a:cubicBezTo>
                <a:lnTo>
                  <a:pt x="465411" y="264365"/>
                </a:lnTo>
                <a:lnTo>
                  <a:pt x="464670" y="261211"/>
                </a:lnTo>
                <a:cubicBezTo>
                  <a:pt x="459089" y="241256"/>
                  <a:pt x="453509" y="224102"/>
                  <a:pt x="448725" y="210098"/>
                </a:cubicBezTo>
                <a:lnTo>
                  <a:pt x="439587" y="184362"/>
                </a:lnTo>
                <a:lnTo>
                  <a:pt x="438519" y="184190"/>
                </a:lnTo>
                <a:cubicBezTo>
                  <a:pt x="430866" y="170187"/>
                  <a:pt x="424488" y="165986"/>
                  <a:pt x="416196" y="159684"/>
                </a:cubicBezTo>
                <a:cubicBezTo>
                  <a:pt x="405353" y="154783"/>
                  <a:pt x="398975" y="152683"/>
                  <a:pt x="380478" y="136578"/>
                </a:cubicBezTo>
                <a:cubicBezTo>
                  <a:pt x="367722" y="125375"/>
                  <a:pt x="363895" y="112772"/>
                  <a:pt x="360706" y="106471"/>
                </a:cubicBezTo>
                <a:cubicBezTo>
                  <a:pt x="355604" y="95268"/>
                  <a:pt x="351139" y="83364"/>
                  <a:pt x="351777" y="84065"/>
                </a:cubicBezTo>
                <a:cubicBezTo>
                  <a:pt x="351777" y="84065"/>
                  <a:pt x="361344" y="90366"/>
                  <a:pt x="369636" y="93867"/>
                </a:cubicBezTo>
                <a:cubicBezTo>
                  <a:pt x="376651" y="95968"/>
                  <a:pt x="398975" y="109271"/>
                  <a:pt x="406629" y="121875"/>
                </a:cubicBezTo>
                <a:cubicBezTo>
                  <a:pt x="411731" y="130977"/>
                  <a:pt x="415558" y="140779"/>
                  <a:pt x="419385" y="153382"/>
                </a:cubicBezTo>
                <a:lnTo>
                  <a:pt x="432708" y="165792"/>
                </a:lnTo>
                <a:lnTo>
                  <a:pt x="418269" y="126514"/>
                </a:lnTo>
                <a:cubicBezTo>
                  <a:pt x="414761" y="116273"/>
                  <a:pt x="412688" y="109622"/>
                  <a:pt x="412369" y="108571"/>
                </a:cubicBezTo>
                <a:cubicBezTo>
                  <a:pt x="410456" y="101569"/>
                  <a:pt x="407905" y="95268"/>
                  <a:pt x="405353" y="92467"/>
                </a:cubicBezTo>
                <a:cubicBezTo>
                  <a:pt x="395787" y="84065"/>
                  <a:pt x="388770" y="76363"/>
                  <a:pt x="382392" y="68661"/>
                </a:cubicBezTo>
                <a:cubicBezTo>
                  <a:pt x="373463" y="56758"/>
                  <a:pt x="368360" y="29451"/>
                  <a:pt x="368360" y="21749"/>
                </a:cubicBezTo>
                <a:cubicBezTo>
                  <a:pt x="367723" y="11946"/>
                  <a:pt x="363896" y="44"/>
                  <a:pt x="363896" y="44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CBD2312C-1192-B47A-1083-11802C482D27}"/>
              </a:ext>
            </a:extLst>
          </p:cNvPr>
          <p:cNvSpPr/>
          <p:nvPr/>
        </p:nvSpPr>
        <p:spPr>
          <a:xfrm>
            <a:off x="2194802" y="3338716"/>
            <a:ext cx="1666704" cy="334658"/>
          </a:xfrm>
          <a:prstGeom prst="rect">
            <a:avLst/>
          </a:prstGeom>
        </p:spPr>
        <p:txBody>
          <a:bodyPr wrap="square" lIns="87708" tIns="43854" rIns="87708" bIns="4385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单击添加描述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342D022D-B0FA-B5C9-0EA0-EE59C7B91CD3}"/>
              </a:ext>
            </a:extLst>
          </p:cNvPr>
          <p:cNvSpPr/>
          <p:nvPr/>
        </p:nvSpPr>
        <p:spPr>
          <a:xfrm>
            <a:off x="2312236" y="3635866"/>
            <a:ext cx="1431836" cy="375566"/>
          </a:xfrm>
          <a:prstGeom prst="rect">
            <a:avLst/>
          </a:prstGeom>
        </p:spPr>
        <p:txBody>
          <a:bodyPr wrap="square" lIns="87708" tIns="43854" rIns="87708" bIns="4385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000" b="1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综合医院</a:t>
            </a:r>
            <a:endParaRPr lang="zh-CN" altLang="en-US" sz="2000" b="1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99" name="星形: 五角 98">
            <a:extLst>
              <a:ext uri="{FF2B5EF4-FFF2-40B4-BE49-F238E27FC236}">
                <a16:creationId xmlns:a16="http://schemas.microsoft.com/office/drawing/2014/main" id="{F0D240CD-CD9B-4676-4938-1765797AB7C1}"/>
              </a:ext>
            </a:extLst>
          </p:cNvPr>
          <p:cNvSpPr/>
          <p:nvPr/>
        </p:nvSpPr>
        <p:spPr>
          <a:xfrm>
            <a:off x="2954293" y="4184070"/>
            <a:ext cx="147722" cy="147721"/>
          </a:xfrm>
          <a:prstGeom prst="star5">
            <a:avLst/>
          </a:pr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00" name="星形: 五角 99">
            <a:extLst>
              <a:ext uri="{FF2B5EF4-FFF2-40B4-BE49-F238E27FC236}">
                <a16:creationId xmlns:a16="http://schemas.microsoft.com/office/drawing/2014/main" id="{49EA30C7-FF93-250A-30D4-795BB98CE563}"/>
              </a:ext>
            </a:extLst>
          </p:cNvPr>
          <p:cNvSpPr/>
          <p:nvPr/>
        </p:nvSpPr>
        <p:spPr>
          <a:xfrm>
            <a:off x="2815513" y="4159099"/>
            <a:ext cx="103923" cy="103922"/>
          </a:xfrm>
          <a:prstGeom prst="star5">
            <a:avLst/>
          </a:pr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01" name="星形: 五角 100">
            <a:extLst>
              <a:ext uri="{FF2B5EF4-FFF2-40B4-BE49-F238E27FC236}">
                <a16:creationId xmlns:a16="http://schemas.microsoft.com/office/drawing/2014/main" id="{C6A02015-9D1E-3EEF-D099-BE053541EFC5}"/>
              </a:ext>
            </a:extLst>
          </p:cNvPr>
          <p:cNvSpPr/>
          <p:nvPr/>
        </p:nvSpPr>
        <p:spPr>
          <a:xfrm>
            <a:off x="3136873" y="4159099"/>
            <a:ext cx="103923" cy="103922"/>
          </a:xfrm>
          <a:prstGeom prst="star5">
            <a:avLst/>
          </a:pr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14" name="任意多边形: 形状 113">
            <a:extLst>
              <a:ext uri="{FF2B5EF4-FFF2-40B4-BE49-F238E27FC236}">
                <a16:creationId xmlns:a16="http://schemas.microsoft.com/office/drawing/2014/main" id="{E6E4CA26-F5E1-C128-BE39-884A6DB76AC5}"/>
              </a:ext>
            </a:extLst>
          </p:cNvPr>
          <p:cNvSpPr/>
          <p:nvPr/>
        </p:nvSpPr>
        <p:spPr>
          <a:xfrm flipH="1">
            <a:off x="1915947" y="3257675"/>
            <a:ext cx="547363" cy="994406"/>
          </a:xfrm>
          <a:custGeom>
            <a:avLst/>
            <a:gdLst>
              <a:gd name="connsiteX0" fmla="*/ 363896 w 547363"/>
              <a:gd name="connsiteY0" fmla="*/ 44 h 994406"/>
              <a:gd name="connsiteX1" fmla="*/ 368360 w 547363"/>
              <a:gd name="connsiteY1" fmla="*/ 21749 h 994406"/>
              <a:gd name="connsiteX2" fmla="*/ 382392 w 547363"/>
              <a:gd name="connsiteY2" fmla="*/ 68661 h 994406"/>
              <a:gd name="connsiteX3" fmla="*/ 405353 w 547363"/>
              <a:gd name="connsiteY3" fmla="*/ 92467 h 994406"/>
              <a:gd name="connsiteX4" fmla="*/ 412369 w 547363"/>
              <a:gd name="connsiteY4" fmla="*/ 108571 h 994406"/>
              <a:gd name="connsiteX5" fmla="*/ 418269 w 547363"/>
              <a:gd name="connsiteY5" fmla="*/ 126514 h 994406"/>
              <a:gd name="connsiteX6" fmla="*/ 432708 w 547363"/>
              <a:gd name="connsiteY6" fmla="*/ 165793 h 994406"/>
              <a:gd name="connsiteX7" fmla="*/ 419385 w 547363"/>
              <a:gd name="connsiteY7" fmla="*/ 153382 h 994406"/>
              <a:gd name="connsiteX8" fmla="*/ 406629 w 547363"/>
              <a:gd name="connsiteY8" fmla="*/ 121875 h 994406"/>
              <a:gd name="connsiteX9" fmla="*/ 369636 w 547363"/>
              <a:gd name="connsiteY9" fmla="*/ 93867 h 994406"/>
              <a:gd name="connsiteX10" fmla="*/ 351777 w 547363"/>
              <a:gd name="connsiteY10" fmla="*/ 84065 h 994406"/>
              <a:gd name="connsiteX11" fmla="*/ 360706 w 547363"/>
              <a:gd name="connsiteY11" fmla="*/ 106471 h 994406"/>
              <a:gd name="connsiteX12" fmla="*/ 380478 w 547363"/>
              <a:gd name="connsiteY12" fmla="*/ 136578 h 994406"/>
              <a:gd name="connsiteX13" fmla="*/ 416195 w 547363"/>
              <a:gd name="connsiteY13" fmla="*/ 159684 h 994406"/>
              <a:gd name="connsiteX14" fmla="*/ 438519 w 547363"/>
              <a:gd name="connsiteY14" fmla="*/ 184190 h 994406"/>
              <a:gd name="connsiteX15" fmla="*/ 439587 w 547363"/>
              <a:gd name="connsiteY15" fmla="*/ 184362 h 994406"/>
              <a:gd name="connsiteX16" fmla="*/ 448724 w 547363"/>
              <a:gd name="connsiteY16" fmla="*/ 210098 h 994406"/>
              <a:gd name="connsiteX17" fmla="*/ 464670 w 547363"/>
              <a:gd name="connsiteY17" fmla="*/ 261211 h 994406"/>
              <a:gd name="connsiteX18" fmla="*/ 465411 w 547363"/>
              <a:gd name="connsiteY18" fmla="*/ 264367 h 994406"/>
              <a:gd name="connsiteX19" fmla="*/ 452551 w 547363"/>
              <a:gd name="connsiteY19" fmla="*/ 249308 h 994406"/>
              <a:gd name="connsiteX20" fmla="*/ 442346 w 547363"/>
              <a:gd name="connsiteY20" fmla="*/ 215699 h 994406"/>
              <a:gd name="connsiteX21" fmla="*/ 406628 w 547363"/>
              <a:gd name="connsiteY21" fmla="*/ 183491 h 994406"/>
              <a:gd name="connsiteX22" fmla="*/ 388769 w 547363"/>
              <a:gd name="connsiteY22" fmla="*/ 172288 h 994406"/>
              <a:gd name="connsiteX23" fmla="*/ 396423 w 547363"/>
              <a:gd name="connsiteY23" fmla="*/ 195394 h 994406"/>
              <a:gd name="connsiteX24" fmla="*/ 414282 w 547363"/>
              <a:gd name="connsiteY24" fmla="*/ 227602 h 994406"/>
              <a:gd name="connsiteX25" fmla="*/ 448724 w 547363"/>
              <a:gd name="connsiteY25" fmla="*/ 254910 h 994406"/>
              <a:gd name="connsiteX26" fmla="*/ 468496 w 547363"/>
              <a:gd name="connsiteY26" fmla="*/ 282917 h 994406"/>
              <a:gd name="connsiteX27" fmla="*/ 469861 w 547363"/>
              <a:gd name="connsiteY27" fmla="*/ 283322 h 994406"/>
              <a:gd name="connsiteX28" fmla="*/ 480615 w 547363"/>
              <a:gd name="connsiteY28" fmla="*/ 329129 h 994406"/>
              <a:gd name="connsiteX29" fmla="*/ 485008 w 547363"/>
              <a:gd name="connsiteY29" fmla="*/ 363972 h 994406"/>
              <a:gd name="connsiteX30" fmla="*/ 476150 w 547363"/>
              <a:gd name="connsiteY30" fmla="*/ 350134 h 994406"/>
              <a:gd name="connsiteX31" fmla="*/ 469772 w 547363"/>
              <a:gd name="connsiteY31" fmla="*/ 314425 h 994406"/>
              <a:gd name="connsiteX32" fmla="*/ 436606 w 547363"/>
              <a:gd name="connsiteY32" fmla="*/ 277315 h 994406"/>
              <a:gd name="connsiteX33" fmla="*/ 419386 w 547363"/>
              <a:gd name="connsiteY33" fmla="*/ 264012 h 994406"/>
              <a:gd name="connsiteX34" fmla="*/ 425126 w 547363"/>
              <a:gd name="connsiteY34" fmla="*/ 288518 h 994406"/>
              <a:gd name="connsiteX35" fmla="*/ 439157 w 547363"/>
              <a:gd name="connsiteY35" fmla="*/ 322827 h 994406"/>
              <a:gd name="connsiteX36" fmla="*/ 471048 w 547363"/>
              <a:gd name="connsiteY36" fmla="*/ 355036 h 994406"/>
              <a:gd name="connsiteX37" fmla="*/ 487631 w 547363"/>
              <a:gd name="connsiteY37" fmla="*/ 386543 h 994406"/>
              <a:gd name="connsiteX38" fmla="*/ 487929 w 547363"/>
              <a:gd name="connsiteY38" fmla="*/ 387140 h 994406"/>
              <a:gd name="connsiteX39" fmla="*/ 490900 w 547363"/>
              <a:gd name="connsiteY39" fmla="*/ 410700 h 994406"/>
              <a:gd name="connsiteX40" fmla="*/ 489167 w 547363"/>
              <a:gd name="connsiteY40" fmla="*/ 471328 h 994406"/>
              <a:gd name="connsiteX41" fmla="*/ 483804 w 547363"/>
              <a:gd name="connsiteY41" fmla="*/ 457262 h 994406"/>
              <a:gd name="connsiteX42" fmla="*/ 483804 w 547363"/>
              <a:gd name="connsiteY42" fmla="*/ 420152 h 994406"/>
              <a:gd name="connsiteX43" fmla="*/ 471686 w 547363"/>
              <a:gd name="connsiteY43" fmla="*/ 393545 h 994406"/>
              <a:gd name="connsiteX44" fmla="*/ 456378 w 547363"/>
              <a:gd name="connsiteY44" fmla="*/ 376741 h 994406"/>
              <a:gd name="connsiteX45" fmla="*/ 441071 w 547363"/>
              <a:gd name="connsiteY45" fmla="*/ 360637 h 994406"/>
              <a:gd name="connsiteX46" fmla="*/ 442984 w 547363"/>
              <a:gd name="connsiteY46" fmla="*/ 385843 h 994406"/>
              <a:gd name="connsiteX47" fmla="*/ 451913 w 547363"/>
              <a:gd name="connsiteY47" fmla="*/ 422253 h 994406"/>
              <a:gd name="connsiteX48" fmla="*/ 478064 w 547363"/>
              <a:gd name="connsiteY48" fmla="*/ 460762 h 994406"/>
              <a:gd name="connsiteX49" fmla="*/ 488269 w 547363"/>
              <a:gd name="connsiteY49" fmla="*/ 497172 h 994406"/>
              <a:gd name="connsiteX50" fmla="*/ 488413 w 547363"/>
              <a:gd name="connsiteY50" fmla="*/ 497735 h 994406"/>
              <a:gd name="connsiteX51" fmla="*/ 488269 w 547363"/>
              <a:gd name="connsiteY51" fmla="*/ 502774 h 994406"/>
              <a:gd name="connsiteX52" fmla="*/ 468745 w 547363"/>
              <a:gd name="connsiteY52" fmla="*/ 583147 h 994406"/>
              <a:gd name="connsiteX53" fmla="*/ 467380 w 547363"/>
              <a:gd name="connsiteY53" fmla="*/ 576906 h 994406"/>
              <a:gd name="connsiteX54" fmla="*/ 467859 w 547363"/>
              <a:gd name="connsiteY54" fmla="*/ 562990 h 994406"/>
              <a:gd name="connsiteX55" fmla="*/ 476788 w 547363"/>
              <a:gd name="connsiteY55" fmla="*/ 526580 h 994406"/>
              <a:gd name="connsiteX56" fmla="*/ 470410 w 547363"/>
              <a:gd name="connsiteY56" fmla="*/ 497173 h 994406"/>
              <a:gd name="connsiteX57" fmla="*/ 458292 w 547363"/>
              <a:gd name="connsiteY57" fmla="*/ 476867 h 994406"/>
              <a:gd name="connsiteX58" fmla="*/ 445536 w 547363"/>
              <a:gd name="connsiteY58" fmla="*/ 457962 h 994406"/>
              <a:gd name="connsiteX59" fmla="*/ 442984 w 547363"/>
              <a:gd name="connsiteY59" fmla="*/ 482468 h 994406"/>
              <a:gd name="connsiteX60" fmla="*/ 444259 w 547363"/>
              <a:gd name="connsiteY60" fmla="*/ 520278 h 994406"/>
              <a:gd name="connsiteX61" fmla="*/ 461481 w 547363"/>
              <a:gd name="connsiteY61" fmla="*/ 565790 h 994406"/>
              <a:gd name="connsiteX62" fmla="*/ 464431 w 547363"/>
              <a:gd name="connsiteY62" fmla="*/ 582857 h 994406"/>
              <a:gd name="connsiteX63" fmla="*/ 462151 w 547363"/>
              <a:gd name="connsiteY63" fmla="*/ 603315 h 994406"/>
              <a:gd name="connsiteX64" fmla="*/ 421543 w 547363"/>
              <a:gd name="connsiteY64" fmla="*/ 680707 h 994406"/>
              <a:gd name="connsiteX65" fmla="*/ 424487 w 547363"/>
              <a:gd name="connsiteY65" fmla="*/ 663115 h 994406"/>
              <a:gd name="connsiteX66" fmla="*/ 442983 w 547363"/>
              <a:gd name="connsiteY66" fmla="*/ 630207 h 994406"/>
              <a:gd name="connsiteX67" fmla="*/ 444259 w 547363"/>
              <a:gd name="connsiteY67" fmla="*/ 599399 h 994406"/>
              <a:gd name="connsiteX68" fmla="*/ 437881 w 547363"/>
              <a:gd name="connsiteY68" fmla="*/ 575593 h 994406"/>
              <a:gd name="connsiteX69" fmla="*/ 430227 w 547363"/>
              <a:gd name="connsiteY69" fmla="*/ 553187 h 994406"/>
              <a:gd name="connsiteX70" fmla="*/ 421298 w 547363"/>
              <a:gd name="connsiteY70" fmla="*/ 576292 h 994406"/>
              <a:gd name="connsiteX71" fmla="*/ 412368 w 547363"/>
              <a:gd name="connsiteY71" fmla="*/ 613403 h 994406"/>
              <a:gd name="connsiteX72" fmla="*/ 413644 w 547363"/>
              <a:gd name="connsiteY72" fmla="*/ 643510 h 994406"/>
              <a:gd name="connsiteX73" fmla="*/ 416833 w 547363"/>
              <a:gd name="connsiteY73" fmla="*/ 663816 h 994406"/>
              <a:gd name="connsiteX74" fmla="*/ 415159 w 547363"/>
              <a:gd name="connsiteY74" fmla="*/ 681583 h 994406"/>
              <a:gd name="connsiteX75" fmla="*/ 408921 w 547363"/>
              <a:gd name="connsiteY75" fmla="*/ 696869 h 994406"/>
              <a:gd name="connsiteX76" fmla="*/ 355684 w 547363"/>
              <a:gd name="connsiteY76" fmla="*/ 758165 h 994406"/>
              <a:gd name="connsiteX77" fmla="*/ 347173 w 547363"/>
              <a:gd name="connsiteY77" fmla="*/ 764899 h 994406"/>
              <a:gd name="connsiteX78" fmla="*/ 353691 w 547363"/>
              <a:gd name="connsiteY78" fmla="*/ 749938 h 994406"/>
              <a:gd name="connsiteX79" fmla="*/ 380479 w 547363"/>
              <a:gd name="connsiteY79" fmla="*/ 722630 h 994406"/>
              <a:gd name="connsiteX80" fmla="*/ 390046 w 547363"/>
              <a:gd name="connsiteY80" fmla="*/ 692523 h 994406"/>
              <a:gd name="connsiteX81" fmla="*/ 390684 w 547363"/>
              <a:gd name="connsiteY81" fmla="*/ 666616 h 994406"/>
              <a:gd name="connsiteX82" fmla="*/ 389408 w 547363"/>
              <a:gd name="connsiteY82" fmla="*/ 642110 h 994406"/>
              <a:gd name="connsiteX83" fmla="*/ 374101 w 547363"/>
              <a:gd name="connsiteY83" fmla="*/ 661715 h 994406"/>
              <a:gd name="connsiteX84" fmla="*/ 354966 w 547363"/>
              <a:gd name="connsiteY84" fmla="*/ 696023 h 994406"/>
              <a:gd name="connsiteX85" fmla="*/ 346037 w 547363"/>
              <a:gd name="connsiteY85" fmla="*/ 747837 h 994406"/>
              <a:gd name="connsiteX86" fmla="*/ 339898 w 547363"/>
              <a:gd name="connsiteY86" fmla="*/ 764817 h 994406"/>
              <a:gd name="connsiteX87" fmla="*/ 331156 w 547363"/>
              <a:gd name="connsiteY87" fmla="*/ 777571 h 994406"/>
              <a:gd name="connsiteX88" fmla="*/ 282894 w 547363"/>
              <a:gd name="connsiteY88" fmla="*/ 815755 h 994406"/>
              <a:gd name="connsiteX89" fmla="*/ 252045 w 547363"/>
              <a:gd name="connsiteY89" fmla="*/ 834280 h 994406"/>
              <a:gd name="connsiteX90" fmla="*/ 262484 w 547363"/>
              <a:gd name="connsiteY90" fmla="*/ 817855 h 994406"/>
              <a:gd name="connsiteX91" fmla="*/ 295012 w 547363"/>
              <a:gd name="connsiteY91" fmla="*/ 796150 h 994406"/>
              <a:gd name="connsiteX92" fmla="*/ 311596 w 547363"/>
              <a:gd name="connsiteY92" fmla="*/ 768142 h 994406"/>
              <a:gd name="connsiteX93" fmla="*/ 317974 w 547363"/>
              <a:gd name="connsiteY93" fmla="*/ 742235 h 994406"/>
              <a:gd name="connsiteX94" fmla="*/ 323076 w 547363"/>
              <a:gd name="connsiteY94" fmla="*/ 717029 h 994406"/>
              <a:gd name="connsiteX95" fmla="*/ 302666 w 547363"/>
              <a:gd name="connsiteY95" fmla="*/ 733133 h 994406"/>
              <a:gd name="connsiteX96" fmla="*/ 275240 w 547363"/>
              <a:gd name="connsiteY96" fmla="*/ 763941 h 994406"/>
              <a:gd name="connsiteX97" fmla="*/ 256105 w 547363"/>
              <a:gd name="connsiteY97" fmla="*/ 815054 h 994406"/>
              <a:gd name="connsiteX98" fmla="*/ 230593 w 547363"/>
              <a:gd name="connsiteY98" fmla="*/ 846563 h 994406"/>
              <a:gd name="connsiteX99" fmla="*/ 229772 w 547363"/>
              <a:gd name="connsiteY99" fmla="*/ 847655 h 994406"/>
              <a:gd name="connsiteX100" fmla="*/ 209147 w 547363"/>
              <a:gd name="connsiteY100" fmla="*/ 860041 h 994406"/>
              <a:gd name="connsiteX101" fmla="*/ 147699 w 547363"/>
              <a:gd name="connsiteY101" fmla="*/ 891296 h 994406"/>
              <a:gd name="connsiteX102" fmla="*/ 150547 w 547363"/>
              <a:gd name="connsiteY102" fmla="*/ 886473 h 994406"/>
              <a:gd name="connsiteX103" fmla="*/ 161708 w 547363"/>
              <a:gd name="connsiteY103" fmla="*/ 875970 h 994406"/>
              <a:gd name="connsiteX104" fmla="*/ 198064 w 547363"/>
              <a:gd name="connsiteY104" fmla="*/ 857765 h 994406"/>
              <a:gd name="connsiteX105" fmla="*/ 229316 w 547363"/>
              <a:gd name="connsiteY105" fmla="*/ 805952 h 994406"/>
              <a:gd name="connsiteX106" fmla="*/ 238884 w 547363"/>
              <a:gd name="connsiteY106" fmla="*/ 780746 h 994406"/>
              <a:gd name="connsiteX107" fmla="*/ 214647 w 547363"/>
              <a:gd name="connsiteY107" fmla="*/ 794049 h 994406"/>
              <a:gd name="connsiteX108" fmla="*/ 180843 w 547363"/>
              <a:gd name="connsiteY108" fmla="*/ 821356 h 994406"/>
              <a:gd name="connsiteX109" fmla="*/ 154693 w 547363"/>
              <a:gd name="connsiteY109" fmla="*/ 871069 h 994406"/>
              <a:gd name="connsiteX110" fmla="*/ 143770 w 547363"/>
              <a:gd name="connsiteY110" fmla="*/ 886823 h 994406"/>
              <a:gd name="connsiteX111" fmla="*/ 128846 w 547363"/>
              <a:gd name="connsiteY111" fmla="*/ 900539 h 994406"/>
              <a:gd name="connsiteX112" fmla="*/ 81504 w 547363"/>
              <a:gd name="connsiteY112" fmla="*/ 923233 h 994406"/>
              <a:gd name="connsiteX113" fmla="*/ 36698 w 547363"/>
              <a:gd name="connsiteY113" fmla="*/ 947389 h 994406"/>
              <a:gd name="connsiteX114" fmla="*/ 9272 w 547363"/>
              <a:gd name="connsiteY114" fmla="*/ 968395 h 994406"/>
              <a:gd name="connsiteX115" fmla="*/ 1619 w 547363"/>
              <a:gd name="connsiteY115" fmla="*/ 978897 h 994406"/>
              <a:gd name="connsiteX116" fmla="*/ 4170 w 547363"/>
              <a:gd name="connsiteY116" fmla="*/ 994301 h 994406"/>
              <a:gd name="connsiteX117" fmla="*/ 11186 w 547363"/>
              <a:gd name="connsiteY117" fmla="*/ 985899 h 994406"/>
              <a:gd name="connsiteX118" fmla="*/ 33509 w 547363"/>
              <a:gd name="connsiteY118" fmla="*/ 963493 h 994406"/>
              <a:gd name="connsiteX119" fmla="*/ 61573 w 547363"/>
              <a:gd name="connsiteY119" fmla="*/ 946689 h 994406"/>
              <a:gd name="connsiteX120" fmla="*/ 120889 w 547363"/>
              <a:gd name="connsiteY120" fmla="*/ 917281 h 994406"/>
              <a:gd name="connsiteX121" fmla="*/ 124938 w 547363"/>
              <a:gd name="connsiteY121" fmla="*/ 915190 h 994406"/>
              <a:gd name="connsiteX122" fmla="*/ 131094 w 547363"/>
              <a:gd name="connsiteY122" fmla="*/ 915181 h 994406"/>
              <a:gd name="connsiteX123" fmla="*/ 171914 w 547363"/>
              <a:gd name="connsiteY123" fmla="*/ 913080 h 994406"/>
              <a:gd name="connsiteX124" fmla="*/ 225490 w 547363"/>
              <a:gd name="connsiteY124" fmla="*/ 921483 h 994406"/>
              <a:gd name="connsiteX125" fmla="*/ 269499 w 547363"/>
              <a:gd name="connsiteY125" fmla="*/ 905379 h 994406"/>
              <a:gd name="connsiteX126" fmla="*/ 295649 w 547363"/>
              <a:gd name="connsiteY126" fmla="*/ 887174 h 994406"/>
              <a:gd name="connsiteX127" fmla="*/ 268861 w 547363"/>
              <a:gd name="connsiteY127" fmla="*/ 885073 h 994406"/>
              <a:gd name="connsiteX128" fmla="*/ 209545 w 547363"/>
              <a:gd name="connsiteY128" fmla="*/ 884373 h 994406"/>
              <a:gd name="connsiteX129" fmla="*/ 173190 w 547363"/>
              <a:gd name="connsiteY129" fmla="*/ 903978 h 994406"/>
              <a:gd name="connsiteX130" fmla="*/ 158520 w 547363"/>
              <a:gd name="connsiteY130" fmla="*/ 906779 h 994406"/>
              <a:gd name="connsiteX131" fmla="*/ 145532 w 547363"/>
              <a:gd name="connsiteY131" fmla="*/ 904551 h 994406"/>
              <a:gd name="connsiteX132" fmla="*/ 230273 w 547363"/>
              <a:gd name="connsiteY132" fmla="*/ 860773 h 994406"/>
              <a:gd name="connsiteX133" fmla="*/ 230174 w 547363"/>
              <a:gd name="connsiteY133" fmla="*/ 861255 h 994406"/>
              <a:gd name="connsiteX134" fmla="*/ 237608 w 547363"/>
              <a:gd name="connsiteY134" fmla="*/ 860566 h 994406"/>
              <a:gd name="connsiteX135" fmla="*/ 277153 w 547363"/>
              <a:gd name="connsiteY135" fmla="*/ 854265 h 994406"/>
              <a:gd name="connsiteX136" fmla="*/ 330091 w 547363"/>
              <a:gd name="connsiteY136" fmla="*/ 855665 h 994406"/>
              <a:gd name="connsiteX137" fmla="*/ 371549 w 547363"/>
              <a:gd name="connsiteY137" fmla="*/ 832559 h 994406"/>
              <a:gd name="connsiteX138" fmla="*/ 395148 w 547363"/>
              <a:gd name="connsiteY138" fmla="*/ 809454 h 994406"/>
              <a:gd name="connsiteX139" fmla="*/ 368360 w 547363"/>
              <a:gd name="connsiteY139" fmla="*/ 812254 h 994406"/>
              <a:gd name="connsiteX140" fmla="*/ 342209 w 547363"/>
              <a:gd name="connsiteY140" fmla="*/ 813655 h 994406"/>
              <a:gd name="connsiteX141" fmla="*/ 310957 w 547363"/>
              <a:gd name="connsiteY141" fmla="*/ 822057 h 994406"/>
              <a:gd name="connsiteX142" fmla="*/ 277791 w 547363"/>
              <a:gd name="connsiteY142" fmla="*/ 845162 h 994406"/>
              <a:gd name="connsiteX143" fmla="*/ 263998 w 547363"/>
              <a:gd name="connsiteY143" fmla="*/ 849451 h 994406"/>
              <a:gd name="connsiteX144" fmla="*/ 250305 w 547363"/>
              <a:gd name="connsiteY144" fmla="*/ 848433 h 994406"/>
              <a:gd name="connsiteX145" fmla="*/ 327497 w 547363"/>
              <a:gd name="connsiteY145" fmla="*/ 793400 h 994406"/>
              <a:gd name="connsiteX146" fmla="*/ 327350 w 547363"/>
              <a:gd name="connsiteY146" fmla="*/ 796117 h 994406"/>
              <a:gd name="connsiteX147" fmla="*/ 334555 w 547363"/>
              <a:gd name="connsiteY147" fmla="*/ 794049 h 994406"/>
              <a:gd name="connsiteX148" fmla="*/ 371548 w 547363"/>
              <a:gd name="connsiteY148" fmla="*/ 780746 h 994406"/>
              <a:gd name="connsiteX149" fmla="*/ 391958 w 547363"/>
              <a:gd name="connsiteY149" fmla="*/ 780046 h 994406"/>
              <a:gd name="connsiteX150" fmla="*/ 423211 w 547363"/>
              <a:gd name="connsiteY150" fmla="*/ 770243 h 994406"/>
              <a:gd name="connsiteX151" fmla="*/ 458929 w 547363"/>
              <a:gd name="connsiteY151" fmla="*/ 737335 h 994406"/>
              <a:gd name="connsiteX152" fmla="*/ 476787 w 547363"/>
              <a:gd name="connsiteY152" fmla="*/ 708627 h 994406"/>
              <a:gd name="connsiteX153" fmla="*/ 451912 w 547363"/>
              <a:gd name="connsiteY153" fmla="*/ 719130 h 994406"/>
              <a:gd name="connsiteX154" fmla="*/ 427038 w 547363"/>
              <a:gd name="connsiteY154" fmla="*/ 727532 h 994406"/>
              <a:gd name="connsiteX155" fmla="*/ 398974 w 547363"/>
              <a:gd name="connsiteY155" fmla="*/ 742936 h 994406"/>
              <a:gd name="connsiteX156" fmla="*/ 370911 w 547363"/>
              <a:gd name="connsiteY156" fmla="*/ 772344 h 994406"/>
              <a:gd name="connsiteX157" fmla="*/ 357995 w 547363"/>
              <a:gd name="connsiteY157" fmla="*/ 779258 h 994406"/>
              <a:gd name="connsiteX158" fmla="*/ 345357 w 547363"/>
              <a:gd name="connsiteY158" fmla="*/ 780668 h 994406"/>
              <a:gd name="connsiteX159" fmla="*/ 351140 w 547363"/>
              <a:gd name="connsiteY159" fmla="*/ 776545 h 994406"/>
              <a:gd name="connsiteX160" fmla="*/ 399932 w 547363"/>
              <a:gd name="connsiteY160" fmla="*/ 727269 h 994406"/>
              <a:gd name="connsiteX161" fmla="*/ 409616 w 547363"/>
              <a:gd name="connsiteY161" fmla="*/ 713815 h 994406"/>
              <a:gd name="connsiteX162" fmla="*/ 409669 w 547363"/>
              <a:gd name="connsiteY162" fmla="*/ 714162 h 994406"/>
              <a:gd name="connsiteX163" fmla="*/ 416196 w 547363"/>
              <a:gd name="connsiteY163" fmla="*/ 710727 h 994406"/>
              <a:gd name="connsiteX164" fmla="*/ 448724 w 547363"/>
              <a:gd name="connsiteY164" fmla="*/ 688321 h 994406"/>
              <a:gd name="connsiteX165" fmla="*/ 467859 w 547363"/>
              <a:gd name="connsiteY165" fmla="*/ 682720 h 994406"/>
              <a:gd name="connsiteX166" fmla="*/ 495285 w 547363"/>
              <a:gd name="connsiteY166" fmla="*/ 663814 h 994406"/>
              <a:gd name="connsiteX167" fmla="*/ 520159 w 547363"/>
              <a:gd name="connsiteY167" fmla="*/ 621104 h 994406"/>
              <a:gd name="connsiteX168" fmla="*/ 529088 w 547363"/>
              <a:gd name="connsiteY168" fmla="*/ 588896 h 994406"/>
              <a:gd name="connsiteX169" fmla="*/ 508678 w 547363"/>
              <a:gd name="connsiteY169" fmla="*/ 606400 h 994406"/>
              <a:gd name="connsiteX170" fmla="*/ 487631 w 547363"/>
              <a:gd name="connsiteY170" fmla="*/ 621804 h 994406"/>
              <a:gd name="connsiteX171" fmla="*/ 465307 w 547363"/>
              <a:gd name="connsiteY171" fmla="*/ 644910 h 994406"/>
              <a:gd name="connsiteX172" fmla="*/ 446173 w 547363"/>
              <a:gd name="connsiteY172" fmla="*/ 680619 h 994406"/>
              <a:gd name="connsiteX173" fmla="*/ 435410 w 547363"/>
              <a:gd name="connsiteY173" fmla="*/ 690334 h 994406"/>
              <a:gd name="connsiteX174" fmla="*/ 422983 w 547363"/>
              <a:gd name="connsiteY174" fmla="*/ 695245 h 994406"/>
              <a:gd name="connsiteX175" fmla="*/ 441071 w 547363"/>
              <a:gd name="connsiteY175" fmla="*/ 670116 h 994406"/>
              <a:gd name="connsiteX176" fmla="*/ 468780 w 547363"/>
              <a:gd name="connsiteY176" fmla="*/ 613593 h 994406"/>
              <a:gd name="connsiteX177" fmla="*/ 472961 w 547363"/>
              <a:gd name="connsiteY177" fmla="*/ 609201 h 994406"/>
              <a:gd name="connsiteX178" fmla="*/ 497198 w 547363"/>
              <a:gd name="connsiteY178" fmla="*/ 578393 h 994406"/>
              <a:gd name="connsiteX179" fmla="*/ 513781 w 547363"/>
              <a:gd name="connsiteY179" fmla="*/ 567190 h 994406"/>
              <a:gd name="connsiteX180" fmla="*/ 534191 w 547363"/>
              <a:gd name="connsiteY180" fmla="*/ 541284 h 994406"/>
              <a:gd name="connsiteX181" fmla="*/ 546310 w 547363"/>
              <a:gd name="connsiteY181" fmla="*/ 495072 h 994406"/>
              <a:gd name="connsiteX182" fmla="*/ 546947 w 547363"/>
              <a:gd name="connsiteY182" fmla="*/ 462864 h 994406"/>
              <a:gd name="connsiteX183" fmla="*/ 532278 w 547363"/>
              <a:gd name="connsiteY183" fmla="*/ 484569 h 994406"/>
              <a:gd name="connsiteX184" fmla="*/ 516332 w 547363"/>
              <a:gd name="connsiteY184" fmla="*/ 504874 h 994406"/>
              <a:gd name="connsiteX185" fmla="*/ 501024 w 547363"/>
              <a:gd name="connsiteY185" fmla="*/ 532882 h 994406"/>
              <a:gd name="connsiteX186" fmla="*/ 492733 w 547363"/>
              <a:gd name="connsiteY186" fmla="*/ 572092 h 994406"/>
              <a:gd name="connsiteX187" fmla="*/ 485159 w 547363"/>
              <a:gd name="connsiteY187" fmla="*/ 584345 h 994406"/>
              <a:gd name="connsiteX188" fmla="*/ 476621 w 547363"/>
              <a:gd name="connsiteY188" fmla="*/ 591438 h 994406"/>
              <a:gd name="connsiteX189" fmla="*/ 492096 w 547363"/>
              <a:gd name="connsiteY189" fmla="*/ 536382 h 994406"/>
              <a:gd name="connsiteX190" fmla="*/ 495732 w 547363"/>
              <a:gd name="connsiteY190" fmla="*/ 504094 h 994406"/>
              <a:gd name="connsiteX191" fmla="*/ 499111 w 547363"/>
              <a:gd name="connsiteY191" fmla="*/ 497872 h 994406"/>
              <a:gd name="connsiteX192" fmla="*/ 514418 w 547363"/>
              <a:gd name="connsiteY192" fmla="*/ 462163 h 994406"/>
              <a:gd name="connsiteX193" fmla="*/ 539931 w 547363"/>
              <a:gd name="connsiteY193" fmla="*/ 416652 h 994406"/>
              <a:gd name="connsiteX194" fmla="*/ 541844 w 547363"/>
              <a:gd name="connsiteY194" fmla="*/ 371140 h 994406"/>
              <a:gd name="connsiteX195" fmla="*/ 536104 w 547363"/>
              <a:gd name="connsiteY195" fmla="*/ 341732 h 994406"/>
              <a:gd name="connsiteX196" fmla="*/ 526537 w 547363"/>
              <a:gd name="connsiteY196" fmla="*/ 365538 h 994406"/>
              <a:gd name="connsiteX197" fmla="*/ 515694 w 547363"/>
              <a:gd name="connsiteY197" fmla="*/ 388644 h 994406"/>
              <a:gd name="connsiteX198" fmla="*/ 507403 w 547363"/>
              <a:gd name="connsiteY198" fmla="*/ 418752 h 994406"/>
              <a:gd name="connsiteX199" fmla="*/ 508678 w 547363"/>
              <a:gd name="connsiteY199" fmla="*/ 457262 h 994406"/>
              <a:gd name="connsiteX200" fmla="*/ 504692 w 547363"/>
              <a:gd name="connsiteY200" fmla="*/ 470915 h 994406"/>
              <a:gd name="connsiteX201" fmla="*/ 498428 w 547363"/>
              <a:gd name="connsiteY201" fmla="*/ 480151 h 994406"/>
              <a:gd name="connsiteX202" fmla="*/ 500228 w 547363"/>
              <a:gd name="connsiteY202" fmla="*/ 464176 h 994406"/>
              <a:gd name="connsiteX203" fmla="*/ 497836 w 547363"/>
              <a:gd name="connsiteY203" fmla="*/ 391445 h 994406"/>
              <a:gd name="connsiteX204" fmla="*/ 497158 w 547363"/>
              <a:gd name="connsiteY204" fmla="*/ 386904 h 994406"/>
              <a:gd name="connsiteX205" fmla="*/ 498473 w 547363"/>
              <a:gd name="connsiteY205" fmla="*/ 385843 h 994406"/>
              <a:gd name="connsiteX206" fmla="*/ 506127 w 547363"/>
              <a:gd name="connsiteY206" fmla="*/ 348734 h 994406"/>
              <a:gd name="connsiteX207" fmla="*/ 522710 w 547363"/>
              <a:gd name="connsiteY207" fmla="*/ 301821 h 994406"/>
              <a:gd name="connsiteX208" fmla="*/ 518245 w 547363"/>
              <a:gd name="connsiteY208" fmla="*/ 259111 h 994406"/>
              <a:gd name="connsiteX209" fmla="*/ 509315 w 547363"/>
              <a:gd name="connsiteY209" fmla="*/ 232504 h 994406"/>
              <a:gd name="connsiteX210" fmla="*/ 502937 w 547363"/>
              <a:gd name="connsiteY210" fmla="*/ 256310 h 994406"/>
              <a:gd name="connsiteX211" fmla="*/ 492095 w 547363"/>
              <a:gd name="connsiteY211" fmla="*/ 309524 h 994406"/>
              <a:gd name="connsiteX212" fmla="*/ 499749 w 547363"/>
              <a:gd name="connsiteY212" fmla="*/ 345933 h 994406"/>
              <a:gd name="connsiteX213" fmla="*/ 498712 w 547363"/>
              <a:gd name="connsiteY213" fmla="*/ 359236 h 994406"/>
              <a:gd name="connsiteX214" fmla="*/ 494531 w 547363"/>
              <a:gd name="connsiteY214" fmla="*/ 369323 h 994406"/>
              <a:gd name="connsiteX215" fmla="*/ 487153 w 547363"/>
              <a:gd name="connsiteY215" fmla="*/ 319939 h 994406"/>
              <a:gd name="connsiteX216" fmla="*/ 477565 w 547363"/>
              <a:gd name="connsiteY216" fmla="*/ 281364 h 994406"/>
              <a:gd name="connsiteX217" fmla="*/ 479339 w 547363"/>
              <a:gd name="connsiteY217" fmla="*/ 279416 h 994406"/>
              <a:gd name="connsiteX218" fmla="*/ 481890 w 547363"/>
              <a:gd name="connsiteY218" fmla="*/ 243007 h 994406"/>
              <a:gd name="connsiteX219" fmla="*/ 492095 w 547363"/>
              <a:gd name="connsiteY219" fmla="*/ 196095 h 994406"/>
              <a:gd name="connsiteX220" fmla="*/ 483804 w 547363"/>
              <a:gd name="connsiteY220" fmla="*/ 156184 h 994406"/>
              <a:gd name="connsiteX221" fmla="*/ 472961 w 547363"/>
              <a:gd name="connsiteY221" fmla="*/ 131678 h 994406"/>
              <a:gd name="connsiteX222" fmla="*/ 468497 w 547363"/>
              <a:gd name="connsiteY222" fmla="*/ 154784 h 994406"/>
              <a:gd name="connsiteX223" fmla="*/ 463394 w 547363"/>
              <a:gd name="connsiteY223" fmla="*/ 207298 h 994406"/>
              <a:gd name="connsiteX224" fmla="*/ 474875 w 547363"/>
              <a:gd name="connsiteY224" fmla="*/ 240906 h 994406"/>
              <a:gd name="connsiteX225" fmla="*/ 475592 w 547363"/>
              <a:gd name="connsiteY225" fmla="*/ 253947 h 994406"/>
              <a:gd name="connsiteX226" fmla="*/ 473137 w 547363"/>
              <a:gd name="connsiteY226" fmla="*/ 263547 h 994406"/>
              <a:gd name="connsiteX227" fmla="*/ 469772 w 547363"/>
              <a:gd name="connsiteY227" fmla="*/ 250009 h 994406"/>
              <a:gd name="connsiteX228" fmla="*/ 445268 w 547363"/>
              <a:gd name="connsiteY228" fmla="*/ 184138 h 994406"/>
              <a:gd name="connsiteX229" fmla="*/ 448087 w 547363"/>
              <a:gd name="connsiteY229" fmla="*/ 179991 h 994406"/>
              <a:gd name="connsiteX230" fmla="*/ 446811 w 547363"/>
              <a:gd name="connsiteY230" fmla="*/ 144982 h 994406"/>
              <a:gd name="connsiteX231" fmla="*/ 453189 w 547363"/>
              <a:gd name="connsiteY231" fmla="*/ 98069 h 994406"/>
              <a:gd name="connsiteX232" fmla="*/ 442346 w 547363"/>
              <a:gd name="connsiteY232" fmla="*/ 60259 h 994406"/>
              <a:gd name="connsiteX233" fmla="*/ 430228 w 547363"/>
              <a:gd name="connsiteY233" fmla="*/ 37853 h 994406"/>
              <a:gd name="connsiteX234" fmla="*/ 427677 w 547363"/>
              <a:gd name="connsiteY234" fmla="*/ 60960 h 994406"/>
              <a:gd name="connsiteX235" fmla="*/ 426401 w 547363"/>
              <a:gd name="connsiteY235" fmla="*/ 112073 h 994406"/>
              <a:gd name="connsiteX236" fmla="*/ 440433 w 547363"/>
              <a:gd name="connsiteY236" fmla="*/ 143581 h 994406"/>
              <a:gd name="connsiteX237" fmla="*/ 441709 w 547363"/>
              <a:gd name="connsiteY237" fmla="*/ 156009 h 994406"/>
              <a:gd name="connsiteX238" fmla="*/ 439779 w 547363"/>
              <a:gd name="connsiteY238" fmla="*/ 169382 h 994406"/>
              <a:gd name="connsiteX239" fmla="*/ 420023 w 547363"/>
              <a:gd name="connsiteY239" fmla="*/ 116274 h 994406"/>
              <a:gd name="connsiteX240" fmla="*/ 412369 w 547363"/>
              <a:gd name="connsiteY240" fmla="*/ 91768 h 994406"/>
              <a:gd name="connsiteX241" fmla="*/ 403440 w 547363"/>
              <a:gd name="connsiteY241" fmla="*/ 46955 h 994406"/>
              <a:gd name="connsiteX242" fmla="*/ 381755 w 547363"/>
              <a:gd name="connsiteY242" fmla="*/ 16147 h 994406"/>
              <a:gd name="connsiteX243" fmla="*/ 363896 w 547363"/>
              <a:gd name="connsiteY243" fmla="*/ 44 h 99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547363" h="994406">
                <a:moveTo>
                  <a:pt x="363896" y="44"/>
                </a:moveTo>
                <a:cubicBezTo>
                  <a:pt x="363896" y="44"/>
                  <a:pt x="367723" y="11946"/>
                  <a:pt x="368360" y="21749"/>
                </a:cubicBezTo>
                <a:cubicBezTo>
                  <a:pt x="368360" y="29451"/>
                  <a:pt x="373463" y="56758"/>
                  <a:pt x="382392" y="68661"/>
                </a:cubicBezTo>
                <a:cubicBezTo>
                  <a:pt x="388770" y="76363"/>
                  <a:pt x="395786" y="84065"/>
                  <a:pt x="405353" y="92467"/>
                </a:cubicBezTo>
                <a:cubicBezTo>
                  <a:pt x="407904" y="95268"/>
                  <a:pt x="410456" y="101569"/>
                  <a:pt x="412369" y="108571"/>
                </a:cubicBezTo>
                <a:cubicBezTo>
                  <a:pt x="412688" y="109622"/>
                  <a:pt x="414761" y="116273"/>
                  <a:pt x="418269" y="126514"/>
                </a:cubicBezTo>
                <a:lnTo>
                  <a:pt x="432708" y="165793"/>
                </a:lnTo>
                <a:lnTo>
                  <a:pt x="419385" y="153382"/>
                </a:lnTo>
                <a:cubicBezTo>
                  <a:pt x="415558" y="140779"/>
                  <a:pt x="411731" y="130977"/>
                  <a:pt x="406629" y="121875"/>
                </a:cubicBezTo>
                <a:cubicBezTo>
                  <a:pt x="398975" y="109271"/>
                  <a:pt x="376651" y="95968"/>
                  <a:pt x="369636" y="93867"/>
                </a:cubicBezTo>
                <a:cubicBezTo>
                  <a:pt x="361344" y="90366"/>
                  <a:pt x="351777" y="84065"/>
                  <a:pt x="351777" y="84065"/>
                </a:cubicBezTo>
                <a:cubicBezTo>
                  <a:pt x="351139" y="83364"/>
                  <a:pt x="355604" y="95268"/>
                  <a:pt x="360706" y="106471"/>
                </a:cubicBezTo>
                <a:cubicBezTo>
                  <a:pt x="363895" y="112772"/>
                  <a:pt x="367722" y="125375"/>
                  <a:pt x="380478" y="136578"/>
                </a:cubicBezTo>
                <a:cubicBezTo>
                  <a:pt x="398975" y="152683"/>
                  <a:pt x="405353" y="154783"/>
                  <a:pt x="416195" y="159684"/>
                </a:cubicBezTo>
                <a:cubicBezTo>
                  <a:pt x="424487" y="165986"/>
                  <a:pt x="430866" y="170187"/>
                  <a:pt x="438519" y="184190"/>
                </a:cubicBezTo>
                <a:lnTo>
                  <a:pt x="439587" y="184362"/>
                </a:lnTo>
                <a:lnTo>
                  <a:pt x="448724" y="210098"/>
                </a:lnTo>
                <a:cubicBezTo>
                  <a:pt x="453508" y="224102"/>
                  <a:pt x="459089" y="241256"/>
                  <a:pt x="464670" y="261211"/>
                </a:cubicBezTo>
                <a:lnTo>
                  <a:pt x="465411" y="264367"/>
                </a:lnTo>
                <a:lnTo>
                  <a:pt x="452551" y="249308"/>
                </a:lnTo>
                <a:cubicBezTo>
                  <a:pt x="450000" y="236004"/>
                  <a:pt x="446811" y="225502"/>
                  <a:pt x="442346" y="215699"/>
                </a:cubicBezTo>
                <a:cubicBezTo>
                  <a:pt x="435968" y="201696"/>
                  <a:pt x="413645" y="186292"/>
                  <a:pt x="406628" y="183491"/>
                </a:cubicBezTo>
                <a:cubicBezTo>
                  <a:pt x="398336" y="179290"/>
                  <a:pt x="388769" y="172288"/>
                  <a:pt x="388769" y="172288"/>
                </a:cubicBezTo>
                <a:cubicBezTo>
                  <a:pt x="388132" y="171587"/>
                  <a:pt x="391958" y="183491"/>
                  <a:pt x="396423" y="195394"/>
                </a:cubicBezTo>
                <a:cubicBezTo>
                  <a:pt x="398975" y="202395"/>
                  <a:pt x="402164" y="214999"/>
                  <a:pt x="414282" y="227602"/>
                </a:cubicBezTo>
                <a:cubicBezTo>
                  <a:pt x="431503" y="245807"/>
                  <a:pt x="437881" y="248608"/>
                  <a:pt x="448724" y="254910"/>
                </a:cubicBezTo>
                <a:cubicBezTo>
                  <a:pt x="456378" y="261911"/>
                  <a:pt x="462756" y="266812"/>
                  <a:pt x="468496" y="282917"/>
                </a:cubicBezTo>
                <a:lnTo>
                  <a:pt x="469861" y="283322"/>
                </a:lnTo>
                <a:lnTo>
                  <a:pt x="480615" y="329129"/>
                </a:lnTo>
                <a:lnTo>
                  <a:pt x="485008" y="363972"/>
                </a:lnTo>
                <a:lnTo>
                  <a:pt x="476150" y="350134"/>
                </a:lnTo>
                <a:cubicBezTo>
                  <a:pt x="475513" y="336130"/>
                  <a:pt x="472962" y="324928"/>
                  <a:pt x="469772" y="314425"/>
                </a:cubicBezTo>
                <a:cubicBezTo>
                  <a:pt x="464670" y="299021"/>
                  <a:pt x="443622" y="280817"/>
                  <a:pt x="436606" y="277315"/>
                </a:cubicBezTo>
                <a:cubicBezTo>
                  <a:pt x="428315" y="272415"/>
                  <a:pt x="419386" y="264012"/>
                  <a:pt x="419386" y="264012"/>
                </a:cubicBezTo>
                <a:cubicBezTo>
                  <a:pt x="419386" y="263312"/>
                  <a:pt x="421937" y="275915"/>
                  <a:pt x="425126" y="288518"/>
                </a:cubicBezTo>
                <a:cubicBezTo>
                  <a:pt x="427039" y="295520"/>
                  <a:pt x="428315" y="308824"/>
                  <a:pt x="439157" y="322827"/>
                </a:cubicBezTo>
                <a:cubicBezTo>
                  <a:pt x="455103" y="343132"/>
                  <a:pt x="460843" y="346634"/>
                  <a:pt x="471048" y="355036"/>
                </a:cubicBezTo>
                <a:cubicBezTo>
                  <a:pt x="478064" y="364138"/>
                  <a:pt x="483804" y="369739"/>
                  <a:pt x="487631" y="386543"/>
                </a:cubicBezTo>
                <a:lnTo>
                  <a:pt x="487929" y="387140"/>
                </a:lnTo>
                <a:lnTo>
                  <a:pt x="490900" y="410700"/>
                </a:lnTo>
                <a:lnTo>
                  <a:pt x="489167" y="471328"/>
                </a:lnTo>
                <a:lnTo>
                  <a:pt x="483804" y="457262"/>
                </a:lnTo>
                <a:cubicBezTo>
                  <a:pt x="485718" y="443258"/>
                  <a:pt x="485718" y="431355"/>
                  <a:pt x="483804" y="420152"/>
                </a:cubicBezTo>
                <a:cubicBezTo>
                  <a:pt x="482528" y="411750"/>
                  <a:pt x="477426" y="401947"/>
                  <a:pt x="471686" y="393545"/>
                </a:cubicBezTo>
                <a:cubicBezTo>
                  <a:pt x="465945" y="385843"/>
                  <a:pt x="459567" y="378842"/>
                  <a:pt x="456378" y="376741"/>
                </a:cubicBezTo>
                <a:cubicBezTo>
                  <a:pt x="449362" y="370439"/>
                  <a:pt x="441071" y="360637"/>
                  <a:pt x="441071" y="360637"/>
                </a:cubicBezTo>
                <a:cubicBezTo>
                  <a:pt x="441071" y="359936"/>
                  <a:pt x="441708" y="373240"/>
                  <a:pt x="442984" y="385843"/>
                </a:cubicBezTo>
                <a:cubicBezTo>
                  <a:pt x="443622" y="392845"/>
                  <a:pt x="442984" y="406148"/>
                  <a:pt x="451913" y="422253"/>
                </a:cubicBezTo>
                <a:cubicBezTo>
                  <a:pt x="464032" y="445358"/>
                  <a:pt x="469134" y="450260"/>
                  <a:pt x="478064" y="460762"/>
                </a:cubicBezTo>
                <a:cubicBezTo>
                  <a:pt x="483166" y="470565"/>
                  <a:pt x="487631" y="478267"/>
                  <a:pt x="488269" y="497172"/>
                </a:cubicBezTo>
                <a:lnTo>
                  <a:pt x="488413" y="497735"/>
                </a:lnTo>
                <a:lnTo>
                  <a:pt x="488269" y="502774"/>
                </a:lnTo>
                <a:lnTo>
                  <a:pt x="468745" y="583147"/>
                </a:lnTo>
                <a:lnTo>
                  <a:pt x="467380" y="576906"/>
                </a:lnTo>
                <a:cubicBezTo>
                  <a:pt x="466902" y="571042"/>
                  <a:pt x="467221" y="566141"/>
                  <a:pt x="467859" y="562990"/>
                </a:cubicBezTo>
                <a:cubicBezTo>
                  <a:pt x="473600" y="549686"/>
                  <a:pt x="476150" y="537783"/>
                  <a:pt x="476788" y="526580"/>
                </a:cubicBezTo>
                <a:cubicBezTo>
                  <a:pt x="477426" y="518178"/>
                  <a:pt x="474237" y="506975"/>
                  <a:pt x="470410" y="497173"/>
                </a:cubicBezTo>
                <a:cubicBezTo>
                  <a:pt x="465946" y="488070"/>
                  <a:pt x="460843" y="479668"/>
                  <a:pt x="458292" y="476867"/>
                </a:cubicBezTo>
                <a:cubicBezTo>
                  <a:pt x="451914" y="469165"/>
                  <a:pt x="445536" y="457962"/>
                  <a:pt x="445536" y="457962"/>
                </a:cubicBezTo>
                <a:cubicBezTo>
                  <a:pt x="445536" y="457262"/>
                  <a:pt x="444259" y="469865"/>
                  <a:pt x="442984" y="482468"/>
                </a:cubicBezTo>
                <a:cubicBezTo>
                  <a:pt x="442346" y="490171"/>
                  <a:pt x="439158" y="502774"/>
                  <a:pt x="444259" y="520278"/>
                </a:cubicBezTo>
                <a:cubicBezTo>
                  <a:pt x="451914" y="546185"/>
                  <a:pt x="455103" y="553187"/>
                  <a:pt x="461481" y="565790"/>
                </a:cubicBezTo>
                <a:cubicBezTo>
                  <a:pt x="462756" y="571742"/>
                  <a:pt x="464032" y="576993"/>
                  <a:pt x="464431" y="582857"/>
                </a:cubicBezTo>
                <a:lnTo>
                  <a:pt x="462151" y="603315"/>
                </a:lnTo>
                <a:lnTo>
                  <a:pt x="421543" y="680707"/>
                </a:lnTo>
                <a:lnTo>
                  <a:pt x="424487" y="663115"/>
                </a:lnTo>
                <a:cubicBezTo>
                  <a:pt x="433416" y="651912"/>
                  <a:pt x="439156" y="641410"/>
                  <a:pt x="442983" y="630207"/>
                </a:cubicBezTo>
                <a:cubicBezTo>
                  <a:pt x="445534" y="621805"/>
                  <a:pt x="445534" y="609901"/>
                  <a:pt x="444259" y="599399"/>
                </a:cubicBezTo>
                <a:cubicBezTo>
                  <a:pt x="442983" y="588896"/>
                  <a:pt x="439794" y="579093"/>
                  <a:pt x="437881" y="575593"/>
                </a:cubicBezTo>
                <a:cubicBezTo>
                  <a:pt x="434054" y="565790"/>
                  <a:pt x="430227" y="553187"/>
                  <a:pt x="430227" y="553187"/>
                </a:cubicBezTo>
                <a:cubicBezTo>
                  <a:pt x="430227" y="552486"/>
                  <a:pt x="425763" y="564390"/>
                  <a:pt x="421298" y="576292"/>
                </a:cubicBezTo>
                <a:cubicBezTo>
                  <a:pt x="418746" y="583294"/>
                  <a:pt x="412368" y="594497"/>
                  <a:pt x="412368" y="613403"/>
                </a:cubicBezTo>
                <a:cubicBezTo>
                  <a:pt x="413006" y="627406"/>
                  <a:pt x="413006" y="636508"/>
                  <a:pt x="413644" y="643510"/>
                </a:cubicBezTo>
                <a:cubicBezTo>
                  <a:pt x="414282" y="650512"/>
                  <a:pt x="415558" y="656113"/>
                  <a:pt x="416833" y="663816"/>
                </a:cubicBezTo>
                <a:cubicBezTo>
                  <a:pt x="416514" y="670117"/>
                  <a:pt x="416355" y="675719"/>
                  <a:pt x="415159" y="681583"/>
                </a:cubicBezTo>
                <a:lnTo>
                  <a:pt x="408921" y="696869"/>
                </a:lnTo>
                <a:lnTo>
                  <a:pt x="355684" y="758165"/>
                </a:lnTo>
                <a:lnTo>
                  <a:pt x="347173" y="764899"/>
                </a:lnTo>
                <a:lnTo>
                  <a:pt x="353691" y="749938"/>
                </a:lnTo>
                <a:cubicBezTo>
                  <a:pt x="365171" y="740835"/>
                  <a:pt x="373463" y="732433"/>
                  <a:pt x="380479" y="722630"/>
                </a:cubicBezTo>
                <a:cubicBezTo>
                  <a:pt x="384943" y="715628"/>
                  <a:pt x="388770" y="703726"/>
                  <a:pt x="390046" y="692523"/>
                </a:cubicBezTo>
                <a:cubicBezTo>
                  <a:pt x="391959" y="681320"/>
                  <a:pt x="391321" y="670817"/>
                  <a:pt x="390684" y="666616"/>
                </a:cubicBezTo>
                <a:cubicBezTo>
                  <a:pt x="389408" y="655413"/>
                  <a:pt x="389408" y="642110"/>
                  <a:pt x="389408" y="642110"/>
                </a:cubicBezTo>
                <a:cubicBezTo>
                  <a:pt x="390046" y="641409"/>
                  <a:pt x="381754" y="651212"/>
                  <a:pt x="374101" y="661715"/>
                </a:cubicBezTo>
                <a:cubicBezTo>
                  <a:pt x="369636" y="668016"/>
                  <a:pt x="360069" y="677119"/>
                  <a:pt x="354966" y="696023"/>
                </a:cubicBezTo>
                <a:cubicBezTo>
                  <a:pt x="347313" y="724031"/>
                  <a:pt x="347313" y="732433"/>
                  <a:pt x="346037" y="747837"/>
                </a:cubicBezTo>
                <a:cubicBezTo>
                  <a:pt x="344124" y="753789"/>
                  <a:pt x="342529" y="759215"/>
                  <a:pt x="339898" y="764817"/>
                </a:cubicBezTo>
                <a:lnTo>
                  <a:pt x="331156" y="777571"/>
                </a:lnTo>
                <a:lnTo>
                  <a:pt x="282894" y="815755"/>
                </a:lnTo>
                <a:lnTo>
                  <a:pt x="252045" y="834280"/>
                </a:lnTo>
                <a:lnTo>
                  <a:pt x="262484" y="817855"/>
                </a:lnTo>
                <a:cubicBezTo>
                  <a:pt x="275878" y="811554"/>
                  <a:pt x="286083" y="804552"/>
                  <a:pt x="295012" y="796150"/>
                </a:cubicBezTo>
                <a:cubicBezTo>
                  <a:pt x="302028" y="790548"/>
                  <a:pt x="307769" y="779346"/>
                  <a:pt x="311596" y="768142"/>
                </a:cubicBezTo>
                <a:cubicBezTo>
                  <a:pt x="315422" y="757639"/>
                  <a:pt x="317974" y="747137"/>
                  <a:pt x="317974" y="742235"/>
                </a:cubicBezTo>
                <a:cubicBezTo>
                  <a:pt x="319249" y="731032"/>
                  <a:pt x="323076" y="717029"/>
                  <a:pt x="323076" y="717029"/>
                </a:cubicBezTo>
                <a:cubicBezTo>
                  <a:pt x="323714" y="716329"/>
                  <a:pt x="312871" y="724731"/>
                  <a:pt x="302666" y="733133"/>
                </a:cubicBezTo>
                <a:cubicBezTo>
                  <a:pt x="296925" y="738735"/>
                  <a:pt x="284807" y="745036"/>
                  <a:pt x="275240" y="763941"/>
                </a:cubicBezTo>
                <a:cubicBezTo>
                  <a:pt x="261846" y="791248"/>
                  <a:pt x="259932" y="799650"/>
                  <a:pt x="256105" y="815054"/>
                </a:cubicBezTo>
                <a:cubicBezTo>
                  <a:pt x="250366" y="826958"/>
                  <a:pt x="246539" y="836060"/>
                  <a:pt x="230593" y="846563"/>
                </a:cubicBezTo>
                <a:lnTo>
                  <a:pt x="229772" y="847655"/>
                </a:lnTo>
                <a:lnTo>
                  <a:pt x="209147" y="860041"/>
                </a:lnTo>
                <a:lnTo>
                  <a:pt x="147699" y="891296"/>
                </a:lnTo>
                <a:lnTo>
                  <a:pt x="150547" y="886473"/>
                </a:lnTo>
                <a:cubicBezTo>
                  <a:pt x="154693" y="881571"/>
                  <a:pt x="158838" y="878071"/>
                  <a:pt x="161708" y="875970"/>
                </a:cubicBezTo>
                <a:cubicBezTo>
                  <a:pt x="176378" y="870369"/>
                  <a:pt x="187859" y="864767"/>
                  <a:pt x="198064" y="857765"/>
                </a:cubicBezTo>
                <a:cubicBezTo>
                  <a:pt x="212733" y="847262"/>
                  <a:pt x="227403" y="815755"/>
                  <a:pt x="229316" y="805952"/>
                </a:cubicBezTo>
                <a:cubicBezTo>
                  <a:pt x="232506" y="794049"/>
                  <a:pt x="238884" y="780746"/>
                  <a:pt x="238884" y="780746"/>
                </a:cubicBezTo>
                <a:cubicBezTo>
                  <a:pt x="239522" y="780746"/>
                  <a:pt x="227403" y="787047"/>
                  <a:pt x="214647" y="794049"/>
                </a:cubicBezTo>
                <a:cubicBezTo>
                  <a:pt x="206993" y="798250"/>
                  <a:pt x="193599" y="803151"/>
                  <a:pt x="180843" y="821356"/>
                </a:cubicBezTo>
                <a:cubicBezTo>
                  <a:pt x="162984" y="846563"/>
                  <a:pt x="160433" y="855665"/>
                  <a:pt x="154693" y="871069"/>
                </a:cubicBezTo>
                <a:cubicBezTo>
                  <a:pt x="150866" y="876670"/>
                  <a:pt x="147836" y="881746"/>
                  <a:pt x="143770" y="886823"/>
                </a:cubicBezTo>
                <a:lnTo>
                  <a:pt x="128846" y="900539"/>
                </a:lnTo>
                <a:lnTo>
                  <a:pt x="81504" y="923233"/>
                </a:lnTo>
                <a:cubicBezTo>
                  <a:pt x="63965" y="931810"/>
                  <a:pt x="48817" y="939687"/>
                  <a:pt x="36698" y="947389"/>
                </a:cubicBezTo>
                <a:cubicBezTo>
                  <a:pt x="23942" y="954391"/>
                  <a:pt x="15012" y="962093"/>
                  <a:pt x="9272" y="968395"/>
                </a:cubicBezTo>
                <a:cubicBezTo>
                  <a:pt x="3532" y="974696"/>
                  <a:pt x="1619" y="978897"/>
                  <a:pt x="1619" y="978897"/>
                </a:cubicBezTo>
                <a:cubicBezTo>
                  <a:pt x="-2208" y="987299"/>
                  <a:pt x="1619" y="992901"/>
                  <a:pt x="4170" y="994301"/>
                </a:cubicBezTo>
                <a:cubicBezTo>
                  <a:pt x="6721" y="995002"/>
                  <a:pt x="7997" y="992201"/>
                  <a:pt x="11186" y="985899"/>
                </a:cubicBezTo>
                <a:cubicBezTo>
                  <a:pt x="16288" y="976797"/>
                  <a:pt x="24580" y="969795"/>
                  <a:pt x="33509" y="963493"/>
                </a:cubicBezTo>
                <a:cubicBezTo>
                  <a:pt x="42439" y="957192"/>
                  <a:pt x="52006" y="952290"/>
                  <a:pt x="61573" y="946689"/>
                </a:cubicBezTo>
                <a:cubicBezTo>
                  <a:pt x="80707" y="936186"/>
                  <a:pt x="101117" y="927084"/>
                  <a:pt x="120889" y="917281"/>
                </a:cubicBezTo>
                <a:lnTo>
                  <a:pt x="124938" y="915190"/>
                </a:lnTo>
                <a:lnTo>
                  <a:pt x="131094" y="915181"/>
                </a:lnTo>
                <a:cubicBezTo>
                  <a:pt x="149591" y="909580"/>
                  <a:pt x="159158" y="911680"/>
                  <a:pt x="171914" y="913080"/>
                </a:cubicBezTo>
                <a:cubicBezTo>
                  <a:pt x="186584" y="918682"/>
                  <a:pt x="194238" y="922883"/>
                  <a:pt x="225490" y="921483"/>
                </a:cubicBezTo>
                <a:cubicBezTo>
                  <a:pt x="247814" y="920783"/>
                  <a:pt x="261208" y="910280"/>
                  <a:pt x="269499" y="905379"/>
                </a:cubicBezTo>
                <a:cubicBezTo>
                  <a:pt x="283531" y="896976"/>
                  <a:pt x="296288" y="886473"/>
                  <a:pt x="295649" y="887174"/>
                </a:cubicBezTo>
                <a:cubicBezTo>
                  <a:pt x="295649" y="887874"/>
                  <a:pt x="280342" y="887874"/>
                  <a:pt x="268861" y="885073"/>
                </a:cubicBezTo>
                <a:cubicBezTo>
                  <a:pt x="259932" y="882272"/>
                  <a:pt x="226766" y="878071"/>
                  <a:pt x="209545" y="884373"/>
                </a:cubicBezTo>
                <a:cubicBezTo>
                  <a:pt x="197427" y="889274"/>
                  <a:pt x="186584" y="894876"/>
                  <a:pt x="173190" y="903978"/>
                </a:cubicBezTo>
                <a:cubicBezTo>
                  <a:pt x="169682" y="905379"/>
                  <a:pt x="164579" y="906604"/>
                  <a:pt x="158520" y="906779"/>
                </a:cubicBezTo>
                <a:lnTo>
                  <a:pt x="145532" y="904551"/>
                </a:lnTo>
                <a:lnTo>
                  <a:pt x="230273" y="860773"/>
                </a:lnTo>
                <a:lnTo>
                  <a:pt x="230174" y="861255"/>
                </a:lnTo>
                <a:cubicBezTo>
                  <a:pt x="231031" y="862273"/>
                  <a:pt x="233303" y="862317"/>
                  <a:pt x="237608" y="860566"/>
                </a:cubicBezTo>
                <a:cubicBezTo>
                  <a:pt x="255467" y="852865"/>
                  <a:pt x="264397" y="854265"/>
                  <a:pt x="277153" y="854265"/>
                </a:cubicBezTo>
                <a:cubicBezTo>
                  <a:pt x="291823" y="857066"/>
                  <a:pt x="299476" y="860566"/>
                  <a:pt x="330091" y="855665"/>
                </a:cubicBezTo>
                <a:cubicBezTo>
                  <a:pt x="351777" y="852164"/>
                  <a:pt x="363895" y="838861"/>
                  <a:pt x="371549" y="832559"/>
                </a:cubicBezTo>
                <a:cubicBezTo>
                  <a:pt x="384305" y="821356"/>
                  <a:pt x="395786" y="808753"/>
                  <a:pt x="395148" y="809454"/>
                </a:cubicBezTo>
                <a:cubicBezTo>
                  <a:pt x="395148" y="809454"/>
                  <a:pt x="379841" y="812954"/>
                  <a:pt x="368360" y="812254"/>
                </a:cubicBezTo>
                <a:cubicBezTo>
                  <a:pt x="363895" y="811554"/>
                  <a:pt x="353690" y="812254"/>
                  <a:pt x="342209" y="813655"/>
                </a:cubicBezTo>
                <a:cubicBezTo>
                  <a:pt x="330729" y="815055"/>
                  <a:pt x="319248" y="817856"/>
                  <a:pt x="310957" y="822057"/>
                </a:cubicBezTo>
                <a:cubicBezTo>
                  <a:pt x="300114" y="827658"/>
                  <a:pt x="289909" y="835360"/>
                  <a:pt x="277791" y="845162"/>
                </a:cubicBezTo>
                <a:cubicBezTo>
                  <a:pt x="274602" y="846913"/>
                  <a:pt x="269818" y="848663"/>
                  <a:pt x="263998" y="849451"/>
                </a:cubicBezTo>
                <a:lnTo>
                  <a:pt x="250305" y="848433"/>
                </a:lnTo>
                <a:lnTo>
                  <a:pt x="327497" y="793400"/>
                </a:lnTo>
                <a:lnTo>
                  <a:pt x="327350" y="796117"/>
                </a:lnTo>
                <a:cubicBezTo>
                  <a:pt x="328337" y="796894"/>
                  <a:pt x="330569" y="796500"/>
                  <a:pt x="334555" y="794049"/>
                </a:cubicBezTo>
                <a:cubicBezTo>
                  <a:pt x="350501" y="784247"/>
                  <a:pt x="359430" y="782846"/>
                  <a:pt x="371548" y="780746"/>
                </a:cubicBezTo>
                <a:cubicBezTo>
                  <a:pt x="379202" y="780746"/>
                  <a:pt x="384942" y="781446"/>
                  <a:pt x="391958" y="780046"/>
                </a:cubicBezTo>
                <a:cubicBezTo>
                  <a:pt x="399612" y="778645"/>
                  <a:pt x="408541" y="776545"/>
                  <a:pt x="423211" y="770243"/>
                </a:cubicBezTo>
                <a:cubicBezTo>
                  <a:pt x="443621" y="761141"/>
                  <a:pt x="453188" y="745036"/>
                  <a:pt x="458929" y="737335"/>
                </a:cubicBezTo>
                <a:cubicBezTo>
                  <a:pt x="469134" y="723331"/>
                  <a:pt x="477425" y="707927"/>
                  <a:pt x="476787" y="708627"/>
                </a:cubicBezTo>
                <a:cubicBezTo>
                  <a:pt x="476787" y="708627"/>
                  <a:pt x="462756" y="716330"/>
                  <a:pt x="451912" y="719130"/>
                </a:cubicBezTo>
                <a:cubicBezTo>
                  <a:pt x="447448" y="719830"/>
                  <a:pt x="437243" y="723331"/>
                  <a:pt x="427038" y="727532"/>
                </a:cubicBezTo>
                <a:cubicBezTo>
                  <a:pt x="416833" y="731733"/>
                  <a:pt x="405990" y="736634"/>
                  <a:pt x="398974" y="742936"/>
                </a:cubicBezTo>
                <a:cubicBezTo>
                  <a:pt x="389407" y="751338"/>
                  <a:pt x="381116" y="760440"/>
                  <a:pt x="370911" y="772344"/>
                </a:cubicBezTo>
                <a:cubicBezTo>
                  <a:pt x="368040" y="774794"/>
                  <a:pt x="363576" y="777420"/>
                  <a:pt x="357995" y="779258"/>
                </a:cubicBezTo>
                <a:lnTo>
                  <a:pt x="345357" y="780668"/>
                </a:lnTo>
                <a:lnTo>
                  <a:pt x="351140" y="776545"/>
                </a:lnTo>
                <a:cubicBezTo>
                  <a:pt x="368360" y="761491"/>
                  <a:pt x="384784" y="745036"/>
                  <a:pt x="399932" y="727269"/>
                </a:cubicBezTo>
                <a:lnTo>
                  <a:pt x="409616" y="713815"/>
                </a:lnTo>
                <a:lnTo>
                  <a:pt x="409669" y="714162"/>
                </a:lnTo>
                <a:cubicBezTo>
                  <a:pt x="410775" y="714709"/>
                  <a:pt x="412848" y="713878"/>
                  <a:pt x="416196" y="710727"/>
                </a:cubicBezTo>
                <a:cubicBezTo>
                  <a:pt x="429590" y="697423"/>
                  <a:pt x="437882" y="693923"/>
                  <a:pt x="448724" y="688321"/>
                </a:cubicBezTo>
                <a:cubicBezTo>
                  <a:pt x="455741" y="686220"/>
                  <a:pt x="460843" y="684820"/>
                  <a:pt x="467859" y="682720"/>
                </a:cubicBezTo>
                <a:cubicBezTo>
                  <a:pt x="474875" y="679218"/>
                  <a:pt x="483166" y="674318"/>
                  <a:pt x="495285" y="663814"/>
                </a:cubicBezTo>
                <a:cubicBezTo>
                  <a:pt x="511868" y="648411"/>
                  <a:pt x="516970" y="630206"/>
                  <a:pt x="520159" y="621104"/>
                </a:cubicBezTo>
                <a:cubicBezTo>
                  <a:pt x="525900" y="604999"/>
                  <a:pt x="529088" y="588195"/>
                  <a:pt x="529088" y="588896"/>
                </a:cubicBezTo>
                <a:cubicBezTo>
                  <a:pt x="529088" y="588896"/>
                  <a:pt x="518246" y="600099"/>
                  <a:pt x="508678" y="606400"/>
                </a:cubicBezTo>
                <a:cubicBezTo>
                  <a:pt x="504852" y="608501"/>
                  <a:pt x="496560" y="614802"/>
                  <a:pt x="487631" y="621804"/>
                </a:cubicBezTo>
                <a:cubicBezTo>
                  <a:pt x="479339" y="628806"/>
                  <a:pt x="470410" y="637208"/>
                  <a:pt x="465307" y="644910"/>
                </a:cubicBezTo>
                <a:cubicBezTo>
                  <a:pt x="458929" y="655412"/>
                  <a:pt x="453189" y="666615"/>
                  <a:pt x="446173" y="680619"/>
                </a:cubicBezTo>
                <a:cubicBezTo>
                  <a:pt x="443941" y="683419"/>
                  <a:pt x="440274" y="687095"/>
                  <a:pt x="435410" y="690334"/>
                </a:cubicBezTo>
                <a:lnTo>
                  <a:pt x="422983" y="695245"/>
                </a:lnTo>
                <a:lnTo>
                  <a:pt x="441071" y="670116"/>
                </a:lnTo>
                <a:lnTo>
                  <a:pt x="468780" y="613593"/>
                </a:lnTo>
                <a:lnTo>
                  <a:pt x="472961" y="609201"/>
                </a:lnTo>
                <a:cubicBezTo>
                  <a:pt x="481890" y="592397"/>
                  <a:pt x="488268" y="587496"/>
                  <a:pt x="497198" y="578393"/>
                </a:cubicBezTo>
                <a:cubicBezTo>
                  <a:pt x="503576" y="574192"/>
                  <a:pt x="508041" y="571391"/>
                  <a:pt x="513781" y="567190"/>
                </a:cubicBezTo>
                <a:cubicBezTo>
                  <a:pt x="519521" y="562289"/>
                  <a:pt x="525900" y="554587"/>
                  <a:pt x="534191" y="541284"/>
                </a:cubicBezTo>
                <a:cubicBezTo>
                  <a:pt x="545671" y="522379"/>
                  <a:pt x="545671" y="504874"/>
                  <a:pt x="546310" y="495072"/>
                </a:cubicBezTo>
                <a:cubicBezTo>
                  <a:pt x="548223" y="478268"/>
                  <a:pt x="546947" y="462163"/>
                  <a:pt x="546947" y="462864"/>
                </a:cubicBezTo>
                <a:cubicBezTo>
                  <a:pt x="546947" y="462864"/>
                  <a:pt x="539931" y="476167"/>
                  <a:pt x="532278" y="484569"/>
                </a:cubicBezTo>
                <a:cubicBezTo>
                  <a:pt x="529088" y="487370"/>
                  <a:pt x="522710" y="495772"/>
                  <a:pt x="516332" y="504874"/>
                </a:cubicBezTo>
                <a:cubicBezTo>
                  <a:pt x="509954" y="513977"/>
                  <a:pt x="503576" y="524480"/>
                  <a:pt x="501024" y="532882"/>
                </a:cubicBezTo>
                <a:cubicBezTo>
                  <a:pt x="497836" y="544785"/>
                  <a:pt x="495284" y="556688"/>
                  <a:pt x="492733" y="572092"/>
                </a:cubicBezTo>
                <a:cubicBezTo>
                  <a:pt x="491458" y="575243"/>
                  <a:pt x="488906" y="579794"/>
                  <a:pt x="485159" y="584345"/>
                </a:cubicBezTo>
                <a:lnTo>
                  <a:pt x="476621" y="591438"/>
                </a:lnTo>
                <a:lnTo>
                  <a:pt x="492096" y="536382"/>
                </a:lnTo>
                <a:lnTo>
                  <a:pt x="495732" y="504094"/>
                </a:lnTo>
                <a:lnTo>
                  <a:pt x="499111" y="497872"/>
                </a:lnTo>
                <a:cubicBezTo>
                  <a:pt x="503576" y="479668"/>
                  <a:pt x="508040" y="472666"/>
                  <a:pt x="514418" y="462163"/>
                </a:cubicBezTo>
                <a:cubicBezTo>
                  <a:pt x="523986" y="450960"/>
                  <a:pt x="529726" y="446059"/>
                  <a:pt x="539931" y="416652"/>
                </a:cubicBezTo>
                <a:cubicBezTo>
                  <a:pt x="546947" y="396346"/>
                  <a:pt x="543120" y="380242"/>
                  <a:pt x="541844" y="371140"/>
                </a:cubicBezTo>
                <a:cubicBezTo>
                  <a:pt x="539931" y="355736"/>
                  <a:pt x="536104" y="341032"/>
                  <a:pt x="536104" y="341732"/>
                </a:cubicBezTo>
                <a:cubicBezTo>
                  <a:pt x="536104" y="342433"/>
                  <a:pt x="532277" y="355736"/>
                  <a:pt x="526537" y="365538"/>
                </a:cubicBezTo>
                <a:cubicBezTo>
                  <a:pt x="523986" y="369739"/>
                  <a:pt x="519521" y="378842"/>
                  <a:pt x="515694" y="388644"/>
                </a:cubicBezTo>
                <a:cubicBezTo>
                  <a:pt x="511868" y="399147"/>
                  <a:pt x="508040" y="410350"/>
                  <a:pt x="507403" y="418752"/>
                </a:cubicBezTo>
                <a:cubicBezTo>
                  <a:pt x="506764" y="430655"/>
                  <a:pt x="507403" y="442558"/>
                  <a:pt x="508678" y="457262"/>
                </a:cubicBezTo>
                <a:cubicBezTo>
                  <a:pt x="508359" y="460763"/>
                  <a:pt x="507083" y="465664"/>
                  <a:pt x="504692" y="470915"/>
                </a:cubicBezTo>
                <a:lnTo>
                  <a:pt x="498428" y="480151"/>
                </a:lnTo>
                <a:lnTo>
                  <a:pt x="500228" y="464176"/>
                </a:lnTo>
                <a:cubicBezTo>
                  <a:pt x="501025" y="439932"/>
                  <a:pt x="500068" y="415601"/>
                  <a:pt x="497836" y="391445"/>
                </a:cubicBezTo>
                <a:lnTo>
                  <a:pt x="497158" y="386904"/>
                </a:lnTo>
                <a:lnTo>
                  <a:pt x="498473" y="385843"/>
                </a:lnTo>
                <a:cubicBezTo>
                  <a:pt x="499110" y="367638"/>
                  <a:pt x="502300" y="359937"/>
                  <a:pt x="506127" y="348734"/>
                </a:cubicBezTo>
                <a:cubicBezTo>
                  <a:pt x="513142" y="336130"/>
                  <a:pt x="517607" y="330529"/>
                  <a:pt x="522710" y="301821"/>
                </a:cubicBezTo>
                <a:cubicBezTo>
                  <a:pt x="525899" y="281516"/>
                  <a:pt x="520159" y="267513"/>
                  <a:pt x="518245" y="259111"/>
                </a:cubicBezTo>
                <a:cubicBezTo>
                  <a:pt x="514418" y="245107"/>
                  <a:pt x="509315" y="231803"/>
                  <a:pt x="509315" y="232504"/>
                </a:cubicBezTo>
                <a:cubicBezTo>
                  <a:pt x="509315" y="232504"/>
                  <a:pt x="506764" y="246508"/>
                  <a:pt x="502937" y="256310"/>
                </a:cubicBezTo>
                <a:cubicBezTo>
                  <a:pt x="499110" y="264012"/>
                  <a:pt x="490819" y="292719"/>
                  <a:pt x="492095" y="309524"/>
                </a:cubicBezTo>
                <a:cubicBezTo>
                  <a:pt x="493370" y="320726"/>
                  <a:pt x="495922" y="331929"/>
                  <a:pt x="499749" y="345933"/>
                </a:cubicBezTo>
                <a:cubicBezTo>
                  <a:pt x="500067" y="349084"/>
                  <a:pt x="499908" y="353810"/>
                  <a:pt x="498712" y="359236"/>
                </a:cubicBezTo>
                <a:lnTo>
                  <a:pt x="494531" y="369323"/>
                </a:lnTo>
                <a:lnTo>
                  <a:pt x="487153" y="319939"/>
                </a:lnTo>
                <a:lnTo>
                  <a:pt x="477565" y="281364"/>
                </a:lnTo>
                <a:lnTo>
                  <a:pt x="479339" y="279416"/>
                </a:lnTo>
                <a:cubicBezTo>
                  <a:pt x="477426" y="262612"/>
                  <a:pt x="479339" y="254209"/>
                  <a:pt x="481890" y="243007"/>
                </a:cubicBezTo>
                <a:cubicBezTo>
                  <a:pt x="486355" y="230403"/>
                  <a:pt x="490182" y="223401"/>
                  <a:pt x="492095" y="196095"/>
                </a:cubicBezTo>
                <a:cubicBezTo>
                  <a:pt x="493371" y="176490"/>
                  <a:pt x="486355" y="163886"/>
                  <a:pt x="483804" y="156184"/>
                </a:cubicBezTo>
                <a:cubicBezTo>
                  <a:pt x="478702" y="142881"/>
                  <a:pt x="472961" y="130977"/>
                  <a:pt x="472961" y="131678"/>
                </a:cubicBezTo>
                <a:cubicBezTo>
                  <a:pt x="472961" y="131678"/>
                  <a:pt x="471685" y="144981"/>
                  <a:pt x="468497" y="154784"/>
                </a:cubicBezTo>
                <a:cubicBezTo>
                  <a:pt x="465945" y="162486"/>
                  <a:pt x="460205" y="191193"/>
                  <a:pt x="463394" y="207298"/>
                </a:cubicBezTo>
                <a:cubicBezTo>
                  <a:pt x="465945" y="217800"/>
                  <a:pt x="469772" y="228303"/>
                  <a:pt x="474875" y="240906"/>
                </a:cubicBezTo>
                <a:cubicBezTo>
                  <a:pt x="475512" y="244057"/>
                  <a:pt x="475991" y="248608"/>
                  <a:pt x="475592" y="253947"/>
                </a:cubicBezTo>
                <a:lnTo>
                  <a:pt x="473137" y="263547"/>
                </a:lnTo>
                <a:lnTo>
                  <a:pt x="469772" y="250009"/>
                </a:lnTo>
                <a:lnTo>
                  <a:pt x="445268" y="184138"/>
                </a:lnTo>
                <a:lnTo>
                  <a:pt x="448087" y="179991"/>
                </a:lnTo>
                <a:cubicBezTo>
                  <a:pt x="444260" y="163886"/>
                  <a:pt x="445536" y="156184"/>
                  <a:pt x="446811" y="144982"/>
                </a:cubicBezTo>
                <a:cubicBezTo>
                  <a:pt x="450638" y="131678"/>
                  <a:pt x="453189" y="125376"/>
                  <a:pt x="453189" y="98069"/>
                </a:cubicBezTo>
                <a:cubicBezTo>
                  <a:pt x="453189" y="79164"/>
                  <a:pt x="445536" y="67261"/>
                  <a:pt x="442346" y="60259"/>
                </a:cubicBezTo>
                <a:cubicBezTo>
                  <a:pt x="436606" y="48356"/>
                  <a:pt x="430228" y="37154"/>
                  <a:pt x="430228" y="37853"/>
                </a:cubicBezTo>
                <a:cubicBezTo>
                  <a:pt x="430228" y="38554"/>
                  <a:pt x="429590" y="51157"/>
                  <a:pt x="427677" y="60960"/>
                </a:cubicBezTo>
                <a:cubicBezTo>
                  <a:pt x="425125" y="68661"/>
                  <a:pt x="421936" y="97369"/>
                  <a:pt x="426401" y="112073"/>
                </a:cubicBezTo>
                <a:cubicBezTo>
                  <a:pt x="429590" y="121875"/>
                  <a:pt x="434055" y="132378"/>
                  <a:pt x="440433" y="143581"/>
                </a:cubicBezTo>
                <a:cubicBezTo>
                  <a:pt x="441071" y="146382"/>
                  <a:pt x="441709" y="150758"/>
                  <a:pt x="441709" y="156009"/>
                </a:cubicBezTo>
                <a:lnTo>
                  <a:pt x="439779" y="169382"/>
                </a:lnTo>
                <a:lnTo>
                  <a:pt x="420023" y="116274"/>
                </a:lnTo>
                <a:cubicBezTo>
                  <a:pt x="414921" y="107171"/>
                  <a:pt x="414283" y="100169"/>
                  <a:pt x="412369" y="91768"/>
                </a:cubicBezTo>
                <a:cubicBezTo>
                  <a:pt x="411731" y="78464"/>
                  <a:pt x="412369" y="71462"/>
                  <a:pt x="403440" y="46955"/>
                </a:cubicBezTo>
                <a:cubicBezTo>
                  <a:pt x="397700" y="29451"/>
                  <a:pt x="386857" y="21049"/>
                  <a:pt x="381755" y="16147"/>
                </a:cubicBezTo>
                <a:cubicBezTo>
                  <a:pt x="372825" y="7045"/>
                  <a:pt x="363258" y="-657"/>
                  <a:pt x="363896" y="44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15" name="任意多边形: 形状 114">
            <a:extLst>
              <a:ext uri="{FF2B5EF4-FFF2-40B4-BE49-F238E27FC236}">
                <a16:creationId xmlns:a16="http://schemas.microsoft.com/office/drawing/2014/main" id="{2ACD1B64-274E-E335-28D8-C54B7FB222A0}"/>
              </a:ext>
            </a:extLst>
          </p:cNvPr>
          <p:cNvSpPr/>
          <p:nvPr/>
        </p:nvSpPr>
        <p:spPr>
          <a:xfrm>
            <a:off x="3592999" y="3257675"/>
            <a:ext cx="547363" cy="994406"/>
          </a:xfrm>
          <a:custGeom>
            <a:avLst/>
            <a:gdLst>
              <a:gd name="connsiteX0" fmla="*/ 363896 w 547363"/>
              <a:gd name="connsiteY0" fmla="*/ 44 h 994406"/>
              <a:gd name="connsiteX1" fmla="*/ 381755 w 547363"/>
              <a:gd name="connsiteY1" fmla="*/ 16147 h 994406"/>
              <a:gd name="connsiteX2" fmla="*/ 403440 w 547363"/>
              <a:gd name="connsiteY2" fmla="*/ 46955 h 994406"/>
              <a:gd name="connsiteX3" fmla="*/ 412369 w 547363"/>
              <a:gd name="connsiteY3" fmla="*/ 91768 h 994406"/>
              <a:gd name="connsiteX4" fmla="*/ 420023 w 547363"/>
              <a:gd name="connsiteY4" fmla="*/ 116274 h 994406"/>
              <a:gd name="connsiteX5" fmla="*/ 439779 w 547363"/>
              <a:gd name="connsiteY5" fmla="*/ 169381 h 994406"/>
              <a:gd name="connsiteX6" fmla="*/ 441709 w 547363"/>
              <a:gd name="connsiteY6" fmla="*/ 156009 h 994406"/>
              <a:gd name="connsiteX7" fmla="*/ 440433 w 547363"/>
              <a:gd name="connsiteY7" fmla="*/ 143581 h 994406"/>
              <a:gd name="connsiteX8" fmla="*/ 426401 w 547363"/>
              <a:gd name="connsiteY8" fmla="*/ 112073 h 994406"/>
              <a:gd name="connsiteX9" fmla="*/ 427677 w 547363"/>
              <a:gd name="connsiteY9" fmla="*/ 60960 h 994406"/>
              <a:gd name="connsiteX10" fmla="*/ 430228 w 547363"/>
              <a:gd name="connsiteY10" fmla="*/ 37853 h 994406"/>
              <a:gd name="connsiteX11" fmla="*/ 442346 w 547363"/>
              <a:gd name="connsiteY11" fmla="*/ 60259 h 994406"/>
              <a:gd name="connsiteX12" fmla="*/ 453189 w 547363"/>
              <a:gd name="connsiteY12" fmla="*/ 98069 h 994406"/>
              <a:gd name="connsiteX13" fmla="*/ 446811 w 547363"/>
              <a:gd name="connsiteY13" fmla="*/ 144982 h 994406"/>
              <a:gd name="connsiteX14" fmla="*/ 448087 w 547363"/>
              <a:gd name="connsiteY14" fmla="*/ 179991 h 994406"/>
              <a:gd name="connsiteX15" fmla="*/ 445268 w 547363"/>
              <a:gd name="connsiteY15" fmla="*/ 184138 h 994406"/>
              <a:gd name="connsiteX16" fmla="*/ 469772 w 547363"/>
              <a:gd name="connsiteY16" fmla="*/ 250009 h 994406"/>
              <a:gd name="connsiteX17" fmla="*/ 473137 w 547363"/>
              <a:gd name="connsiteY17" fmla="*/ 263547 h 994406"/>
              <a:gd name="connsiteX18" fmla="*/ 475592 w 547363"/>
              <a:gd name="connsiteY18" fmla="*/ 253947 h 994406"/>
              <a:gd name="connsiteX19" fmla="*/ 474875 w 547363"/>
              <a:gd name="connsiteY19" fmla="*/ 240906 h 994406"/>
              <a:gd name="connsiteX20" fmla="*/ 463394 w 547363"/>
              <a:gd name="connsiteY20" fmla="*/ 207298 h 994406"/>
              <a:gd name="connsiteX21" fmla="*/ 468497 w 547363"/>
              <a:gd name="connsiteY21" fmla="*/ 154784 h 994406"/>
              <a:gd name="connsiteX22" fmla="*/ 472961 w 547363"/>
              <a:gd name="connsiteY22" fmla="*/ 131678 h 994406"/>
              <a:gd name="connsiteX23" fmla="*/ 483804 w 547363"/>
              <a:gd name="connsiteY23" fmla="*/ 156184 h 994406"/>
              <a:gd name="connsiteX24" fmla="*/ 492095 w 547363"/>
              <a:gd name="connsiteY24" fmla="*/ 196095 h 994406"/>
              <a:gd name="connsiteX25" fmla="*/ 481890 w 547363"/>
              <a:gd name="connsiteY25" fmla="*/ 243007 h 994406"/>
              <a:gd name="connsiteX26" fmla="*/ 479339 w 547363"/>
              <a:gd name="connsiteY26" fmla="*/ 279416 h 994406"/>
              <a:gd name="connsiteX27" fmla="*/ 477565 w 547363"/>
              <a:gd name="connsiteY27" fmla="*/ 281364 h 994406"/>
              <a:gd name="connsiteX28" fmla="*/ 487153 w 547363"/>
              <a:gd name="connsiteY28" fmla="*/ 319939 h 994406"/>
              <a:gd name="connsiteX29" fmla="*/ 494531 w 547363"/>
              <a:gd name="connsiteY29" fmla="*/ 369325 h 994406"/>
              <a:gd name="connsiteX30" fmla="*/ 498713 w 547363"/>
              <a:gd name="connsiteY30" fmla="*/ 359236 h 994406"/>
              <a:gd name="connsiteX31" fmla="*/ 499750 w 547363"/>
              <a:gd name="connsiteY31" fmla="*/ 345933 h 994406"/>
              <a:gd name="connsiteX32" fmla="*/ 492096 w 547363"/>
              <a:gd name="connsiteY32" fmla="*/ 309524 h 994406"/>
              <a:gd name="connsiteX33" fmla="*/ 502938 w 547363"/>
              <a:gd name="connsiteY33" fmla="*/ 256310 h 994406"/>
              <a:gd name="connsiteX34" fmla="*/ 509317 w 547363"/>
              <a:gd name="connsiteY34" fmla="*/ 232504 h 994406"/>
              <a:gd name="connsiteX35" fmla="*/ 518246 w 547363"/>
              <a:gd name="connsiteY35" fmla="*/ 259111 h 994406"/>
              <a:gd name="connsiteX36" fmla="*/ 522711 w 547363"/>
              <a:gd name="connsiteY36" fmla="*/ 301821 h 994406"/>
              <a:gd name="connsiteX37" fmla="*/ 506128 w 547363"/>
              <a:gd name="connsiteY37" fmla="*/ 348734 h 994406"/>
              <a:gd name="connsiteX38" fmla="*/ 498474 w 547363"/>
              <a:gd name="connsiteY38" fmla="*/ 385843 h 994406"/>
              <a:gd name="connsiteX39" fmla="*/ 497158 w 547363"/>
              <a:gd name="connsiteY39" fmla="*/ 386905 h 994406"/>
              <a:gd name="connsiteX40" fmla="*/ 497836 w 547363"/>
              <a:gd name="connsiteY40" fmla="*/ 391445 h 994406"/>
              <a:gd name="connsiteX41" fmla="*/ 500228 w 547363"/>
              <a:gd name="connsiteY41" fmla="*/ 464176 h 994406"/>
              <a:gd name="connsiteX42" fmla="*/ 498428 w 547363"/>
              <a:gd name="connsiteY42" fmla="*/ 480152 h 994406"/>
              <a:gd name="connsiteX43" fmla="*/ 504692 w 547363"/>
              <a:gd name="connsiteY43" fmla="*/ 470915 h 994406"/>
              <a:gd name="connsiteX44" fmla="*/ 508678 w 547363"/>
              <a:gd name="connsiteY44" fmla="*/ 457262 h 994406"/>
              <a:gd name="connsiteX45" fmla="*/ 507403 w 547363"/>
              <a:gd name="connsiteY45" fmla="*/ 418752 h 994406"/>
              <a:gd name="connsiteX46" fmla="*/ 515695 w 547363"/>
              <a:gd name="connsiteY46" fmla="*/ 388644 h 994406"/>
              <a:gd name="connsiteX47" fmla="*/ 526537 w 547363"/>
              <a:gd name="connsiteY47" fmla="*/ 365538 h 994406"/>
              <a:gd name="connsiteX48" fmla="*/ 536104 w 547363"/>
              <a:gd name="connsiteY48" fmla="*/ 341732 h 994406"/>
              <a:gd name="connsiteX49" fmla="*/ 541844 w 547363"/>
              <a:gd name="connsiteY49" fmla="*/ 371140 h 994406"/>
              <a:gd name="connsiteX50" fmla="*/ 539931 w 547363"/>
              <a:gd name="connsiteY50" fmla="*/ 416652 h 994406"/>
              <a:gd name="connsiteX51" fmla="*/ 514418 w 547363"/>
              <a:gd name="connsiteY51" fmla="*/ 462163 h 994406"/>
              <a:gd name="connsiteX52" fmla="*/ 499111 w 547363"/>
              <a:gd name="connsiteY52" fmla="*/ 497872 h 994406"/>
              <a:gd name="connsiteX53" fmla="*/ 495732 w 547363"/>
              <a:gd name="connsiteY53" fmla="*/ 504094 h 994406"/>
              <a:gd name="connsiteX54" fmla="*/ 492096 w 547363"/>
              <a:gd name="connsiteY54" fmla="*/ 536382 h 994406"/>
              <a:gd name="connsiteX55" fmla="*/ 476621 w 547363"/>
              <a:gd name="connsiteY55" fmla="*/ 591438 h 994406"/>
              <a:gd name="connsiteX56" fmla="*/ 485159 w 547363"/>
              <a:gd name="connsiteY56" fmla="*/ 584345 h 994406"/>
              <a:gd name="connsiteX57" fmla="*/ 492733 w 547363"/>
              <a:gd name="connsiteY57" fmla="*/ 572092 h 994406"/>
              <a:gd name="connsiteX58" fmla="*/ 501025 w 547363"/>
              <a:gd name="connsiteY58" fmla="*/ 532882 h 994406"/>
              <a:gd name="connsiteX59" fmla="*/ 516332 w 547363"/>
              <a:gd name="connsiteY59" fmla="*/ 504874 h 994406"/>
              <a:gd name="connsiteX60" fmla="*/ 532278 w 547363"/>
              <a:gd name="connsiteY60" fmla="*/ 484569 h 994406"/>
              <a:gd name="connsiteX61" fmla="*/ 546947 w 547363"/>
              <a:gd name="connsiteY61" fmla="*/ 462864 h 994406"/>
              <a:gd name="connsiteX62" fmla="*/ 546310 w 547363"/>
              <a:gd name="connsiteY62" fmla="*/ 495072 h 994406"/>
              <a:gd name="connsiteX63" fmla="*/ 534191 w 547363"/>
              <a:gd name="connsiteY63" fmla="*/ 541284 h 994406"/>
              <a:gd name="connsiteX64" fmla="*/ 513781 w 547363"/>
              <a:gd name="connsiteY64" fmla="*/ 567190 h 994406"/>
              <a:gd name="connsiteX65" fmla="*/ 497198 w 547363"/>
              <a:gd name="connsiteY65" fmla="*/ 578393 h 994406"/>
              <a:gd name="connsiteX66" fmla="*/ 472961 w 547363"/>
              <a:gd name="connsiteY66" fmla="*/ 609201 h 994406"/>
              <a:gd name="connsiteX67" fmla="*/ 468780 w 547363"/>
              <a:gd name="connsiteY67" fmla="*/ 613593 h 994406"/>
              <a:gd name="connsiteX68" fmla="*/ 441071 w 547363"/>
              <a:gd name="connsiteY68" fmla="*/ 670116 h 994406"/>
              <a:gd name="connsiteX69" fmla="*/ 422983 w 547363"/>
              <a:gd name="connsiteY69" fmla="*/ 695245 h 994406"/>
              <a:gd name="connsiteX70" fmla="*/ 435410 w 547363"/>
              <a:gd name="connsiteY70" fmla="*/ 690334 h 994406"/>
              <a:gd name="connsiteX71" fmla="*/ 446173 w 547363"/>
              <a:gd name="connsiteY71" fmla="*/ 680619 h 994406"/>
              <a:gd name="connsiteX72" fmla="*/ 465307 w 547363"/>
              <a:gd name="connsiteY72" fmla="*/ 644910 h 994406"/>
              <a:gd name="connsiteX73" fmla="*/ 487631 w 547363"/>
              <a:gd name="connsiteY73" fmla="*/ 621804 h 994406"/>
              <a:gd name="connsiteX74" fmla="*/ 508679 w 547363"/>
              <a:gd name="connsiteY74" fmla="*/ 606400 h 994406"/>
              <a:gd name="connsiteX75" fmla="*/ 529088 w 547363"/>
              <a:gd name="connsiteY75" fmla="*/ 588896 h 994406"/>
              <a:gd name="connsiteX76" fmla="*/ 520159 w 547363"/>
              <a:gd name="connsiteY76" fmla="*/ 621104 h 994406"/>
              <a:gd name="connsiteX77" fmla="*/ 495285 w 547363"/>
              <a:gd name="connsiteY77" fmla="*/ 663814 h 994406"/>
              <a:gd name="connsiteX78" fmla="*/ 467859 w 547363"/>
              <a:gd name="connsiteY78" fmla="*/ 682720 h 994406"/>
              <a:gd name="connsiteX79" fmla="*/ 448724 w 547363"/>
              <a:gd name="connsiteY79" fmla="*/ 688321 h 994406"/>
              <a:gd name="connsiteX80" fmla="*/ 416196 w 547363"/>
              <a:gd name="connsiteY80" fmla="*/ 710727 h 994406"/>
              <a:gd name="connsiteX81" fmla="*/ 409669 w 547363"/>
              <a:gd name="connsiteY81" fmla="*/ 714162 h 994406"/>
              <a:gd name="connsiteX82" fmla="*/ 409616 w 547363"/>
              <a:gd name="connsiteY82" fmla="*/ 713815 h 994406"/>
              <a:gd name="connsiteX83" fmla="*/ 399932 w 547363"/>
              <a:gd name="connsiteY83" fmla="*/ 727269 h 994406"/>
              <a:gd name="connsiteX84" fmla="*/ 351140 w 547363"/>
              <a:gd name="connsiteY84" fmla="*/ 776545 h 994406"/>
              <a:gd name="connsiteX85" fmla="*/ 345356 w 547363"/>
              <a:gd name="connsiteY85" fmla="*/ 780668 h 994406"/>
              <a:gd name="connsiteX86" fmla="*/ 357996 w 547363"/>
              <a:gd name="connsiteY86" fmla="*/ 779258 h 994406"/>
              <a:gd name="connsiteX87" fmla="*/ 370912 w 547363"/>
              <a:gd name="connsiteY87" fmla="*/ 772344 h 994406"/>
              <a:gd name="connsiteX88" fmla="*/ 398975 w 547363"/>
              <a:gd name="connsiteY88" fmla="*/ 742936 h 994406"/>
              <a:gd name="connsiteX89" fmla="*/ 427039 w 547363"/>
              <a:gd name="connsiteY89" fmla="*/ 727532 h 994406"/>
              <a:gd name="connsiteX90" fmla="*/ 451913 w 547363"/>
              <a:gd name="connsiteY90" fmla="*/ 719130 h 994406"/>
              <a:gd name="connsiteX91" fmla="*/ 476788 w 547363"/>
              <a:gd name="connsiteY91" fmla="*/ 708627 h 994406"/>
              <a:gd name="connsiteX92" fmla="*/ 458930 w 547363"/>
              <a:gd name="connsiteY92" fmla="*/ 737335 h 994406"/>
              <a:gd name="connsiteX93" fmla="*/ 423212 w 547363"/>
              <a:gd name="connsiteY93" fmla="*/ 770243 h 994406"/>
              <a:gd name="connsiteX94" fmla="*/ 391959 w 547363"/>
              <a:gd name="connsiteY94" fmla="*/ 780046 h 994406"/>
              <a:gd name="connsiteX95" fmla="*/ 371549 w 547363"/>
              <a:gd name="connsiteY95" fmla="*/ 780746 h 994406"/>
              <a:gd name="connsiteX96" fmla="*/ 334556 w 547363"/>
              <a:gd name="connsiteY96" fmla="*/ 794049 h 994406"/>
              <a:gd name="connsiteX97" fmla="*/ 327351 w 547363"/>
              <a:gd name="connsiteY97" fmla="*/ 796117 h 994406"/>
              <a:gd name="connsiteX98" fmla="*/ 327498 w 547363"/>
              <a:gd name="connsiteY98" fmla="*/ 793400 h 994406"/>
              <a:gd name="connsiteX99" fmla="*/ 250305 w 547363"/>
              <a:gd name="connsiteY99" fmla="*/ 848433 h 994406"/>
              <a:gd name="connsiteX100" fmla="*/ 263998 w 547363"/>
              <a:gd name="connsiteY100" fmla="*/ 849451 h 994406"/>
              <a:gd name="connsiteX101" fmla="*/ 277791 w 547363"/>
              <a:gd name="connsiteY101" fmla="*/ 845162 h 994406"/>
              <a:gd name="connsiteX102" fmla="*/ 310957 w 547363"/>
              <a:gd name="connsiteY102" fmla="*/ 822057 h 994406"/>
              <a:gd name="connsiteX103" fmla="*/ 342209 w 547363"/>
              <a:gd name="connsiteY103" fmla="*/ 813655 h 994406"/>
              <a:gd name="connsiteX104" fmla="*/ 368360 w 547363"/>
              <a:gd name="connsiteY104" fmla="*/ 812254 h 994406"/>
              <a:gd name="connsiteX105" fmla="*/ 395148 w 547363"/>
              <a:gd name="connsiteY105" fmla="*/ 809454 h 994406"/>
              <a:gd name="connsiteX106" fmla="*/ 371549 w 547363"/>
              <a:gd name="connsiteY106" fmla="*/ 832559 h 994406"/>
              <a:gd name="connsiteX107" fmla="*/ 330091 w 547363"/>
              <a:gd name="connsiteY107" fmla="*/ 855665 h 994406"/>
              <a:gd name="connsiteX108" fmla="*/ 277153 w 547363"/>
              <a:gd name="connsiteY108" fmla="*/ 854265 h 994406"/>
              <a:gd name="connsiteX109" fmla="*/ 237608 w 547363"/>
              <a:gd name="connsiteY109" fmla="*/ 860566 h 994406"/>
              <a:gd name="connsiteX110" fmla="*/ 230174 w 547363"/>
              <a:gd name="connsiteY110" fmla="*/ 861255 h 994406"/>
              <a:gd name="connsiteX111" fmla="*/ 230273 w 547363"/>
              <a:gd name="connsiteY111" fmla="*/ 860773 h 994406"/>
              <a:gd name="connsiteX112" fmla="*/ 145532 w 547363"/>
              <a:gd name="connsiteY112" fmla="*/ 904551 h 994406"/>
              <a:gd name="connsiteX113" fmla="*/ 158520 w 547363"/>
              <a:gd name="connsiteY113" fmla="*/ 906779 h 994406"/>
              <a:gd name="connsiteX114" fmla="*/ 173190 w 547363"/>
              <a:gd name="connsiteY114" fmla="*/ 903978 h 994406"/>
              <a:gd name="connsiteX115" fmla="*/ 209545 w 547363"/>
              <a:gd name="connsiteY115" fmla="*/ 884373 h 994406"/>
              <a:gd name="connsiteX116" fmla="*/ 268861 w 547363"/>
              <a:gd name="connsiteY116" fmla="*/ 885073 h 994406"/>
              <a:gd name="connsiteX117" fmla="*/ 295649 w 547363"/>
              <a:gd name="connsiteY117" fmla="*/ 887174 h 994406"/>
              <a:gd name="connsiteX118" fmla="*/ 269499 w 547363"/>
              <a:gd name="connsiteY118" fmla="*/ 905379 h 994406"/>
              <a:gd name="connsiteX119" fmla="*/ 225490 w 547363"/>
              <a:gd name="connsiteY119" fmla="*/ 921483 h 994406"/>
              <a:gd name="connsiteX120" fmla="*/ 171914 w 547363"/>
              <a:gd name="connsiteY120" fmla="*/ 913080 h 994406"/>
              <a:gd name="connsiteX121" fmla="*/ 131094 w 547363"/>
              <a:gd name="connsiteY121" fmla="*/ 915181 h 994406"/>
              <a:gd name="connsiteX122" fmla="*/ 124938 w 547363"/>
              <a:gd name="connsiteY122" fmla="*/ 915190 h 994406"/>
              <a:gd name="connsiteX123" fmla="*/ 120889 w 547363"/>
              <a:gd name="connsiteY123" fmla="*/ 917281 h 994406"/>
              <a:gd name="connsiteX124" fmla="*/ 61573 w 547363"/>
              <a:gd name="connsiteY124" fmla="*/ 946689 h 994406"/>
              <a:gd name="connsiteX125" fmla="*/ 33509 w 547363"/>
              <a:gd name="connsiteY125" fmla="*/ 963493 h 994406"/>
              <a:gd name="connsiteX126" fmla="*/ 11186 w 547363"/>
              <a:gd name="connsiteY126" fmla="*/ 985899 h 994406"/>
              <a:gd name="connsiteX127" fmla="*/ 4170 w 547363"/>
              <a:gd name="connsiteY127" fmla="*/ 994301 h 994406"/>
              <a:gd name="connsiteX128" fmla="*/ 1619 w 547363"/>
              <a:gd name="connsiteY128" fmla="*/ 978897 h 994406"/>
              <a:gd name="connsiteX129" fmla="*/ 9272 w 547363"/>
              <a:gd name="connsiteY129" fmla="*/ 968395 h 994406"/>
              <a:gd name="connsiteX130" fmla="*/ 36698 w 547363"/>
              <a:gd name="connsiteY130" fmla="*/ 947389 h 994406"/>
              <a:gd name="connsiteX131" fmla="*/ 81504 w 547363"/>
              <a:gd name="connsiteY131" fmla="*/ 923233 h 994406"/>
              <a:gd name="connsiteX132" fmla="*/ 128846 w 547363"/>
              <a:gd name="connsiteY132" fmla="*/ 900539 h 994406"/>
              <a:gd name="connsiteX133" fmla="*/ 143770 w 547363"/>
              <a:gd name="connsiteY133" fmla="*/ 886823 h 994406"/>
              <a:gd name="connsiteX134" fmla="*/ 154693 w 547363"/>
              <a:gd name="connsiteY134" fmla="*/ 871069 h 994406"/>
              <a:gd name="connsiteX135" fmla="*/ 180843 w 547363"/>
              <a:gd name="connsiteY135" fmla="*/ 821356 h 994406"/>
              <a:gd name="connsiteX136" fmla="*/ 214647 w 547363"/>
              <a:gd name="connsiteY136" fmla="*/ 794049 h 994406"/>
              <a:gd name="connsiteX137" fmla="*/ 238884 w 547363"/>
              <a:gd name="connsiteY137" fmla="*/ 780746 h 994406"/>
              <a:gd name="connsiteX138" fmla="*/ 229316 w 547363"/>
              <a:gd name="connsiteY138" fmla="*/ 805952 h 994406"/>
              <a:gd name="connsiteX139" fmla="*/ 198064 w 547363"/>
              <a:gd name="connsiteY139" fmla="*/ 857765 h 994406"/>
              <a:gd name="connsiteX140" fmla="*/ 161708 w 547363"/>
              <a:gd name="connsiteY140" fmla="*/ 875970 h 994406"/>
              <a:gd name="connsiteX141" fmla="*/ 150547 w 547363"/>
              <a:gd name="connsiteY141" fmla="*/ 886473 h 994406"/>
              <a:gd name="connsiteX142" fmla="*/ 147699 w 547363"/>
              <a:gd name="connsiteY142" fmla="*/ 891296 h 994406"/>
              <a:gd name="connsiteX143" fmla="*/ 209147 w 547363"/>
              <a:gd name="connsiteY143" fmla="*/ 860041 h 994406"/>
              <a:gd name="connsiteX144" fmla="*/ 229772 w 547363"/>
              <a:gd name="connsiteY144" fmla="*/ 847655 h 994406"/>
              <a:gd name="connsiteX145" fmla="*/ 230593 w 547363"/>
              <a:gd name="connsiteY145" fmla="*/ 846563 h 994406"/>
              <a:gd name="connsiteX146" fmla="*/ 256105 w 547363"/>
              <a:gd name="connsiteY146" fmla="*/ 815054 h 994406"/>
              <a:gd name="connsiteX147" fmla="*/ 275240 w 547363"/>
              <a:gd name="connsiteY147" fmla="*/ 763941 h 994406"/>
              <a:gd name="connsiteX148" fmla="*/ 302666 w 547363"/>
              <a:gd name="connsiteY148" fmla="*/ 733133 h 994406"/>
              <a:gd name="connsiteX149" fmla="*/ 323076 w 547363"/>
              <a:gd name="connsiteY149" fmla="*/ 717029 h 994406"/>
              <a:gd name="connsiteX150" fmla="*/ 317974 w 547363"/>
              <a:gd name="connsiteY150" fmla="*/ 742235 h 994406"/>
              <a:gd name="connsiteX151" fmla="*/ 311596 w 547363"/>
              <a:gd name="connsiteY151" fmla="*/ 768142 h 994406"/>
              <a:gd name="connsiteX152" fmla="*/ 295012 w 547363"/>
              <a:gd name="connsiteY152" fmla="*/ 796150 h 994406"/>
              <a:gd name="connsiteX153" fmla="*/ 262484 w 547363"/>
              <a:gd name="connsiteY153" fmla="*/ 817855 h 994406"/>
              <a:gd name="connsiteX154" fmla="*/ 252045 w 547363"/>
              <a:gd name="connsiteY154" fmla="*/ 834280 h 994406"/>
              <a:gd name="connsiteX155" fmla="*/ 282894 w 547363"/>
              <a:gd name="connsiteY155" fmla="*/ 815755 h 994406"/>
              <a:gd name="connsiteX156" fmla="*/ 331156 w 547363"/>
              <a:gd name="connsiteY156" fmla="*/ 777571 h 994406"/>
              <a:gd name="connsiteX157" fmla="*/ 339898 w 547363"/>
              <a:gd name="connsiteY157" fmla="*/ 764817 h 994406"/>
              <a:gd name="connsiteX158" fmla="*/ 346037 w 547363"/>
              <a:gd name="connsiteY158" fmla="*/ 747837 h 994406"/>
              <a:gd name="connsiteX159" fmla="*/ 354966 w 547363"/>
              <a:gd name="connsiteY159" fmla="*/ 696023 h 994406"/>
              <a:gd name="connsiteX160" fmla="*/ 374101 w 547363"/>
              <a:gd name="connsiteY160" fmla="*/ 661715 h 994406"/>
              <a:gd name="connsiteX161" fmla="*/ 389408 w 547363"/>
              <a:gd name="connsiteY161" fmla="*/ 642110 h 994406"/>
              <a:gd name="connsiteX162" fmla="*/ 390684 w 547363"/>
              <a:gd name="connsiteY162" fmla="*/ 666616 h 994406"/>
              <a:gd name="connsiteX163" fmla="*/ 390046 w 547363"/>
              <a:gd name="connsiteY163" fmla="*/ 692523 h 994406"/>
              <a:gd name="connsiteX164" fmla="*/ 380479 w 547363"/>
              <a:gd name="connsiteY164" fmla="*/ 722630 h 994406"/>
              <a:gd name="connsiteX165" fmla="*/ 353691 w 547363"/>
              <a:gd name="connsiteY165" fmla="*/ 749938 h 994406"/>
              <a:gd name="connsiteX166" fmla="*/ 347173 w 547363"/>
              <a:gd name="connsiteY166" fmla="*/ 764899 h 994406"/>
              <a:gd name="connsiteX167" fmla="*/ 355684 w 547363"/>
              <a:gd name="connsiteY167" fmla="*/ 758165 h 994406"/>
              <a:gd name="connsiteX168" fmla="*/ 408923 w 547363"/>
              <a:gd name="connsiteY168" fmla="*/ 696867 h 994406"/>
              <a:gd name="connsiteX169" fmla="*/ 415160 w 547363"/>
              <a:gd name="connsiteY169" fmla="*/ 681583 h 994406"/>
              <a:gd name="connsiteX170" fmla="*/ 416834 w 547363"/>
              <a:gd name="connsiteY170" fmla="*/ 663816 h 994406"/>
              <a:gd name="connsiteX171" fmla="*/ 413645 w 547363"/>
              <a:gd name="connsiteY171" fmla="*/ 643510 h 994406"/>
              <a:gd name="connsiteX172" fmla="*/ 412369 w 547363"/>
              <a:gd name="connsiteY172" fmla="*/ 613403 h 994406"/>
              <a:gd name="connsiteX173" fmla="*/ 421299 w 547363"/>
              <a:gd name="connsiteY173" fmla="*/ 576292 h 994406"/>
              <a:gd name="connsiteX174" fmla="*/ 430228 w 547363"/>
              <a:gd name="connsiteY174" fmla="*/ 553187 h 994406"/>
              <a:gd name="connsiteX175" fmla="*/ 437882 w 547363"/>
              <a:gd name="connsiteY175" fmla="*/ 575593 h 994406"/>
              <a:gd name="connsiteX176" fmla="*/ 444260 w 547363"/>
              <a:gd name="connsiteY176" fmla="*/ 599399 h 994406"/>
              <a:gd name="connsiteX177" fmla="*/ 442984 w 547363"/>
              <a:gd name="connsiteY177" fmla="*/ 630207 h 994406"/>
              <a:gd name="connsiteX178" fmla="*/ 424488 w 547363"/>
              <a:gd name="connsiteY178" fmla="*/ 663115 h 994406"/>
              <a:gd name="connsiteX179" fmla="*/ 421545 w 547363"/>
              <a:gd name="connsiteY179" fmla="*/ 680704 h 994406"/>
              <a:gd name="connsiteX180" fmla="*/ 462151 w 547363"/>
              <a:gd name="connsiteY180" fmla="*/ 603315 h 994406"/>
              <a:gd name="connsiteX181" fmla="*/ 464431 w 547363"/>
              <a:gd name="connsiteY181" fmla="*/ 582857 h 994406"/>
              <a:gd name="connsiteX182" fmla="*/ 461481 w 547363"/>
              <a:gd name="connsiteY182" fmla="*/ 565790 h 994406"/>
              <a:gd name="connsiteX183" fmla="*/ 444259 w 547363"/>
              <a:gd name="connsiteY183" fmla="*/ 520278 h 994406"/>
              <a:gd name="connsiteX184" fmla="*/ 442984 w 547363"/>
              <a:gd name="connsiteY184" fmla="*/ 482468 h 994406"/>
              <a:gd name="connsiteX185" fmla="*/ 445536 w 547363"/>
              <a:gd name="connsiteY185" fmla="*/ 457962 h 994406"/>
              <a:gd name="connsiteX186" fmla="*/ 458292 w 547363"/>
              <a:gd name="connsiteY186" fmla="*/ 476867 h 994406"/>
              <a:gd name="connsiteX187" fmla="*/ 470410 w 547363"/>
              <a:gd name="connsiteY187" fmla="*/ 497173 h 994406"/>
              <a:gd name="connsiteX188" fmla="*/ 476788 w 547363"/>
              <a:gd name="connsiteY188" fmla="*/ 526580 h 994406"/>
              <a:gd name="connsiteX189" fmla="*/ 467859 w 547363"/>
              <a:gd name="connsiteY189" fmla="*/ 562990 h 994406"/>
              <a:gd name="connsiteX190" fmla="*/ 467381 w 547363"/>
              <a:gd name="connsiteY190" fmla="*/ 576906 h 994406"/>
              <a:gd name="connsiteX191" fmla="*/ 468745 w 547363"/>
              <a:gd name="connsiteY191" fmla="*/ 583147 h 994406"/>
              <a:gd name="connsiteX192" fmla="*/ 488269 w 547363"/>
              <a:gd name="connsiteY192" fmla="*/ 502774 h 994406"/>
              <a:gd name="connsiteX193" fmla="*/ 488413 w 547363"/>
              <a:gd name="connsiteY193" fmla="*/ 497735 h 994406"/>
              <a:gd name="connsiteX194" fmla="*/ 488269 w 547363"/>
              <a:gd name="connsiteY194" fmla="*/ 497172 h 994406"/>
              <a:gd name="connsiteX195" fmla="*/ 478064 w 547363"/>
              <a:gd name="connsiteY195" fmla="*/ 460762 h 994406"/>
              <a:gd name="connsiteX196" fmla="*/ 451913 w 547363"/>
              <a:gd name="connsiteY196" fmla="*/ 422253 h 994406"/>
              <a:gd name="connsiteX197" fmla="*/ 442984 w 547363"/>
              <a:gd name="connsiteY197" fmla="*/ 385843 h 994406"/>
              <a:gd name="connsiteX198" fmla="*/ 441071 w 547363"/>
              <a:gd name="connsiteY198" fmla="*/ 360637 h 994406"/>
              <a:gd name="connsiteX199" fmla="*/ 456378 w 547363"/>
              <a:gd name="connsiteY199" fmla="*/ 376741 h 994406"/>
              <a:gd name="connsiteX200" fmla="*/ 471686 w 547363"/>
              <a:gd name="connsiteY200" fmla="*/ 393545 h 994406"/>
              <a:gd name="connsiteX201" fmla="*/ 483804 w 547363"/>
              <a:gd name="connsiteY201" fmla="*/ 420152 h 994406"/>
              <a:gd name="connsiteX202" fmla="*/ 483804 w 547363"/>
              <a:gd name="connsiteY202" fmla="*/ 457262 h 994406"/>
              <a:gd name="connsiteX203" fmla="*/ 489167 w 547363"/>
              <a:gd name="connsiteY203" fmla="*/ 471328 h 994406"/>
              <a:gd name="connsiteX204" fmla="*/ 490900 w 547363"/>
              <a:gd name="connsiteY204" fmla="*/ 410700 h 994406"/>
              <a:gd name="connsiteX205" fmla="*/ 487930 w 547363"/>
              <a:gd name="connsiteY205" fmla="*/ 387143 h 994406"/>
              <a:gd name="connsiteX206" fmla="*/ 487630 w 547363"/>
              <a:gd name="connsiteY206" fmla="*/ 386543 h 994406"/>
              <a:gd name="connsiteX207" fmla="*/ 471047 w 547363"/>
              <a:gd name="connsiteY207" fmla="*/ 355036 h 994406"/>
              <a:gd name="connsiteX208" fmla="*/ 439157 w 547363"/>
              <a:gd name="connsiteY208" fmla="*/ 322827 h 994406"/>
              <a:gd name="connsiteX209" fmla="*/ 425125 w 547363"/>
              <a:gd name="connsiteY209" fmla="*/ 288518 h 994406"/>
              <a:gd name="connsiteX210" fmla="*/ 419385 w 547363"/>
              <a:gd name="connsiteY210" fmla="*/ 264012 h 994406"/>
              <a:gd name="connsiteX211" fmla="*/ 436605 w 547363"/>
              <a:gd name="connsiteY211" fmla="*/ 277315 h 994406"/>
              <a:gd name="connsiteX212" fmla="*/ 469771 w 547363"/>
              <a:gd name="connsiteY212" fmla="*/ 314425 h 994406"/>
              <a:gd name="connsiteX213" fmla="*/ 476149 w 547363"/>
              <a:gd name="connsiteY213" fmla="*/ 350134 h 994406"/>
              <a:gd name="connsiteX214" fmla="*/ 485009 w 547363"/>
              <a:gd name="connsiteY214" fmla="*/ 363975 h 994406"/>
              <a:gd name="connsiteX215" fmla="*/ 480615 w 547363"/>
              <a:gd name="connsiteY215" fmla="*/ 329129 h 994406"/>
              <a:gd name="connsiteX216" fmla="*/ 469861 w 547363"/>
              <a:gd name="connsiteY216" fmla="*/ 283321 h 994406"/>
              <a:gd name="connsiteX217" fmla="*/ 468497 w 547363"/>
              <a:gd name="connsiteY217" fmla="*/ 282917 h 994406"/>
              <a:gd name="connsiteX218" fmla="*/ 448725 w 547363"/>
              <a:gd name="connsiteY218" fmla="*/ 254910 h 994406"/>
              <a:gd name="connsiteX219" fmla="*/ 414283 w 547363"/>
              <a:gd name="connsiteY219" fmla="*/ 227602 h 994406"/>
              <a:gd name="connsiteX220" fmla="*/ 396424 w 547363"/>
              <a:gd name="connsiteY220" fmla="*/ 195394 h 994406"/>
              <a:gd name="connsiteX221" fmla="*/ 388771 w 547363"/>
              <a:gd name="connsiteY221" fmla="*/ 172288 h 994406"/>
              <a:gd name="connsiteX222" fmla="*/ 406629 w 547363"/>
              <a:gd name="connsiteY222" fmla="*/ 183491 h 994406"/>
              <a:gd name="connsiteX223" fmla="*/ 442347 w 547363"/>
              <a:gd name="connsiteY223" fmla="*/ 215699 h 994406"/>
              <a:gd name="connsiteX224" fmla="*/ 452552 w 547363"/>
              <a:gd name="connsiteY224" fmla="*/ 249308 h 994406"/>
              <a:gd name="connsiteX225" fmla="*/ 465410 w 547363"/>
              <a:gd name="connsiteY225" fmla="*/ 264365 h 994406"/>
              <a:gd name="connsiteX226" fmla="*/ 464670 w 547363"/>
              <a:gd name="connsiteY226" fmla="*/ 261211 h 994406"/>
              <a:gd name="connsiteX227" fmla="*/ 448724 w 547363"/>
              <a:gd name="connsiteY227" fmla="*/ 210098 h 994406"/>
              <a:gd name="connsiteX228" fmla="*/ 439587 w 547363"/>
              <a:gd name="connsiteY228" fmla="*/ 184362 h 994406"/>
              <a:gd name="connsiteX229" fmla="*/ 438519 w 547363"/>
              <a:gd name="connsiteY229" fmla="*/ 184190 h 994406"/>
              <a:gd name="connsiteX230" fmla="*/ 416196 w 547363"/>
              <a:gd name="connsiteY230" fmla="*/ 159684 h 994406"/>
              <a:gd name="connsiteX231" fmla="*/ 380478 w 547363"/>
              <a:gd name="connsiteY231" fmla="*/ 136578 h 994406"/>
              <a:gd name="connsiteX232" fmla="*/ 360706 w 547363"/>
              <a:gd name="connsiteY232" fmla="*/ 106471 h 994406"/>
              <a:gd name="connsiteX233" fmla="*/ 351777 w 547363"/>
              <a:gd name="connsiteY233" fmla="*/ 84065 h 994406"/>
              <a:gd name="connsiteX234" fmla="*/ 369636 w 547363"/>
              <a:gd name="connsiteY234" fmla="*/ 93867 h 994406"/>
              <a:gd name="connsiteX235" fmla="*/ 406629 w 547363"/>
              <a:gd name="connsiteY235" fmla="*/ 121875 h 994406"/>
              <a:gd name="connsiteX236" fmla="*/ 419385 w 547363"/>
              <a:gd name="connsiteY236" fmla="*/ 153382 h 994406"/>
              <a:gd name="connsiteX237" fmla="*/ 432708 w 547363"/>
              <a:gd name="connsiteY237" fmla="*/ 165793 h 994406"/>
              <a:gd name="connsiteX238" fmla="*/ 418269 w 547363"/>
              <a:gd name="connsiteY238" fmla="*/ 126514 h 994406"/>
              <a:gd name="connsiteX239" fmla="*/ 412369 w 547363"/>
              <a:gd name="connsiteY239" fmla="*/ 108571 h 994406"/>
              <a:gd name="connsiteX240" fmla="*/ 405353 w 547363"/>
              <a:gd name="connsiteY240" fmla="*/ 92467 h 994406"/>
              <a:gd name="connsiteX241" fmla="*/ 382392 w 547363"/>
              <a:gd name="connsiteY241" fmla="*/ 68661 h 994406"/>
              <a:gd name="connsiteX242" fmla="*/ 368360 w 547363"/>
              <a:gd name="connsiteY242" fmla="*/ 21749 h 994406"/>
              <a:gd name="connsiteX243" fmla="*/ 363896 w 547363"/>
              <a:gd name="connsiteY243" fmla="*/ 44 h 99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547363" h="994406">
                <a:moveTo>
                  <a:pt x="363896" y="44"/>
                </a:moveTo>
                <a:cubicBezTo>
                  <a:pt x="363258" y="-657"/>
                  <a:pt x="372825" y="7045"/>
                  <a:pt x="381755" y="16147"/>
                </a:cubicBezTo>
                <a:cubicBezTo>
                  <a:pt x="386857" y="21049"/>
                  <a:pt x="397700" y="29451"/>
                  <a:pt x="403440" y="46955"/>
                </a:cubicBezTo>
                <a:cubicBezTo>
                  <a:pt x="412369" y="71462"/>
                  <a:pt x="411731" y="78464"/>
                  <a:pt x="412369" y="91768"/>
                </a:cubicBezTo>
                <a:cubicBezTo>
                  <a:pt x="414283" y="100169"/>
                  <a:pt x="414921" y="107171"/>
                  <a:pt x="420023" y="116274"/>
                </a:cubicBezTo>
                <a:lnTo>
                  <a:pt x="439779" y="169381"/>
                </a:lnTo>
                <a:lnTo>
                  <a:pt x="441709" y="156009"/>
                </a:lnTo>
                <a:cubicBezTo>
                  <a:pt x="441709" y="150758"/>
                  <a:pt x="441071" y="146382"/>
                  <a:pt x="440433" y="143581"/>
                </a:cubicBezTo>
                <a:cubicBezTo>
                  <a:pt x="434055" y="132378"/>
                  <a:pt x="429590" y="121875"/>
                  <a:pt x="426401" y="112073"/>
                </a:cubicBezTo>
                <a:cubicBezTo>
                  <a:pt x="421936" y="97369"/>
                  <a:pt x="425125" y="68661"/>
                  <a:pt x="427677" y="60960"/>
                </a:cubicBezTo>
                <a:cubicBezTo>
                  <a:pt x="429590" y="51157"/>
                  <a:pt x="430228" y="38554"/>
                  <a:pt x="430228" y="37853"/>
                </a:cubicBezTo>
                <a:cubicBezTo>
                  <a:pt x="430228" y="37154"/>
                  <a:pt x="436606" y="48356"/>
                  <a:pt x="442346" y="60259"/>
                </a:cubicBezTo>
                <a:cubicBezTo>
                  <a:pt x="445536" y="67261"/>
                  <a:pt x="453189" y="79164"/>
                  <a:pt x="453189" y="98069"/>
                </a:cubicBezTo>
                <a:cubicBezTo>
                  <a:pt x="453189" y="125376"/>
                  <a:pt x="450638" y="131678"/>
                  <a:pt x="446811" y="144982"/>
                </a:cubicBezTo>
                <a:cubicBezTo>
                  <a:pt x="445536" y="156184"/>
                  <a:pt x="444260" y="163886"/>
                  <a:pt x="448087" y="179991"/>
                </a:cubicBezTo>
                <a:lnTo>
                  <a:pt x="445268" y="184138"/>
                </a:lnTo>
                <a:lnTo>
                  <a:pt x="469772" y="250009"/>
                </a:lnTo>
                <a:lnTo>
                  <a:pt x="473137" y="263547"/>
                </a:lnTo>
                <a:lnTo>
                  <a:pt x="475592" y="253947"/>
                </a:lnTo>
                <a:cubicBezTo>
                  <a:pt x="475991" y="248608"/>
                  <a:pt x="475513" y="244057"/>
                  <a:pt x="474875" y="240906"/>
                </a:cubicBezTo>
                <a:cubicBezTo>
                  <a:pt x="469772" y="228303"/>
                  <a:pt x="465945" y="217800"/>
                  <a:pt x="463394" y="207298"/>
                </a:cubicBezTo>
                <a:cubicBezTo>
                  <a:pt x="460205" y="191193"/>
                  <a:pt x="465945" y="162486"/>
                  <a:pt x="468497" y="154784"/>
                </a:cubicBezTo>
                <a:cubicBezTo>
                  <a:pt x="471685" y="144981"/>
                  <a:pt x="472961" y="131678"/>
                  <a:pt x="472961" y="131678"/>
                </a:cubicBezTo>
                <a:cubicBezTo>
                  <a:pt x="472961" y="130977"/>
                  <a:pt x="478702" y="142881"/>
                  <a:pt x="483804" y="156184"/>
                </a:cubicBezTo>
                <a:cubicBezTo>
                  <a:pt x="486355" y="163886"/>
                  <a:pt x="493371" y="176490"/>
                  <a:pt x="492095" y="196095"/>
                </a:cubicBezTo>
                <a:cubicBezTo>
                  <a:pt x="490182" y="223401"/>
                  <a:pt x="486355" y="230403"/>
                  <a:pt x="481890" y="243007"/>
                </a:cubicBezTo>
                <a:cubicBezTo>
                  <a:pt x="479339" y="254209"/>
                  <a:pt x="477426" y="262612"/>
                  <a:pt x="479339" y="279416"/>
                </a:cubicBezTo>
                <a:lnTo>
                  <a:pt x="477565" y="281364"/>
                </a:lnTo>
                <a:lnTo>
                  <a:pt x="487153" y="319939"/>
                </a:lnTo>
                <a:lnTo>
                  <a:pt x="494531" y="369325"/>
                </a:lnTo>
                <a:lnTo>
                  <a:pt x="498713" y="359236"/>
                </a:lnTo>
                <a:cubicBezTo>
                  <a:pt x="499909" y="353810"/>
                  <a:pt x="500068" y="349084"/>
                  <a:pt x="499750" y="345933"/>
                </a:cubicBezTo>
                <a:cubicBezTo>
                  <a:pt x="495923" y="331929"/>
                  <a:pt x="493371" y="320726"/>
                  <a:pt x="492096" y="309524"/>
                </a:cubicBezTo>
                <a:cubicBezTo>
                  <a:pt x="490820" y="292719"/>
                  <a:pt x="499111" y="264012"/>
                  <a:pt x="502938" y="256310"/>
                </a:cubicBezTo>
                <a:cubicBezTo>
                  <a:pt x="506765" y="246508"/>
                  <a:pt x="509317" y="232504"/>
                  <a:pt x="509317" y="232504"/>
                </a:cubicBezTo>
                <a:cubicBezTo>
                  <a:pt x="509317" y="231803"/>
                  <a:pt x="514419" y="245107"/>
                  <a:pt x="518246" y="259111"/>
                </a:cubicBezTo>
                <a:cubicBezTo>
                  <a:pt x="520160" y="267513"/>
                  <a:pt x="525900" y="281516"/>
                  <a:pt x="522711" y="301821"/>
                </a:cubicBezTo>
                <a:cubicBezTo>
                  <a:pt x="517608" y="330529"/>
                  <a:pt x="513143" y="336130"/>
                  <a:pt x="506128" y="348734"/>
                </a:cubicBezTo>
                <a:cubicBezTo>
                  <a:pt x="502301" y="359937"/>
                  <a:pt x="499111" y="367638"/>
                  <a:pt x="498474" y="385843"/>
                </a:cubicBezTo>
                <a:lnTo>
                  <a:pt x="497158" y="386905"/>
                </a:lnTo>
                <a:lnTo>
                  <a:pt x="497836" y="391445"/>
                </a:lnTo>
                <a:cubicBezTo>
                  <a:pt x="500069" y="415601"/>
                  <a:pt x="501025" y="439932"/>
                  <a:pt x="500228" y="464176"/>
                </a:cubicBezTo>
                <a:lnTo>
                  <a:pt x="498428" y="480152"/>
                </a:lnTo>
                <a:lnTo>
                  <a:pt x="504692" y="470915"/>
                </a:lnTo>
                <a:cubicBezTo>
                  <a:pt x="507084" y="465664"/>
                  <a:pt x="508359" y="460763"/>
                  <a:pt x="508678" y="457262"/>
                </a:cubicBezTo>
                <a:cubicBezTo>
                  <a:pt x="507403" y="442558"/>
                  <a:pt x="506764" y="430655"/>
                  <a:pt x="507403" y="418752"/>
                </a:cubicBezTo>
                <a:cubicBezTo>
                  <a:pt x="508040" y="410350"/>
                  <a:pt x="511868" y="399147"/>
                  <a:pt x="515695" y="388644"/>
                </a:cubicBezTo>
                <a:cubicBezTo>
                  <a:pt x="519521" y="378842"/>
                  <a:pt x="523986" y="369739"/>
                  <a:pt x="526537" y="365538"/>
                </a:cubicBezTo>
                <a:cubicBezTo>
                  <a:pt x="532277" y="355736"/>
                  <a:pt x="536104" y="342433"/>
                  <a:pt x="536104" y="341732"/>
                </a:cubicBezTo>
                <a:cubicBezTo>
                  <a:pt x="536104" y="341032"/>
                  <a:pt x="539931" y="355736"/>
                  <a:pt x="541844" y="371140"/>
                </a:cubicBezTo>
                <a:cubicBezTo>
                  <a:pt x="543120" y="380242"/>
                  <a:pt x="546947" y="396346"/>
                  <a:pt x="539931" y="416652"/>
                </a:cubicBezTo>
                <a:cubicBezTo>
                  <a:pt x="529726" y="446059"/>
                  <a:pt x="523986" y="450960"/>
                  <a:pt x="514418" y="462163"/>
                </a:cubicBezTo>
                <a:cubicBezTo>
                  <a:pt x="508040" y="472666"/>
                  <a:pt x="503576" y="479668"/>
                  <a:pt x="499111" y="497872"/>
                </a:cubicBezTo>
                <a:lnTo>
                  <a:pt x="495732" y="504094"/>
                </a:lnTo>
                <a:lnTo>
                  <a:pt x="492096" y="536382"/>
                </a:lnTo>
                <a:lnTo>
                  <a:pt x="476621" y="591438"/>
                </a:lnTo>
                <a:lnTo>
                  <a:pt x="485159" y="584345"/>
                </a:lnTo>
                <a:cubicBezTo>
                  <a:pt x="488906" y="579794"/>
                  <a:pt x="491458" y="575243"/>
                  <a:pt x="492733" y="572092"/>
                </a:cubicBezTo>
                <a:cubicBezTo>
                  <a:pt x="495285" y="556688"/>
                  <a:pt x="497836" y="544785"/>
                  <a:pt x="501025" y="532882"/>
                </a:cubicBezTo>
                <a:cubicBezTo>
                  <a:pt x="503576" y="524480"/>
                  <a:pt x="509954" y="513977"/>
                  <a:pt x="516332" y="504874"/>
                </a:cubicBezTo>
                <a:cubicBezTo>
                  <a:pt x="522710" y="495772"/>
                  <a:pt x="529088" y="487370"/>
                  <a:pt x="532278" y="484569"/>
                </a:cubicBezTo>
                <a:cubicBezTo>
                  <a:pt x="539932" y="476167"/>
                  <a:pt x="546947" y="462864"/>
                  <a:pt x="546947" y="462864"/>
                </a:cubicBezTo>
                <a:cubicBezTo>
                  <a:pt x="546947" y="462163"/>
                  <a:pt x="548223" y="478268"/>
                  <a:pt x="546310" y="495072"/>
                </a:cubicBezTo>
                <a:cubicBezTo>
                  <a:pt x="545672" y="504874"/>
                  <a:pt x="545672" y="522379"/>
                  <a:pt x="534191" y="541284"/>
                </a:cubicBezTo>
                <a:cubicBezTo>
                  <a:pt x="525900" y="554587"/>
                  <a:pt x="519521" y="562289"/>
                  <a:pt x="513781" y="567190"/>
                </a:cubicBezTo>
                <a:cubicBezTo>
                  <a:pt x="508041" y="571391"/>
                  <a:pt x="503576" y="574192"/>
                  <a:pt x="497198" y="578393"/>
                </a:cubicBezTo>
                <a:cubicBezTo>
                  <a:pt x="488268" y="587496"/>
                  <a:pt x="481890" y="592397"/>
                  <a:pt x="472961" y="609201"/>
                </a:cubicBezTo>
                <a:lnTo>
                  <a:pt x="468780" y="613593"/>
                </a:lnTo>
                <a:lnTo>
                  <a:pt x="441071" y="670116"/>
                </a:lnTo>
                <a:lnTo>
                  <a:pt x="422983" y="695245"/>
                </a:lnTo>
                <a:lnTo>
                  <a:pt x="435410" y="690334"/>
                </a:lnTo>
                <a:cubicBezTo>
                  <a:pt x="440274" y="687095"/>
                  <a:pt x="443941" y="683419"/>
                  <a:pt x="446173" y="680619"/>
                </a:cubicBezTo>
                <a:cubicBezTo>
                  <a:pt x="453189" y="666615"/>
                  <a:pt x="458929" y="655412"/>
                  <a:pt x="465307" y="644910"/>
                </a:cubicBezTo>
                <a:cubicBezTo>
                  <a:pt x="470410" y="637208"/>
                  <a:pt x="479339" y="628806"/>
                  <a:pt x="487631" y="621804"/>
                </a:cubicBezTo>
                <a:cubicBezTo>
                  <a:pt x="496561" y="614802"/>
                  <a:pt x="504852" y="608501"/>
                  <a:pt x="508679" y="606400"/>
                </a:cubicBezTo>
                <a:cubicBezTo>
                  <a:pt x="518246" y="600099"/>
                  <a:pt x="529088" y="588896"/>
                  <a:pt x="529088" y="588896"/>
                </a:cubicBezTo>
                <a:cubicBezTo>
                  <a:pt x="529088" y="588195"/>
                  <a:pt x="525900" y="604999"/>
                  <a:pt x="520159" y="621104"/>
                </a:cubicBezTo>
                <a:cubicBezTo>
                  <a:pt x="516970" y="630206"/>
                  <a:pt x="511868" y="648411"/>
                  <a:pt x="495285" y="663814"/>
                </a:cubicBezTo>
                <a:cubicBezTo>
                  <a:pt x="483166" y="674318"/>
                  <a:pt x="474875" y="679218"/>
                  <a:pt x="467859" y="682720"/>
                </a:cubicBezTo>
                <a:cubicBezTo>
                  <a:pt x="460843" y="684820"/>
                  <a:pt x="455741" y="686220"/>
                  <a:pt x="448724" y="688321"/>
                </a:cubicBezTo>
                <a:cubicBezTo>
                  <a:pt x="437882" y="693923"/>
                  <a:pt x="429590" y="697423"/>
                  <a:pt x="416196" y="710727"/>
                </a:cubicBezTo>
                <a:cubicBezTo>
                  <a:pt x="412848" y="713878"/>
                  <a:pt x="410775" y="714709"/>
                  <a:pt x="409669" y="714162"/>
                </a:cubicBezTo>
                <a:lnTo>
                  <a:pt x="409616" y="713815"/>
                </a:lnTo>
                <a:lnTo>
                  <a:pt x="399932" y="727269"/>
                </a:lnTo>
                <a:cubicBezTo>
                  <a:pt x="384784" y="745036"/>
                  <a:pt x="368361" y="761491"/>
                  <a:pt x="351140" y="776545"/>
                </a:cubicBezTo>
                <a:lnTo>
                  <a:pt x="345356" y="780668"/>
                </a:lnTo>
                <a:lnTo>
                  <a:pt x="357996" y="779258"/>
                </a:lnTo>
                <a:cubicBezTo>
                  <a:pt x="363577" y="777420"/>
                  <a:pt x="368041" y="774794"/>
                  <a:pt x="370912" y="772344"/>
                </a:cubicBezTo>
                <a:cubicBezTo>
                  <a:pt x="381117" y="760440"/>
                  <a:pt x="389408" y="751338"/>
                  <a:pt x="398975" y="742936"/>
                </a:cubicBezTo>
                <a:cubicBezTo>
                  <a:pt x="405991" y="736634"/>
                  <a:pt x="416834" y="731733"/>
                  <a:pt x="427039" y="727532"/>
                </a:cubicBezTo>
                <a:cubicBezTo>
                  <a:pt x="437244" y="723331"/>
                  <a:pt x="447449" y="719830"/>
                  <a:pt x="451913" y="719130"/>
                </a:cubicBezTo>
                <a:cubicBezTo>
                  <a:pt x="462757" y="716330"/>
                  <a:pt x="476788" y="708627"/>
                  <a:pt x="476788" y="708627"/>
                </a:cubicBezTo>
                <a:cubicBezTo>
                  <a:pt x="477426" y="707927"/>
                  <a:pt x="469135" y="723331"/>
                  <a:pt x="458930" y="737335"/>
                </a:cubicBezTo>
                <a:cubicBezTo>
                  <a:pt x="453189" y="745036"/>
                  <a:pt x="443622" y="761141"/>
                  <a:pt x="423212" y="770243"/>
                </a:cubicBezTo>
                <a:cubicBezTo>
                  <a:pt x="408542" y="776545"/>
                  <a:pt x="399613" y="778645"/>
                  <a:pt x="391959" y="780046"/>
                </a:cubicBezTo>
                <a:cubicBezTo>
                  <a:pt x="384944" y="781446"/>
                  <a:pt x="379203" y="780746"/>
                  <a:pt x="371549" y="780746"/>
                </a:cubicBezTo>
                <a:cubicBezTo>
                  <a:pt x="359431" y="782846"/>
                  <a:pt x="350502" y="784247"/>
                  <a:pt x="334556" y="794049"/>
                </a:cubicBezTo>
                <a:cubicBezTo>
                  <a:pt x="330570" y="796500"/>
                  <a:pt x="328338" y="796894"/>
                  <a:pt x="327351" y="796117"/>
                </a:cubicBezTo>
                <a:lnTo>
                  <a:pt x="327498" y="793400"/>
                </a:lnTo>
                <a:lnTo>
                  <a:pt x="250305" y="848433"/>
                </a:lnTo>
                <a:lnTo>
                  <a:pt x="263998" y="849451"/>
                </a:lnTo>
                <a:cubicBezTo>
                  <a:pt x="269818" y="848663"/>
                  <a:pt x="274602" y="846913"/>
                  <a:pt x="277791" y="845162"/>
                </a:cubicBezTo>
                <a:cubicBezTo>
                  <a:pt x="289909" y="835360"/>
                  <a:pt x="300114" y="827658"/>
                  <a:pt x="310957" y="822057"/>
                </a:cubicBezTo>
                <a:cubicBezTo>
                  <a:pt x="319248" y="817856"/>
                  <a:pt x="330729" y="815055"/>
                  <a:pt x="342209" y="813655"/>
                </a:cubicBezTo>
                <a:cubicBezTo>
                  <a:pt x="353690" y="812254"/>
                  <a:pt x="363895" y="811554"/>
                  <a:pt x="368360" y="812254"/>
                </a:cubicBezTo>
                <a:cubicBezTo>
                  <a:pt x="379841" y="812954"/>
                  <a:pt x="395148" y="809454"/>
                  <a:pt x="395148" y="809454"/>
                </a:cubicBezTo>
                <a:cubicBezTo>
                  <a:pt x="395786" y="808753"/>
                  <a:pt x="384305" y="821356"/>
                  <a:pt x="371549" y="832559"/>
                </a:cubicBezTo>
                <a:cubicBezTo>
                  <a:pt x="363895" y="838861"/>
                  <a:pt x="351777" y="852164"/>
                  <a:pt x="330091" y="855665"/>
                </a:cubicBezTo>
                <a:cubicBezTo>
                  <a:pt x="299476" y="860566"/>
                  <a:pt x="291823" y="857066"/>
                  <a:pt x="277153" y="854265"/>
                </a:cubicBezTo>
                <a:cubicBezTo>
                  <a:pt x="264397" y="854265"/>
                  <a:pt x="255467" y="852865"/>
                  <a:pt x="237608" y="860566"/>
                </a:cubicBezTo>
                <a:cubicBezTo>
                  <a:pt x="233303" y="862317"/>
                  <a:pt x="231031" y="862273"/>
                  <a:pt x="230174" y="861255"/>
                </a:cubicBezTo>
                <a:lnTo>
                  <a:pt x="230273" y="860773"/>
                </a:lnTo>
                <a:lnTo>
                  <a:pt x="145532" y="904551"/>
                </a:lnTo>
                <a:lnTo>
                  <a:pt x="158520" y="906779"/>
                </a:lnTo>
                <a:cubicBezTo>
                  <a:pt x="164579" y="906604"/>
                  <a:pt x="169682" y="905379"/>
                  <a:pt x="173190" y="903978"/>
                </a:cubicBezTo>
                <a:cubicBezTo>
                  <a:pt x="186584" y="894876"/>
                  <a:pt x="197427" y="889274"/>
                  <a:pt x="209545" y="884373"/>
                </a:cubicBezTo>
                <a:cubicBezTo>
                  <a:pt x="226766" y="878071"/>
                  <a:pt x="259932" y="882272"/>
                  <a:pt x="268861" y="885073"/>
                </a:cubicBezTo>
                <a:cubicBezTo>
                  <a:pt x="280342" y="887874"/>
                  <a:pt x="295649" y="887874"/>
                  <a:pt x="295649" y="887174"/>
                </a:cubicBezTo>
                <a:cubicBezTo>
                  <a:pt x="296288" y="886473"/>
                  <a:pt x="283531" y="896976"/>
                  <a:pt x="269499" y="905379"/>
                </a:cubicBezTo>
                <a:cubicBezTo>
                  <a:pt x="261208" y="910280"/>
                  <a:pt x="247814" y="920783"/>
                  <a:pt x="225490" y="921483"/>
                </a:cubicBezTo>
                <a:cubicBezTo>
                  <a:pt x="194238" y="922883"/>
                  <a:pt x="186584" y="918682"/>
                  <a:pt x="171914" y="913080"/>
                </a:cubicBezTo>
                <a:cubicBezTo>
                  <a:pt x="159158" y="911680"/>
                  <a:pt x="149591" y="909580"/>
                  <a:pt x="131094" y="915181"/>
                </a:cubicBezTo>
                <a:lnTo>
                  <a:pt x="124938" y="915190"/>
                </a:lnTo>
                <a:lnTo>
                  <a:pt x="120889" y="917281"/>
                </a:lnTo>
                <a:cubicBezTo>
                  <a:pt x="101117" y="927084"/>
                  <a:pt x="80707" y="936186"/>
                  <a:pt x="61573" y="946689"/>
                </a:cubicBezTo>
                <a:cubicBezTo>
                  <a:pt x="52006" y="952290"/>
                  <a:pt x="42439" y="957192"/>
                  <a:pt x="33509" y="963493"/>
                </a:cubicBezTo>
                <a:cubicBezTo>
                  <a:pt x="24580" y="969795"/>
                  <a:pt x="16288" y="976797"/>
                  <a:pt x="11186" y="985899"/>
                </a:cubicBezTo>
                <a:cubicBezTo>
                  <a:pt x="7997" y="992201"/>
                  <a:pt x="6721" y="995002"/>
                  <a:pt x="4170" y="994301"/>
                </a:cubicBezTo>
                <a:cubicBezTo>
                  <a:pt x="1619" y="992901"/>
                  <a:pt x="-2208" y="987299"/>
                  <a:pt x="1619" y="978897"/>
                </a:cubicBezTo>
                <a:cubicBezTo>
                  <a:pt x="1619" y="978897"/>
                  <a:pt x="3532" y="974696"/>
                  <a:pt x="9272" y="968395"/>
                </a:cubicBezTo>
                <a:cubicBezTo>
                  <a:pt x="15012" y="962093"/>
                  <a:pt x="23942" y="954391"/>
                  <a:pt x="36698" y="947389"/>
                </a:cubicBezTo>
                <a:cubicBezTo>
                  <a:pt x="48817" y="939687"/>
                  <a:pt x="63965" y="931810"/>
                  <a:pt x="81504" y="923233"/>
                </a:cubicBezTo>
                <a:lnTo>
                  <a:pt x="128846" y="900539"/>
                </a:lnTo>
                <a:lnTo>
                  <a:pt x="143770" y="886823"/>
                </a:lnTo>
                <a:cubicBezTo>
                  <a:pt x="147836" y="881746"/>
                  <a:pt x="150866" y="876670"/>
                  <a:pt x="154693" y="871069"/>
                </a:cubicBezTo>
                <a:cubicBezTo>
                  <a:pt x="160433" y="855665"/>
                  <a:pt x="162984" y="846563"/>
                  <a:pt x="180843" y="821356"/>
                </a:cubicBezTo>
                <a:cubicBezTo>
                  <a:pt x="193599" y="803151"/>
                  <a:pt x="206993" y="798250"/>
                  <a:pt x="214647" y="794049"/>
                </a:cubicBezTo>
                <a:cubicBezTo>
                  <a:pt x="227403" y="787047"/>
                  <a:pt x="239522" y="780746"/>
                  <a:pt x="238884" y="780746"/>
                </a:cubicBezTo>
                <a:cubicBezTo>
                  <a:pt x="238884" y="780746"/>
                  <a:pt x="232506" y="794049"/>
                  <a:pt x="229316" y="805952"/>
                </a:cubicBezTo>
                <a:cubicBezTo>
                  <a:pt x="227403" y="815755"/>
                  <a:pt x="212733" y="847262"/>
                  <a:pt x="198064" y="857765"/>
                </a:cubicBezTo>
                <a:cubicBezTo>
                  <a:pt x="187859" y="864767"/>
                  <a:pt x="176378" y="870369"/>
                  <a:pt x="161708" y="875970"/>
                </a:cubicBezTo>
                <a:cubicBezTo>
                  <a:pt x="158838" y="878071"/>
                  <a:pt x="154693" y="881571"/>
                  <a:pt x="150547" y="886473"/>
                </a:cubicBezTo>
                <a:lnTo>
                  <a:pt x="147699" y="891296"/>
                </a:lnTo>
                <a:lnTo>
                  <a:pt x="209147" y="860041"/>
                </a:lnTo>
                <a:lnTo>
                  <a:pt x="229772" y="847655"/>
                </a:lnTo>
                <a:lnTo>
                  <a:pt x="230593" y="846563"/>
                </a:lnTo>
                <a:cubicBezTo>
                  <a:pt x="246539" y="836060"/>
                  <a:pt x="250366" y="826958"/>
                  <a:pt x="256105" y="815054"/>
                </a:cubicBezTo>
                <a:cubicBezTo>
                  <a:pt x="259932" y="799650"/>
                  <a:pt x="261846" y="791248"/>
                  <a:pt x="275240" y="763941"/>
                </a:cubicBezTo>
                <a:cubicBezTo>
                  <a:pt x="284807" y="745036"/>
                  <a:pt x="296925" y="738735"/>
                  <a:pt x="302666" y="733133"/>
                </a:cubicBezTo>
                <a:cubicBezTo>
                  <a:pt x="312871" y="724731"/>
                  <a:pt x="323714" y="716329"/>
                  <a:pt x="323076" y="717029"/>
                </a:cubicBezTo>
                <a:cubicBezTo>
                  <a:pt x="323076" y="717029"/>
                  <a:pt x="319249" y="731032"/>
                  <a:pt x="317974" y="742235"/>
                </a:cubicBezTo>
                <a:cubicBezTo>
                  <a:pt x="317974" y="747137"/>
                  <a:pt x="315422" y="757639"/>
                  <a:pt x="311596" y="768142"/>
                </a:cubicBezTo>
                <a:cubicBezTo>
                  <a:pt x="307769" y="779346"/>
                  <a:pt x="302028" y="790548"/>
                  <a:pt x="295012" y="796150"/>
                </a:cubicBezTo>
                <a:cubicBezTo>
                  <a:pt x="286083" y="804552"/>
                  <a:pt x="275878" y="811554"/>
                  <a:pt x="262484" y="817855"/>
                </a:cubicBezTo>
                <a:lnTo>
                  <a:pt x="252045" y="834280"/>
                </a:lnTo>
                <a:lnTo>
                  <a:pt x="282894" y="815755"/>
                </a:lnTo>
                <a:lnTo>
                  <a:pt x="331156" y="777571"/>
                </a:lnTo>
                <a:lnTo>
                  <a:pt x="339898" y="764817"/>
                </a:lnTo>
                <a:cubicBezTo>
                  <a:pt x="342529" y="759215"/>
                  <a:pt x="344124" y="753789"/>
                  <a:pt x="346037" y="747837"/>
                </a:cubicBezTo>
                <a:cubicBezTo>
                  <a:pt x="347313" y="732433"/>
                  <a:pt x="347313" y="724031"/>
                  <a:pt x="354966" y="696023"/>
                </a:cubicBezTo>
                <a:cubicBezTo>
                  <a:pt x="360069" y="677119"/>
                  <a:pt x="369636" y="668016"/>
                  <a:pt x="374101" y="661715"/>
                </a:cubicBezTo>
                <a:cubicBezTo>
                  <a:pt x="381754" y="651212"/>
                  <a:pt x="390046" y="641409"/>
                  <a:pt x="389408" y="642110"/>
                </a:cubicBezTo>
                <a:cubicBezTo>
                  <a:pt x="389408" y="642110"/>
                  <a:pt x="389408" y="655413"/>
                  <a:pt x="390684" y="666616"/>
                </a:cubicBezTo>
                <a:cubicBezTo>
                  <a:pt x="391321" y="670817"/>
                  <a:pt x="391959" y="681320"/>
                  <a:pt x="390046" y="692523"/>
                </a:cubicBezTo>
                <a:cubicBezTo>
                  <a:pt x="388770" y="703726"/>
                  <a:pt x="384943" y="715628"/>
                  <a:pt x="380479" y="722630"/>
                </a:cubicBezTo>
                <a:cubicBezTo>
                  <a:pt x="373463" y="732433"/>
                  <a:pt x="365171" y="740835"/>
                  <a:pt x="353691" y="749938"/>
                </a:cubicBezTo>
                <a:lnTo>
                  <a:pt x="347173" y="764899"/>
                </a:lnTo>
                <a:lnTo>
                  <a:pt x="355684" y="758165"/>
                </a:lnTo>
                <a:lnTo>
                  <a:pt x="408923" y="696867"/>
                </a:lnTo>
                <a:lnTo>
                  <a:pt x="415160" y="681583"/>
                </a:lnTo>
                <a:cubicBezTo>
                  <a:pt x="416356" y="675719"/>
                  <a:pt x="416515" y="670117"/>
                  <a:pt x="416834" y="663816"/>
                </a:cubicBezTo>
                <a:cubicBezTo>
                  <a:pt x="415559" y="656113"/>
                  <a:pt x="414283" y="650512"/>
                  <a:pt x="413645" y="643510"/>
                </a:cubicBezTo>
                <a:cubicBezTo>
                  <a:pt x="413007" y="636508"/>
                  <a:pt x="413007" y="627406"/>
                  <a:pt x="412369" y="613403"/>
                </a:cubicBezTo>
                <a:cubicBezTo>
                  <a:pt x="412369" y="594497"/>
                  <a:pt x="418747" y="583294"/>
                  <a:pt x="421299" y="576292"/>
                </a:cubicBezTo>
                <a:cubicBezTo>
                  <a:pt x="425764" y="564390"/>
                  <a:pt x="430228" y="552486"/>
                  <a:pt x="430228" y="553187"/>
                </a:cubicBezTo>
                <a:cubicBezTo>
                  <a:pt x="430228" y="553187"/>
                  <a:pt x="434055" y="565790"/>
                  <a:pt x="437882" y="575593"/>
                </a:cubicBezTo>
                <a:cubicBezTo>
                  <a:pt x="439796" y="579093"/>
                  <a:pt x="442984" y="588896"/>
                  <a:pt x="444260" y="599399"/>
                </a:cubicBezTo>
                <a:cubicBezTo>
                  <a:pt x="445536" y="609901"/>
                  <a:pt x="445536" y="621805"/>
                  <a:pt x="442984" y="630207"/>
                </a:cubicBezTo>
                <a:cubicBezTo>
                  <a:pt x="439157" y="641410"/>
                  <a:pt x="433417" y="651912"/>
                  <a:pt x="424488" y="663115"/>
                </a:cubicBezTo>
                <a:lnTo>
                  <a:pt x="421545" y="680704"/>
                </a:lnTo>
                <a:lnTo>
                  <a:pt x="462151" y="603315"/>
                </a:lnTo>
                <a:lnTo>
                  <a:pt x="464431" y="582857"/>
                </a:lnTo>
                <a:cubicBezTo>
                  <a:pt x="464032" y="576993"/>
                  <a:pt x="462756" y="571742"/>
                  <a:pt x="461481" y="565790"/>
                </a:cubicBezTo>
                <a:cubicBezTo>
                  <a:pt x="455103" y="553187"/>
                  <a:pt x="451914" y="546185"/>
                  <a:pt x="444259" y="520278"/>
                </a:cubicBezTo>
                <a:cubicBezTo>
                  <a:pt x="439158" y="502774"/>
                  <a:pt x="442346" y="490171"/>
                  <a:pt x="442984" y="482468"/>
                </a:cubicBezTo>
                <a:cubicBezTo>
                  <a:pt x="444259" y="469865"/>
                  <a:pt x="445536" y="457262"/>
                  <a:pt x="445536" y="457962"/>
                </a:cubicBezTo>
                <a:cubicBezTo>
                  <a:pt x="445536" y="457962"/>
                  <a:pt x="451914" y="469165"/>
                  <a:pt x="458292" y="476867"/>
                </a:cubicBezTo>
                <a:cubicBezTo>
                  <a:pt x="460843" y="479668"/>
                  <a:pt x="465946" y="488070"/>
                  <a:pt x="470410" y="497173"/>
                </a:cubicBezTo>
                <a:cubicBezTo>
                  <a:pt x="474237" y="506975"/>
                  <a:pt x="477426" y="518178"/>
                  <a:pt x="476788" y="526580"/>
                </a:cubicBezTo>
                <a:cubicBezTo>
                  <a:pt x="476150" y="537783"/>
                  <a:pt x="473600" y="549686"/>
                  <a:pt x="467859" y="562990"/>
                </a:cubicBezTo>
                <a:cubicBezTo>
                  <a:pt x="467221" y="566141"/>
                  <a:pt x="466902" y="571042"/>
                  <a:pt x="467381" y="576906"/>
                </a:cubicBezTo>
                <a:lnTo>
                  <a:pt x="468745" y="583147"/>
                </a:lnTo>
                <a:lnTo>
                  <a:pt x="488269" y="502774"/>
                </a:lnTo>
                <a:lnTo>
                  <a:pt x="488413" y="497735"/>
                </a:lnTo>
                <a:lnTo>
                  <a:pt x="488269" y="497172"/>
                </a:lnTo>
                <a:cubicBezTo>
                  <a:pt x="487631" y="478267"/>
                  <a:pt x="483166" y="470565"/>
                  <a:pt x="478064" y="460762"/>
                </a:cubicBezTo>
                <a:cubicBezTo>
                  <a:pt x="469135" y="450260"/>
                  <a:pt x="464032" y="445358"/>
                  <a:pt x="451913" y="422253"/>
                </a:cubicBezTo>
                <a:cubicBezTo>
                  <a:pt x="442984" y="406148"/>
                  <a:pt x="443622" y="392845"/>
                  <a:pt x="442984" y="385843"/>
                </a:cubicBezTo>
                <a:cubicBezTo>
                  <a:pt x="441708" y="373240"/>
                  <a:pt x="441071" y="359936"/>
                  <a:pt x="441071" y="360637"/>
                </a:cubicBezTo>
                <a:cubicBezTo>
                  <a:pt x="441071" y="360637"/>
                  <a:pt x="449362" y="370439"/>
                  <a:pt x="456378" y="376741"/>
                </a:cubicBezTo>
                <a:cubicBezTo>
                  <a:pt x="459567" y="378842"/>
                  <a:pt x="465945" y="385843"/>
                  <a:pt x="471686" y="393545"/>
                </a:cubicBezTo>
                <a:cubicBezTo>
                  <a:pt x="477426" y="401947"/>
                  <a:pt x="482528" y="411750"/>
                  <a:pt x="483804" y="420152"/>
                </a:cubicBezTo>
                <a:cubicBezTo>
                  <a:pt x="485718" y="431355"/>
                  <a:pt x="485718" y="443258"/>
                  <a:pt x="483804" y="457262"/>
                </a:cubicBezTo>
                <a:lnTo>
                  <a:pt x="489167" y="471328"/>
                </a:lnTo>
                <a:lnTo>
                  <a:pt x="490900" y="410700"/>
                </a:lnTo>
                <a:lnTo>
                  <a:pt x="487930" y="387143"/>
                </a:lnTo>
                <a:lnTo>
                  <a:pt x="487630" y="386543"/>
                </a:lnTo>
                <a:cubicBezTo>
                  <a:pt x="483803" y="369739"/>
                  <a:pt x="478063" y="364138"/>
                  <a:pt x="471047" y="355036"/>
                </a:cubicBezTo>
                <a:cubicBezTo>
                  <a:pt x="460842" y="346634"/>
                  <a:pt x="455102" y="343132"/>
                  <a:pt x="439157" y="322827"/>
                </a:cubicBezTo>
                <a:cubicBezTo>
                  <a:pt x="428314" y="308824"/>
                  <a:pt x="427039" y="295520"/>
                  <a:pt x="425125" y="288518"/>
                </a:cubicBezTo>
                <a:cubicBezTo>
                  <a:pt x="421936" y="275915"/>
                  <a:pt x="419385" y="263312"/>
                  <a:pt x="419385" y="264012"/>
                </a:cubicBezTo>
                <a:cubicBezTo>
                  <a:pt x="419385" y="264012"/>
                  <a:pt x="428314" y="272415"/>
                  <a:pt x="436605" y="277315"/>
                </a:cubicBezTo>
                <a:cubicBezTo>
                  <a:pt x="443622" y="280817"/>
                  <a:pt x="464669" y="299021"/>
                  <a:pt x="469771" y="314425"/>
                </a:cubicBezTo>
                <a:cubicBezTo>
                  <a:pt x="472961" y="324928"/>
                  <a:pt x="475512" y="336130"/>
                  <a:pt x="476149" y="350134"/>
                </a:cubicBezTo>
                <a:lnTo>
                  <a:pt x="485009" y="363975"/>
                </a:lnTo>
                <a:lnTo>
                  <a:pt x="480615" y="329129"/>
                </a:lnTo>
                <a:lnTo>
                  <a:pt x="469861" y="283321"/>
                </a:lnTo>
                <a:lnTo>
                  <a:pt x="468497" y="282917"/>
                </a:lnTo>
                <a:cubicBezTo>
                  <a:pt x="462757" y="266812"/>
                  <a:pt x="456379" y="261911"/>
                  <a:pt x="448725" y="254910"/>
                </a:cubicBezTo>
                <a:cubicBezTo>
                  <a:pt x="437882" y="248608"/>
                  <a:pt x="431504" y="245807"/>
                  <a:pt x="414283" y="227602"/>
                </a:cubicBezTo>
                <a:cubicBezTo>
                  <a:pt x="402165" y="214999"/>
                  <a:pt x="398976" y="202395"/>
                  <a:pt x="396424" y="195394"/>
                </a:cubicBezTo>
                <a:cubicBezTo>
                  <a:pt x="391959" y="183491"/>
                  <a:pt x="388133" y="171587"/>
                  <a:pt x="388771" y="172288"/>
                </a:cubicBezTo>
                <a:cubicBezTo>
                  <a:pt x="388771" y="172288"/>
                  <a:pt x="398337" y="179290"/>
                  <a:pt x="406629" y="183491"/>
                </a:cubicBezTo>
                <a:cubicBezTo>
                  <a:pt x="413646" y="186292"/>
                  <a:pt x="435969" y="201696"/>
                  <a:pt x="442347" y="215699"/>
                </a:cubicBezTo>
                <a:cubicBezTo>
                  <a:pt x="446812" y="225502"/>
                  <a:pt x="450001" y="236004"/>
                  <a:pt x="452552" y="249308"/>
                </a:cubicBezTo>
                <a:lnTo>
                  <a:pt x="465410" y="264365"/>
                </a:lnTo>
                <a:lnTo>
                  <a:pt x="464670" y="261211"/>
                </a:lnTo>
                <a:cubicBezTo>
                  <a:pt x="459089" y="241256"/>
                  <a:pt x="453508" y="224102"/>
                  <a:pt x="448724" y="210098"/>
                </a:cubicBezTo>
                <a:lnTo>
                  <a:pt x="439587" y="184362"/>
                </a:lnTo>
                <a:lnTo>
                  <a:pt x="438519" y="184190"/>
                </a:lnTo>
                <a:cubicBezTo>
                  <a:pt x="430866" y="170187"/>
                  <a:pt x="424487" y="165986"/>
                  <a:pt x="416196" y="159684"/>
                </a:cubicBezTo>
                <a:cubicBezTo>
                  <a:pt x="405353" y="154783"/>
                  <a:pt x="398975" y="152683"/>
                  <a:pt x="380478" y="136578"/>
                </a:cubicBezTo>
                <a:cubicBezTo>
                  <a:pt x="367722" y="125375"/>
                  <a:pt x="363895" y="112772"/>
                  <a:pt x="360706" y="106471"/>
                </a:cubicBezTo>
                <a:cubicBezTo>
                  <a:pt x="355604" y="95268"/>
                  <a:pt x="351139" y="83364"/>
                  <a:pt x="351777" y="84065"/>
                </a:cubicBezTo>
                <a:cubicBezTo>
                  <a:pt x="351777" y="84065"/>
                  <a:pt x="361344" y="90366"/>
                  <a:pt x="369636" y="93867"/>
                </a:cubicBezTo>
                <a:cubicBezTo>
                  <a:pt x="376651" y="95968"/>
                  <a:pt x="398975" y="109271"/>
                  <a:pt x="406629" y="121875"/>
                </a:cubicBezTo>
                <a:cubicBezTo>
                  <a:pt x="411731" y="130977"/>
                  <a:pt x="415558" y="140779"/>
                  <a:pt x="419385" y="153382"/>
                </a:cubicBezTo>
                <a:lnTo>
                  <a:pt x="432708" y="165793"/>
                </a:lnTo>
                <a:lnTo>
                  <a:pt x="418269" y="126514"/>
                </a:lnTo>
                <a:cubicBezTo>
                  <a:pt x="414761" y="116273"/>
                  <a:pt x="412688" y="109622"/>
                  <a:pt x="412369" y="108571"/>
                </a:cubicBezTo>
                <a:cubicBezTo>
                  <a:pt x="410456" y="101569"/>
                  <a:pt x="407905" y="95268"/>
                  <a:pt x="405353" y="92467"/>
                </a:cubicBezTo>
                <a:cubicBezTo>
                  <a:pt x="395786" y="84065"/>
                  <a:pt x="388770" y="76363"/>
                  <a:pt x="382392" y="68661"/>
                </a:cubicBezTo>
                <a:cubicBezTo>
                  <a:pt x="373463" y="56758"/>
                  <a:pt x="368360" y="29451"/>
                  <a:pt x="368360" y="21749"/>
                </a:cubicBezTo>
                <a:cubicBezTo>
                  <a:pt x="367723" y="11946"/>
                  <a:pt x="363896" y="44"/>
                  <a:pt x="363896" y="44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id="{D49DD12F-0B1A-77FE-99DC-EBDBAB429D43}"/>
              </a:ext>
            </a:extLst>
          </p:cNvPr>
          <p:cNvSpPr/>
          <p:nvPr/>
        </p:nvSpPr>
        <p:spPr>
          <a:xfrm>
            <a:off x="8330494" y="3338716"/>
            <a:ext cx="1666704" cy="334658"/>
          </a:xfrm>
          <a:prstGeom prst="rect">
            <a:avLst/>
          </a:prstGeom>
        </p:spPr>
        <p:txBody>
          <a:bodyPr wrap="square" lIns="87708" tIns="43854" rIns="87708" bIns="4385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单击添加描述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FC3E0E0B-CF31-8FC5-C509-27CA1BAC15A6}"/>
              </a:ext>
            </a:extLst>
          </p:cNvPr>
          <p:cNvSpPr/>
          <p:nvPr/>
        </p:nvSpPr>
        <p:spPr>
          <a:xfrm>
            <a:off x="8447928" y="3635866"/>
            <a:ext cx="1431836" cy="375566"/>
          </a:xfrm>
          <a:prstGeom prst="rect">
            <a:avLst/>
          </a:prstGeom>
        </p:spPr>
        <p:txBody>
          <a:bodyPr wrap="square" lIns="87708" tIns="43854" rIns="87708" bIns="4385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000" b="1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综合医院</a:t>
            </a:r>
            <a:endParaRPr lang="zh-CN" altLang="en-US" sz="2000" b="1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18" name="星形: 五角 117">
            <a:extLst>
              <a:ext uri="{FF2B5EF4-FFF2-40B4-BE49-F238E27FC236}">
                <a16:creationId xmlns:a16="http://schemas.microsoft.com/office/drawing/2014/main" id="{9893C7E5-FFF6-3935-13DA-A61FAB0B4548}"/>
              </a:ext>
            </a:extLst>
          </p:cNvPr>
          <p:cNvSpPr/>
          <p:nvPr/>
        </p:nvSpPr>
        <p:spPr>
          <a:xfrm>
            <a:off x="9089985" y="4184070"/>
            <a:ext cx="147722" cy="147721"/>
          </a:xfrm>
          <a:prstGeom prst="star5">
            <a:avLst/>
          </a:prstGeom>
          <a:gradFill>
            <a:gsLst>
              <a:gs pos="10000">
                <a:schemeClr val="accent3">
                  <a:lumMod val="75000"/>
                </a:schemeClr>
              </a:gs>
              <a:gs pos="90000">
                <a:schemeClr val="accent3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19" name="星形: 五角 118">
            <a:extLst>
              <a:ext uri="{FF2B5EF4-FFF2-40B4-BE49-F238E27FC236}">
                <a16:creationId xmlns:a16="http://schemas.microsoft.com/office/drawing/2014/main" id="{61727C65-1242-13A1-3954-0C08C046C3EF}"/>
              </a:ext>
            </a:extLst>
          </p:cNvPr>
          <p:cNvSpPr/>
          <p:nvPr/>
        </p:nvSpPr>
        <p:spPr>
          <a:xfrm>
            <a:off x="8951205" y="4159099"/>
            <a:ext cx="103923" cy="103922"/>
          </a:xfrm>
          <a:prstGeom prst="star5">
            <a:avLst/>
          </a:prstGeom>
          <a:gradFill>
            <a:gsLst>
              <a:gs pos="10000">
                <a:schemeClr val="accent3">
                  <a:lumMod val="75000"/>
                </a:schemeClr>
              </a:gs>
              <a:gs pos="90000">
                <a:schemeClr val="accent3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20" name="星形: 五角 119">
            <a:extLst>
              <a:ext uri="{FF2B5EF4-FFF2-40B4-BE49-F238E27FC236}">
                <a16:creationId xmlns:a16="http://schemas.microsoft.com/office/drawing/2014/main" id="{DDE818CB-4C33-902A-9804-D93668CC762F}"/>
              </a:ext>
            </a:extLst>
          </p:cNvPr>
          <p:cNvSpPr/>
          <p:nvPr/>
        </p:nvSpPr>
        <p:spPr>
          <a:xfrm>
            <a:off x="9272565" y="4159099"/>
            <a:ext cx="103923" cy="103922"/>
          </a:xfrm>
          <a:prstGeom prst="star5">
            <a:avLst/>
          </a:prstGeom>
          <a:gradFill>
            <a:gsLst>
              <a:gs pos="10000">
                <a:schemeClr val="accent3">
                  <a:lumMod val="75000"/>
                </a:schemeClr>
              </a:gs>
              <a:gs pos="90000">
                <a:schemeClr val="accent3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21" name="任意多边形: 形状 120">
            <a:extLst>
              <a:ext uri="{FF2B5EF4-FFF2-40B4-BE49-F238E27FC236}">
                <a16:creationId xmlns:a16="http://schemas.microsoft.com/office/drawing/2014/main" id="{52065C2F-36E3-34D0-CC73-ED3E2A1FE793}"/>
              </a:ext>
            </a:extLst>
          </p:cNvPr>
          <p:cNvSpPr/>
          <p:nvPr/>
        </p:nvSpPr>
        <p:spPr>
          <a:xfrm flipH="1">
            <a:off x="8051639" y="3257675"/>
            <a:ext cx="547363" cy="994406"/>
          </a:xfrm>
          <a:custGeom>
            <a:avLst/>
            <a:gdLst>
              <a:gd name="connsiteX0" fmla="*/ 363896 w 547363"/>
              <a:gd name="connsiteY0" fmla="*/ 44 h 994406"/>
              <a:gd name="connsiteX1" fmla="*/ 368360 w 547363"/>
              <a:gd name="connsiteY1" fmla="*/ 21749 h 994406"/>
              <a:gd name="connsiteX2" fmla="*/ 382392 w 547363"/>
              <a:gd name="connsiteY2" fmla="*/ 68661 h 994406"/>
              <a:gd name="connsiteX3" fmla="*/ 405353 w 547363"/>
              <a:gd name="connsiteY3" fmla="*/ 92467 h 994406"/>
              <a:gd name="connsiteX4" fmla="*/ 412369 w 547363"/>
              <a:gd name="connsiteY4" fmla="*/ 108571 h 994406"/>
              <a:gd name="connsiteX5" fmla="*/ 418269 w 547363"/>
              <a:gd name="connsiteY5" fmla="*/ 126514 h 994406"/>
              <a:gd name="connsiteX6" fmla="*/ 432708 w 547363"/>
              <a:gd name="connsiteY6" fmla="*/ 165792 h 994406"/>
              <a:gd name="connsiteX7" fmla="*/ 419385 w 547363"/>
              <a:gd name="connsiteY7" fmla="*/ 153382 h 994406"/>
              <a:gd name="connsiteX8" fmla="*/ 406629 w 547363"/>
              <a:gd name="connsiteY8" fmla="*/ 121875 h 994406"/>
              <a:gd name="connsiteX9" fmla="*/ 369636 w 547363"/>
              <a:gd name="connsiteY9" fmla="*/ 93867 h 994406"/>
              <a:gd name="connsiteX10" fmla="*/ 351777 w 547363"/>
              <a:gd name="connsiteY10" fmla="*/ 84065 h 994406"/>
              <a:gd name="connsiteX11" fmla="*/ 360706 w 547363"/>
              <a:gd name="connsiteY11" fmla="*/ 106471 h 994406"/>
              <a:gd name="connsiteX12" fmla="*/ 380478 w 547363"/>
              <a:gd name="connsiteY12" fmla="*/ 136578 h 994406"/>
              <a:gd name="connsiteX13" fmla="*/ 416196 w 547363"/>
              <a:gd name="connsiteY13" fmla="*/ 159684 h 994406"/>
              <a:gd name="connsiteX14" fmla="*/ 438519 w 547363"/>
              <a:gd name="connsiteY14" fmla="*/ 184190 h 994406"/>
              <a:gd name="connsiteX15" fmla="*/ 439587 w 547363"/>
              <a:gd name="connsiteY15" fmla="*/ 184362 h 994406"/>
              <a:gd name="connsiteX16" fmla="*/ 448725 w 547363"/>
              <a:gd name="connsiteY16" fmla="*/ 210098 h 994406"/>
              <a:gd name="connsiteX17" fmla="*/ 464670 w 547363"/>
              <a:gd name="connsiteY17" fmla="*/ 261211 h 994406"/>
              <a:gd name="connsiteX18" fmla="*/ 465411 w 547363"/>
              <a:gd name="connsiteY18" fmla="*/ 264366 h 994406"/>
              <a:gd name="connsiteX19" fmla="*/ 452551 w 547363"/>
              <a:gd name="connsiteY19" fmla="*/ 249308 h 994406"/>
              <a:gd name="connsiteX20" fmla="*/ 442346 w 547363"/>
              <a:gd name="connsiteY20" fmla="*/ 215699 h 994406"/>
              <a:gd name="connsiteX21" fmla="*/ 406628 w 547363"/>
              <a:gd name="connsiteY21" fmla="*/ 183491 h 994406"/>
              <a:gd name="connsiteX22" fmla="*/ 388770 w 547363"/>
              <a:gd name="connsiteY22" fmla="*/ 172288 h 994406"/>
              <a:gd name="connsiteX23" fmla="*/ 396423 w 547363"/>
              <a:gd name="connsiteY23" fmla="*/ 195394 h 994406"/>
              <a:gd name="connsiteX24" fmla="*/ 414282 w 547363"/>
              <a:gd name="connsiteY24" fmla="*/ 227602 h 994406"/>
              <a:gd name="connsiteX25" fmla="*/ 448724 w 547363"/>
              <a:gd name="connsiteY25" fmla="*/ 254910 h 994406"/>
              <a:gd name="connsiteX26" fmla="*/ 468496 w 547363"/>
              <a:gd name="connsiteY26" fmla="*/ 282917 h 994406"/>
              <a:gd name="connsiteX27" fmla="*/ 469861 w 547363"/>
              <a:gd name="connsiteY27" fmla="*/ 283322 h 994406"/>
              <a:gd name="connsiteX28" fmla="*/ 480615 w 547363"/>
              <a:gd name="connsiteY28" fmla="*/ 329129 h 994406"/>
              <a:gd name="connsiteX29" fmla="*/ 485008 w 547363"/>
              <a:gd name="connsiteY29" fmla="*/ 363972 h 994406"/>
              <a:gd name="connsiteX30" fmla="*/ 476151 w 547363"/>
              <a:gd name="connsiteY30" fmla="*/ 350134 h 994406"/>
              <a:gd name="connsiteX31" fmla="*/ 469772 w 547363"/>
              <a:gd name="connsiteY31" fmla="*/ 314425 h 994406"/>
              <a:gd name="connsiteX32" fmla="*/ 436606 w 547363"/>
              <a:gd name="connsiteY32" fmla="*/ 277315 h 994406"/>
              <a:gd name="connsiteX33" fmla="*/ 419386 w 547363"/>
              <a:gd name="connsiteY33" fmla="*/ 264012 h 994406"/>
              <a:gd name="connsiteX34" fmla="*/ 425126 w 547363"/>
              <a:gd name="connsiteY34" fmla="*/ 288518 h 994406"/>
              <a:gd name="connsiteX35" fmla="*/ 439158 w 547363"/>
              <a:gd name="connsiteY35" fmla="*/ 322827 h 994406"/>
              <a:gd name="connsiteX36" fmla="*/ 471048 w 547363"/>
              <a:gd name="connsiteY36" fmla="*/ 355036 h 994406"/>
              <a:gd name="connsiteX37" fmla="*/ 487631 w 547363"/>
              <a:gd name="connsiteY37" fmla="*/ 386543 h 994406"/>
              <a:gd name="connsiteX38" fmla="*/ 487929 w 547363"/>
              <a:gd name="connsiteY38" fmla="*/ 387139 h 994406"/>
              <a:gd name="connsiteX39" fmla="*/ 490900 w 547363"/>
              <a:gd name="connsiteY39" fmla="*/ 410700 h 994406"/>
              <a:gd name="connsiteX40" fmla="*/ 489167 w 547363"/>
              <a:gd name="connsiteY40" fmla="*/ 471328 h 994406"/>
              <a:gd name="connsiteX41" fmla="*/ 483804 w 547363"/>
              <a:gd name="connsiteY41" fmla="*/ 457262 h 994406"/>
              <a:gd name="connsiteX42" fmla="*/ 483804 w 547363"/>
              <a:gd name="connsiteY42" fmla="*/ 420152 h 994406"/>
              <a:gd name="connsiteX43" fmla="*/ 471686 w 547363"/>
              <a:gd name="connsiteY43" fmla="*/ 393545 h 994406"/>
              <a:gd name="connsiteX44" fmla="*/ 456378 w 547363"/>
              <a:gd name="connsiteY44" fmla="*/ 376741 h 994406"/>
              <a:gd name="connsiteX45" fmla="*/ 441071 w 547363"/>
              <a:gd name="connsiteY45" fmla="*/ 360637 h 994406"/>
              <a:gd name="connsiteX46" fmla="*/ 442984 w 547363"/>
              <a:gd name="connsiteY46" fmla="*/ 385843 h 994406"/>
              <a:gd name="connsiteX47" fmla="*/ 451913 w 547363"/>
              <a:gd name="connsiteY47" fmla="*/ 422253 h 994406"/>
              <a:gd name="connsiteX48" fmla="*/ 478064 w 547363"/>
              <a:gd name="connsiteY48" fmla="*/ 460762 h 994406"/>
              <a:gd name="connsiteX49" fmla="*/ 488269 w 547363"/>
              <a:gd name="connsiteY49" fmla="*/ 497172 h 994406"/>
              <a:gd name="connsiteX50" fmla="*/ 488413 w 547363"/>
              <a:gd name="connsiteY50" fmla="*/ 497735 h 994406"/>
              <a:gd name="connsiteX51" fmla="*/ 488269 w 547363"/>
              <a:gd name="connsiteY51" fmla="*/ 502774 h 994406"/>
              <a:gd name="connsiteX52" fmla="*/ 468745 w 547363"/>
              <a:gd name="connsiteY52" fmla="*/ 583148 h 994406"/>
              <a:gd name="connsiteX53" fmla="*/ 467381 w 547363"/>
              <a:gd name="connsiteY53" fmla="*/ 576906 h 994406"/>
              <a:gd name="connsiteX54" fmla="*/ 467859 w 547363"/>
              <a:gd name="connsiteY54" fmla="*/ 562990 h 994406"/>
              <a:gd name="connsiteX55" fmla="*/ 476788 w 547363"/>
              <a:gd name="connsiteY55" fmla="*/ 526580 h 994406"/>
              <a:gd name="connsiteX56" fmla="*/ 470410 w 547363"/>
              <a:gd name="connsiteY56" fmla="*/ 497173 h 994406"/>
              <a:gd name="connsiteX57" fmla="*/ 458292 w 547363"/>
              <a:gd name="connsiteY57" fmla="*/ 476867 h 994406"/>
              <a:gd name="connsiteX58" fmla="*/ 445536 w 547363"/>
              <a:gd name="connsiteY58" fmla="*/ 457962 h 994406"/>
              <a:gd name="connsiteX59" fmla="*/ 442985 w 547363"/>
              <a:gd name="connsiteY59" fmla="*/ 482468 h 994406"/>
              <a:gd name="connsiteX60" fmla="*/ 444260 w 547363"/>
              <a:gd name="connsiteY60" fmla="*/ 520278 h 994406"/>
              <a:gd name="connsiteX61" fmla="*/ 461481 w 547363"/>
              <a:gd name="connsiteY61" fmla="*/ 565790 h 994406"/>
              <a:gd name="connsiteX62" fmla="*/ 464431 w 547363"/>
              <a:gd name="connsiteY62" fmla="*/ 582857 h 994406"/>
              <a:gd name="connsiteX63" fmla="*/ 462151 w 547363"/>
              <a:gd name="connsiteY63" fmla="*/ 603315 h 994406"/>
              <a:gd name="connsiteX64" fmla="*/ 421544 w 547363"/>
              <a:gd name="connsiteY64" fmla="*/ 680707 h 994406"/>
              <a:gd name="connsiteX65" fmla="*/ 424487 w 547363"/>
              <a:gd name="connsiteY65" fmla="*/ 663115 h 994406"/>
              <a:gd name="connsiteX66" fmla="*/ 442983 w 547363"/>
              <a:gd name="connsiteY66" fmla="*/ 630207 h 994406"/>
              <a:gd name="connsiteX67" fmla="*/ 444259 w 547363"/>
              <a:gd name="connsiteY67" fmla="*/ 599399 h 994406"/>
              <a:gd name="connsiteX68" fmla="*/ 437881 w 547363"/>
              <a:gd name="connsiteY68" fmla="*/ 575593 h 994406"/>
              <a:gd name="connsiteX69" fmla="*/ 430227 w 547363"/>
              <a:gd name="connsiteY69" fmla="*/ 553187 h 994406"/>
              <a:gd name="connsiteX70" fmla="*/ 421298 w 547363"/>
              <a:gd name="connsiteY70" fmla="*/ 576292 h 994406"/>
              <a:gd name="connsiteX71" fmla="*/ 412368 w 547363"/>
              <a:gd name="connsiteY71" fmla="*/ 613403 h 994406"/>
              <a:gd name="connsiteX72" fmla="*/ 413644 w 547363"/>
              <a:gd name="connsiteY72" fmla="*/ 643510 h 994406"/>
              <a:gd name="connsiteX73" fmla="*/ 416833 w 547363"/>
              <a:gd name="connsiteY73" fmla="*/ 663816 h 994406"/>
              <a:gd name="connsiteX74" fmla="*/ 415159 w 547363"/>
              <a:gd name="connsiteY74" fmla="*/ 681583 h 994406"/>
              <a:gd name="connsiteX75" fmla="*/ 408921 w 547363"/>
              <a:gd name="connsiteY75" fmla="*/ 696869 h 994406"/>
              <a:gd name="connsiteX76" fmla="*/ 355684 w 547363"/>
              <a:gd name="connsiteY76" fmla="*/ 758165 h 994406"/>
              <a:gd name="connsiteX77" fmla="*/ 347173 w 547363"/>
              <a:gd name="connsiteY77" fmla="*/ 764898 h 994406"/>
              <a:gd name="connsiteX78" fmla="*/ 353691 w 547363"/>
              <a:gd name="connsiteY78" fmla="*/ 749938 h 994406"/>
              <a:gd name="connsiteX79" fmla="*/ 380479 w 547363"/>
              <a:gd name="connsiteY79" fmla="*/ 722630 h 994406"/>
              <a:gd name="connsiteX80" fmla="*/ 390046 w 547363"/>
              <a:gd name="connsiteY80" fmla="*/ 692523 h 994406"/>
              <a:gd name="connsiteX81" fmla="*/ 390684 w 547363"/>
              <a:gd name="connsiteY81" fmla="*/ 666616 h 994406"/>
              <a:gd name="connsiteX82" fmla="*/ 389408 w 547363"/>
              <a:gd name="connsiteY82" fmla="*/ 642110 h 994406"/>
              <a:gd name="connsiteX83" fmla="*/ 374101 w 547363"/>
              <a:gd name="connsiteY83" fmla="*/ 661715 h 994406"/>
              <a:gd name="connsiteX84" fmla="*/ 354966 w 547363"/>
              <a:gd name="connsiteY84" fmla="*/ 696023 h 994406"/>
              <a:gd name="connsiteX85" fmla="*/ 346037 w 547363"/>
              <a:gd name="connsiteY85" fmla="*/ 747837 h 994406"/>
              <a:gd name="connsiteX86" fmla="*/ 339898 w 547363"/>
              <a:gd name="connsiteY86" fmla="*/ 764817 h 994406"/>
              <a:gd name="connsiteX87" fmla="*/ 331156 w 547363"/>
              <a:gd name="connsiteY87" fmla="*/ 777571 h 994406"/>
              <a:gd name="connsiteX88" fmla="*/ 282894 w 547363"/>
              <a:gd name="connsiteY88" fmla="*/ 815755 h 994406"/>
              <a:gd name="connsiteX89" fmla="*/ 252045 w 547363"/>
              <a:gd name="connsiteY89" fmla="*/ 834280 h 994406"/>
              <a:gd name="connsiteX90" fmla="*/ 262484 w 547363"/>
              <a:gd name="connsiteY90" fmla="*/ 817855 h 994406"/>
              <a:gd name="connsiteX91" fmla="*/ 295013 w 547363"/>
              <a:gd name="connsiteY91" fmla="*/ 796150 h 994406"/>
              <a:gd name="connsiteX92" fmla="*/ 311596 w 547363"/>
              <a:gd name="connsiteY92" fmla="*/ 768142 h 994406"/>
              <a:gd name="connsiteX93" fmla="*/ 317974 w 547363"/>
              <a:gd name="connsiteY93" fmla="*/ 742235 h 994406"/>
              <a:gd name="connsiteX94" fmla="*/ 323076 w 547363"/>
              <a:gd name="connsiteY94" fmla="*/ 717029 h 994406"/>
              <a:gd name="connsiteX95" fmla="*/ 302666 w 547363"/>
              <a:gd name="connsiteY95" fmla="*/ 733133 h 994406"/>
              <a:gd name="connsiteX96" fmla="*/ 275240 w 547363"/>
              <a:gd name="connsiteY96" fmla="*/ 763941 h 994406"/>
              <a:gd name="connsiteX97" fmla="*/ 256106 w 547363"/>
              <a:gd name="connsiteY97" fmla="*/ 815054 h 994406"/>
              <a:gd name="connsiteX98" fmla="*/ 230593 w 547363"/>
              <a:gd name="connsiteY98" fmla="*/ 846563 h 994406"/>
              <a:gd name="connsiteX99" fmla="*/ 229773 w 547363"/>
              <a:gd name="connsiteY99" fmla="*/ 847655 h 994406"/>
              <a:gd name="connsiteX100" fmla="*/ 209147 w 547363"/>
              <a:gd name="connsiteY100" fmla="*/ 860041 h 994406"/>
              <a:gd name="connsiteX101" fmla="*/ 147699 w 547363"/>
              <a:gd name="connsiteY101" fmla="*/ 891296 h 994406"/>
              <a:gd name="connsiteX102" fmla="*/ 150547 w 547363"/>
              <a:gd name="connsiteY102" fmla="*/ 886473 h 994406"/>
              <a:gd name="connsiteX103" fmla="*/ 161708 w 547363"/>
              <a:gd name="connsiteY103" fmla="*/ 875970 h 994406"/>
              <a:gd name="connsiteX104" fmla="*/ 198064 w 547363"/>
              <a:gd name="connsiteY104" fmla="*/ 857765 h 994406"/>
              <a:gd name="connsiteX105" fmla="*/ 229316 w 547363"/>
              <a:gd name="connsiteY105" fmla="*/ 805952 h 994406"/>
              <a:gd name="connsiteX106" fmla="*/ 238884 w 547363"/>
              <a:gd name="connsiteY106" fmla="*/ 780746 h 994406"/>
              <a:gd name="connsiteX107" fmla="*/ 214647 w 547363"/>
              <a:gd name="connsiteY107" fmla="*/ 794049 h 994406"/>
              <a:gd name="connsiteX108" fmla="*/ 180842 w 547363"/>
              <a:gd name="connsiteY108" fmla="*/ 821356 h 994406"/>
              <a:gd name="connsiteX109" fmla="*/ 154692 w 547363"/>
              <a:gd name="connsiteY109" fmla="*/ 871069 h 994406"/>
              <a:gd name="connsiteX110" fmla="*/ 143770 w 547363"/>
              <a:gd name="connsiteY110" fmla="*/ 886823 h 994406"/>
              <a:gd name="connsiteX111" fmla="*/ 128846 w 547363"/>
              <a:gd name="connsiteY111" fmla="*/ 900539 h 994406"/>
              <a:gd name="connsiteX112" fmla="*/ 81505 w 547363"/>
              <a:gd name="connsiteY112" fmla="*/ 923233 h 994406"/>
              <a:gd name="connsiteX113" fmla="*/ 36698 w 547363"/>
              <a:gd name="connsiteY113" fmla="*/ 947389 h 994406"/>
              <a:gd name="connsiteX114" fmla="*/ 9272 w 547363"/>
              <a:gd name="connsiteY114" fmla="*/ 968395 h 994406"/>
              <a:gd name="connsiteX115" fmla="*/ 1619 w 547363"/>
              <a:gd name="connsiteY115" fmla="*/ 978897 h 994406"/>
              <a:gd name="connsiteX116" fmla="*/ 4170 w 547363"/>
              <a:gd name="connsiteY116" fmla="*/ 994301 h 994406"/>
              <a:gd name="connsiteX117" fmla="*/ 11186 w 547363"/>
              <a:gd name="connsiteY117" fmla="*/ 985899 h 994406"/>
              <a:gd name="connsiteX118" fmla="*/ 33509 w 547363"/>
              <a:gd name="connsiteY118" fmla="*/ 963493 h 994406"/>
              <a:gd name="connsiteX119" fmla="*/ 61573 w 547363"/>
              <a:gd name="connsiteY119" fmla="*/ 946689 h 994406"/>
              <a:gd name="connsiteX120" fmla="*/ 120889 w 547363"/>
              <a:gd name="connsiteY120" fmla="*/ 917281 h 994406"/>
              <a:gd name="connsiteX121" fmla="*/ 124937 w 547363"/>
              <a:gd name="connsiteY121" fmla="*/ 915190 h 994406"/>
              <a:gd name="connsiteX122" fmla="*/ 131094 w 547363"/>
              <a:gd name="connsiteY122" fmla="*/ 915181 h 994406"/>
              <a:gd name="connsiteX123" fmla="*/ 171914 w 547363"/>
              <a:gd name="connsiteY123" fmla="*/ 913080 h 994406"/>
              <a:gd name="connsiteX124" fmla="*/ 225490 w 547363"/>
              <a:gd name="connsiteY124" fmla="*/ 921483 h 994406"/>
              <a:gd name="connsiteX125" fmla="*/ 269500 w 547363"/>
              <a:gd name="connsiteY125" fmla="*/ 905379 h 994406"/>
              <a:gd name="connsiteX126" fmla="*/ 295650 w 547363"/>
              <a:gd name="connsiteY126" fmla="*/ 887174 h 994406"/>
              <a:gd name="connsiteX127" fmla="*/ 268861 w 547363"/>
              <a:gd name="connsiteY127" fmla="*/ 885073 h 994406"/>
              <a:gd name="connsiteX128" fmla="*/ 209545 w 547363"/>
              <a:gd name="connsiteY128" fmla="*/ 884373 h 994406"/>
              <a:gd name="connsiteX129" fmla="*/ 173190 w 547363"/>
              <a:gd name="connsiteY129" fmla="*/ 903978 h 994406"/>
              <a:gd name="connsiteX130" fmla="*/ 158520 w 547363"/>
              <a:gd name="connsiteY130" fmla="*/ 906779 h 994406"/>
              <a:gd name="connsiteX131" fmla="*/ 145531 w 547363"/>
              <a:gd name="connsiteY131" fmla="*/ 904551 h 994406"/>
              <a:gd name="connsiteX132" fmla="*/ 230273 w 547363"/>
              <a:gd name="connsiteY132" fmla="*/ 860773 h 994406"/>
              <a:gd name="connsiteX133" fmla="*/ 230174 w 547363"/>
              <a:gd name="connsiteY133" fmla="*/ 861255 h 994406"/>
              <a:gd name="connsiteX134" fmla="*/ 237609 w 547363"/>
              <a:gd name="connsiteY134" fmla="*/ 860566 h 994406"/>
              <a:gd name="connsiteX135" fmla="*/ 277153 w 547363"/>
              <a:gd name="connsiteY135" fmla="*/ 854265 h 994406"/>
              <a:gd name="connsiteX136" fmla="*/ 330092 w 547363"/>
              <a:gd name="connsiteY136" fmla="*/ 855665 h 994406"/>
              <a:gd name="connsiteX137" fmla="*/ 371549 w 547363"/>
              <a:gd name="connsiteY137" fmla="*/ 832559 h 994406"/>
              <a:gd name="connsiteX138" fmla="*/ 395148 w 547363"/>
              <a:gd name="connsiteY138" fmla="*/ 809454 h 994406"/>
              <a:gd name="connsiteX139" fmla="*/ 368360 w 547363"/>
              <a:gd name="connsiteY139" fmla="*/ 812254 h 994406"/>
              <a:gd name="connsiteX140" fmla="*/ 342210 w 547363"/>
              <a:gd name="connsiteY140" fmla="*/ 813655 h 994406"/>
              <a:gd name="connsiteX141" fmla="*/ 310957 w 547363"/>
              <a:gd name="connsiteY141" fmla="*/ 822057 h 994406"/>
              <a:gd name="connsiteX142" fmla="*/ 277791 w 547363"/>
              <a:gd name="connsiteY142" fmla="*/ 845162 h 994406"/>
              <a:gd name="connsiteX143" fmla="*/ 263998 w 547363"/>
              <a:gd name="connsiteY143" fmla="*/ 849451 h 994406"/>
              <a:gd name="connsiteX144" fmla="*/ 250305 w 547363"/>
              <a:gd name="connsiteY144" fmla="*/ 848433 h 994406"/>
              <a:gd name="connsiteX145" fmla="*/ 327498 w 547363"/>
              <a:gd name="connsiteY145" fmla="*/ 793400 h 994406"/>
              <a:gd name="connsiteX146" fmla="*/ 327350 w 547363"/>
              <a:gd name="connsiteY146" fmla="*/ 796117 h 994406"/>
              <a:gd name="connsiteX147" fmla="*/ 334555 w 547363"/>
              <a:gd name="connsiteY147" fmla="*/ 794049 h 994406"/>
              <a:gd name="connsiteX148" fmla="*/ 371548 w 547363"/>
              <a:gd name="connsiteY148" fmla="*/ 780746 h 994406"/>
              <a:gd name="connsiteX149" fmla="*/ 391958 w 547363"/>
              <a:gd name="connsiteY149" fmla="*/ 780046 h 994406"/>
              <a:gd name="connsiteX150" fmla="*/ 423211 w 547363"/>
              <a:gd name="connsiteY150" fmla="*/ 770243 h 994406"/>
              <a:gd name="connsiteX151" fmla="*/ 458929 w 547363"/>
              <a:gd name="connsiteY151" fmla="*/ 737335 h 994406"/>
              <a:gd name="connsiteX152" fmla="*/ 476788 w 547363"/>
              <a:gd name="connsiteY152" fmla="*/ 708627 h 994406"/>
              <a:gd name="connsiteX153" fmla="*/ 451913 w 547363"/>
              <a:gd name="connsiteY153" fmla="*/ 719130 h 994406"/>
              <a:gd name="connsiteX154" fmla="*/ 427038 w 547363"/>
              <a:gd name="connsiteY154" fmla="*/ 727532 h 994406"/>
              <a:gd name="connsiteX155" fmla="*/ 398975 w 547363"/>
              <a:gd name="connsiteY155" fmla="*/ 742936 h 994406"/>
              <a:gd name="connsiteX156" fmla="*/ 370911 w 547363"/>
              <a:gd name="connsiteY156" fmla="*/ 772344 h 994406"/>
              <a:gd name="connsiteX157" fmla="*/ 357995 w 547363"/>
              <a:gd name="connsiteY157" fmla="*/ 779258 h 994406"/>
              <a:gd name="connsiteX158" fmla="*/ 345357 w 547363"/>
              <a:gd name="connsiteY158" fmla="*/ 780668 h 994406"/>
              <a:gd name="connsiteX159" fmla="*/ 351140 w 547363"/>
              <a:gd name="connsiteY159" fmla="*/ 776545 h 994406"/>
              <a:gd name="connsiteX160" fmla="*/ 399932 w 547363"/>
              <a:gd name="connsiteY160" fmla="*/ 727269 h 994406"/>
              <a:gd name="connsiteX161" fmla="*/ 409617 w 547363"/>
              <a:gd name="connsiteY161" fmla="*/ 713815 h 994406"/>
              <a:gd name="connsiteX162" fmla="*/ 409669 w 547363"/>
              <a:gd name="connsiteY162" fmla="*/ 714162 h 994406"/>
              <a:gd name="connsiteX163" fmla="*/ 416197 w 547363"/>
              <a:gd name="connsiteY163" fmla="*/ 710727 h 994406"/>
              <a:gd name="connsiteX164" fmla="*/ 448725 w 547363"/>
              <a:gd name="connsiteY164" fmla="*/ 688321 h 994406"/>
              <a:gd name="connsiteX165" fmla="*/ 467859 w 547363"/>
              <a:gd name="connsiteY165" fmla="*/ 682720 h 994406"/>
              <a:gd name="connsiteX166" fmla="*/ 495285 w 547363"/>
              <a:gd name="connsiteY166" fmla="*/ 663814 h 994406"/>
              <a:gd name="connsiteX167" fmla="*/ 520159 w 547363"/>
              <a:gd name="connsiteY167" fmla="*/ 621104 h 994406"/>
              <a:gd name="connsiteX168" fmla="*/ 529089 w 547363"/>
              <a:gd name="connsiteY168" fmla="*/ 588896 h 994406"/>
              <a:gd name="connsiteX169" fmla="*/ 508679 w 547363"/>
              <a:gd name="connsiteY169" fmla="*/ 606400 h 994406"/>
              <a:gd name="connsiteX170" fmla="*/ 487631 w 547363"/>
              <a:gd name="connsiteY170" fmla="*/ 621804 h 994406"/>
              <a:gd name="connsiteX171" fmla="*/ 465308 w 547363"/>
              <a:gd name="connsiteY171" fmla="*/ 644910 h 994406"/>
              <a:gd name="connsiteX172" fmla="*/ 446173 w 547363"/>
              <a:gd name="connsiteY172" fmla="*/ 680619 h 994406"/>
              <a:gd name="connsiteX173" fmla="*/ 435411 w 547363"/>
              <a:gd name="connsiteY173" fmla="*/ 690334 h 994406"/>
              <a:gd name="connsiteX174" fmla="*/ 422983 w 547363"/>
              <a:gd name="connsiteY174" fmla="*/ 695245 h 994406"/>
              <a:gd name="connsiteX175" fmla="*/ 441071 w 547363"/>
              <a:gd name="connsiteY175" fmla="*/ 670116 h 994406"/>
              <a:gd name="connsiteX176" fmla="*/ 468780 w 547363"/>
              <a:gd name="connsiteY176" fmla="*/ 613593 h 994406"/>
              <a:gd name="connsiteX177" fmla="*/ 472961 w 547363"/>
              <a:gd name="connsiteY177" fmla="*/ 609201 h 994406"/>
              <a:gd name="connsiteX178" fmla="*/ 497198 w 547363"/>
              <a:gd name="connsiteY178" fmla="*/ 578393 h 994406"/>
              <a:gd name="connsiteX179" fmla="*/ 513781 w 547363"/>
              <a:gd name="connsiteY179" fmla="*/ 567190 h 994406"/>
              <a:gd name="connsiteX180" fmla="*/ 534191 w 547363"/>
              <a:gd name="connsiteY180" fmla="*/ 541284 h 994406"/>
              <a:gd name="connsiteX181" fmla="*/ 546310 w 547363"/>
              <a:gd name="connsiteY181" fmla="*/ 495072 h 994406"/>
              <a:gd name="connsiteX182" fmla="*/ 546947 w 547363"/>
              <a:gd name="connsiteY182" fmla="*/ 462864 h 994406"/>
              <a:gd name="connsiteX183" fmla="*/ 532278 w 547363"/>
              <a:gd name="connsiteY183" fmla="*/ 484569 h 994406"/>
              <a:gd name="connsiteX184" fmla="*/ 516332 w 547363"/>
              <a:gd name="connsiteY184" fmla="*/ 504874 h 994406"/>
              <a:gd name="connsiteX185" fmla="*/ 501025 w 547363"/>
              <a:gd name="connsiteY185" fmla="*/ 532882 h 994406"/>
              <a:gd name="connsiteX186" fmla="*/ 492733 w 547363"/>
              <a:gd name="connsiteY186" fmla="*/ 572092 h 994406"/>
              <a:gd name="connsiteX187" fmla="*/ 485159 w 547363"/>
              <a:gd name="connsiteY187" fmla="*/ 584345 h 994406"/>
              <a:gd name="connsiteX188" fmla="*/ 476621 w 547363"/>
              <a:gd name="connsiteY188" fmla="*/ 591438 h 994406"/>
              <a:gd name="connsiteX189" fmla="*/ 492096 w 547363"/>
              <a:gd name="connsiteY189" fmla="*/ 536382 h 994406"/>
              <a:gd name="connsiteX190" fmla="*/ 495732 w 547363"/>
              <a:gd name="connsiteY190" fmla="*/ 504094 h 994406"/>
              <a:gd name="connsiteX191" fmla="*/ 499112 w 547363"/>
              <a:gd name="connsiteY191" fmla="*/ 497872 h 994406"/>
              <a:gd name="connsiteX192" fmla="*/ 514418 w 547363"/>
              <a:gd name="connsiteY192" fmla="*/ 462163 h 994406"/>
              <a:gd name="connsiteX193" fmla="*/ 539931 w 547363"/>
              <a:gd name="connsiteY193" fmla="*/ 416652 h 994406"/>
              <a:gd name="connsiteX194" fmla="*/ 541845 w 547363"/>
              <a:gd name="connsiteY194" fmla="*/ 371140 h 994406"/>
              <a:gd name="connsiteX195" fmla="*/ 536105 w 547363"/>
              <a:gd name="connsiteY195" fmla="*/ 341732 h 994406"/>
              <a:gd name="connsiteX196" fmla="*/ 526537 w 547363"/>
              <a:gd name="connsiteY196" fmla="*/ 365538 h 994406"/>
              <a:gd name="connsiteX197" fmla="*/ 515695 w 547363"/>
              <a:gd name="connsiteY197" fmla="*/ 388644 h 994406"/>
              <a:gd name="connsiteX198" fmla="*/ 507403 w 547363"/>
              <a:gd name="connsiteY198" fmla="*/ 418752 h 994406"/>
              <a:gd name="connsiteX199" fmla="*/ 508678 w 547363"/>
              <a:gd name="connsiteY199" fmla="*/ 457262 h 994406"/>
              <a:gd name="connsiteX200" fmla="*/ 504692 w 547363"/>
              <a:gd name="connsiteY200" fmla="*/ 470915 h 994406"/>
              <a:gd name="connsiteX201" fmla="*/ 498429 w 547363"/>
              <a:gd name="connsiteY201" fmla="*/ 480151 h 994406"/>
              <a:gd name="connsiteX202" fmla="*/ 500228 w 547363"/>
              <a:gd name="connsiteY202" fmla="*/ 464176 h 994406"/>
              <a:gd name="connsiteX203" fmla="*/ 497836 w 547363"/>
              <a:gd name="connsiteY203" fmla="*/ 391445 h 994406"/>
              <a:gd name="connsiteX204" fmla="*/ 497158 w 547363"/>
              <a:gd name="connsiteY204" fmla="*/ 386905 h 994406"/>
              <a:gd name="connsiteX205" fmla="*/ 498473 w 547363"/>
              <a:gd name="connsiteY205" fmla="*/ 385843 h 994406"/>
              <a:gd name="connsiteX206" fmla="*/ 506127 w 547363"/>
              <a:gd name="connsiteY206" fmla="*/ 348734 h 994406"/>
              <a:gd name="connsiteX207" fmla="*/ 522710 w 547363"/>
              <a:gd name="connsiteY207" fmla="*/ 301821 h 994406"/>
              <a:gd name="connsiteX208" fmla="*/ 518245 w 547363"/>
              <a:gd name="connsiteY208" fmla="*/ 259111 h 994406"/>
              <a:gd name="connsiteX209" fmla="*/ 509316 w 547363"/>
              <a:gd name="connsiteY209" fmla="*/ 232504 h 994406"/>
              <a:gd name="connsiteX210" fmla="*/ 502937 w 547363"/>
              <a:gd name="connsiteY210" fmla="*/ 256310 h 994406"/>
              <a:gd name="connsiteX211" fmla="*/ 492095 w 547363"/>
              <a:gd name="connsiteY211" fmla="*/ 309524 h 994406"/>
              <a:gd name="connsiteX212" fmla="*/ 499749 w 547363"/>
              <a:gd name="connsiteY212" fmla="*/ 345933 h 994406"/>
              <a:gd name="connsiteX213" fmla="*/ 498712 w 547363"/>
              <a:gd name="connsiteY213" fmla="*/ 359236 h 994406"/>
              <a:gd name="connsiteX214" fmla="*/ 494531 w 547363"/>
              <a:gd name="connsiteY214" fmla="*/ 369323 h 994406"/>
              <a:gd name="connsiteX215" fmla="*/ 487153 w 547363"/>
              <a:gd name="connsiteY215" fmla="*/ 319939 h 994406"/>
              <a:gd name="connsiteX216" fmla="*/ 477565 w 547363"/>
              <a:gd name="connsiteY216" fmla="*/ 281364 h 994406"/>
              <a:gd name="connsiteX217" fmla="*/ 479339 w 547363"/>
              <a:gd name="connsiteY217" fmla="*/ 279416 h 994406"/>
              <a:gd name="connsiteX218" fmla="*/ 481891 w 547363"/>
              <a:gd name="connsiteY218" fmla="*/ 243007 h 994406"/>
              <a:gd name="connsiteX219" fmla="*/ 492096 w 547363"/>
              <a:gd name="connsiteY219" fmla="*/ 196095 h 994406"/>
              <a:gd name="connsiteX220" fmla="*/ 483804 w 547363"/>
              <a:gd name="connsiteY220" fmla="*/ 156184 h 994406"/>
              <a:gd name="connsiteX221" fmla="*/ 472961 w 547363"/>
              <a:gd name="connsiteY221" fmla="*/ 131678 h 994406"/>
              <a:gd name="connsiteX222" fmla="*/ 468497 w 547363"/>
              <a:gd name="connsiteY222" fmla="*/ 154784 h 994406"/>
              <a:gd name="connsiteX223" fmla="*/ 463394 w 547363"/>
              <a:gd name="connsiteY223" fmla="*/ 207298 h 994406"/>
              <a:gd name="connsiteX224" fmla="*/ 474875 w 547363"/>
              <a:gd name="connsiteY224" fmla="*/ 240906 h 994406"/>
              <a:gd name="connsiteX225" fmla="*/ 475592 w 547363"/>
              <a:gd name="connsiteY225" fmla="*/ 253947 h 994406"/>
              <a:gd name="connsiteX226" fmla="*/ 473137 w 547363"/>
              <a:gd name="connsiteY226" fmla="*/ 263547 h 994406"/>
              <a:gd name="connsiteX227" fmla="*/ 469772 w 547363"/>
              <a:gd name="connsiteY227" fmla="*/ 250009 h 994406"/>
              <a:gd name="connsiteX228" fmla="*/ 445268 w 547363"/>
              <a:gd name="connsiteY228" fmla="*/ 184138 h 994406"/>
              <a:gd name="connsiteX229" fmla="*/ 448087 w 547363"/>
              <a:gd name="connsiteY229" fmla="*/ 179991 h 994406"/>
              <a:gd name="connsiteX230" fmla="*/ 446811 w 547363"/>
              <a:gd name="connsiteY230" fmla="*/ 144982 h 994406"/>
              <a:gd name="connsiteX231" fmla="*/ 453190 w 547363"/>
              <a:gd name="connsiteY231" fmla="*/ 98069 h 994406"/>
              <a:gd name="connsiteX232" fmla="*/ 442346 w 547363"/>
              <a:gd name="connsiteY232" fmla="*/ 60259 h 994406"/>
              <a:gd name="connsiteX233" fmla="*/ 430228 w 547363"/>
              <a:gd name="connsiteY233" fmla="*/ 37853 h 994406"/>
              <a:gd name="connsiteX234" fmla="*/ 427677 w 547363"/>
              <a:gd name="connsiteY234" fmla="*/ 60960 h 994406"/>
              <a:gd name="connsiteX235" fmla="*/ 426401 w 547363"/>
              <a:gd name="connsiteY235" fmla="*/ 112073 h 994406"/>
              <a:gd name="connsiteX236" fmla="*/ 440433 w 547363"/>
              <a:gd name="connsiteY236" fmla="*/ 143581 h 994406"/>
              <a:gd name="connsiteX237" fmla="*/ 441709 w 547363"/>
              <a:gd name="connsiteY237" fmla="*/ 156009 h 994406"/>
              <a:gd name="connsiteX238" fmla="*/ 439779 w 547363"/>
              <a:gd name="connsiteY238" fmla="*/ 169382 h 994406"/>
              <a:gd name="connsiteX239" fmla="*/ 420023 w 547363"/>
              <a:gd name="connsiteY239" fmla="*/ 116274 h 994406"/>
              <a:gd name="connsiteX240" fmla="*/ 412369 w 547363"/>
              <a:gd name="connsiteY240" fmla="*/ 91768 h 994406"/>
              <a:gd name="connsiteX241" fmla="*/ 403440 w 547363"/>
              <a:gd name="connsiteY241" fmla="*/ 46955 h 994406"/>
              <a:gd name="connsiteX242" fmla="*/ 381755 w 547363"/>
              <a:gd name="connsiteY242" fmla="*/ 16147 h 994406"/>
              <a:gd name="connsiteX243" fmla="*/ 363896 w 547363"/>
              <a:gd name="connsiteY243" fmla="*/ 44 h 99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547363" h="994406">
                <a:moveTo>
                  <a:pt x="363896" y="44"/>
                </a:moveTo>
                <a:cubicBezTo>
                  <a:pt x="363896" y="44"/>
                  <a:pt x="367723" y="11946"/>
                  <a:pt x="368360" y="21749"/>
                </a:cubicBezTo>
                <a:cubicBezTo>
                  <a:pt x="368360" y="29451"/>
                  <a:pt x="373463" y="56758"/>
                  <a:pt x="382392" y="68661"/>
                </a:cubicBezTo>
                <a:cubicBezTo>
                  <a:pt x="388770" y="76363"/>
                  <a:pt x="395787" y="84065"/>
                  <a:pt x="405353" y="92467"/>
                </a:cubicBezTo>
                <a:cubicBezTo>
                  <a:pt x="407905" y="95268"/>
                  <a:pt x="410456" y="101569"/>
                  <a:pt x="412369" y="108571"/>
                </a:cubicBezTo>
                <a:cubicBezTo>
                  <a:pt x="412688" y="109622"/>
                  <a:pt x="414761" y="116273"/>
                  <a:pt x="418269" y="126514"/>
                </a:cubicBezTo>
                <a:lnTo>
                  <a:pt x="432708" y="165792"/>
                </a:lnTo>
                <a:lnTo>
                  <a:pt x="419385" y="153382"/>
                </a:lnTo>
                <a:cubicBezTo>
                  <a:pt x="415558" y="140779"/>
                  <a:pt x="411731" y="130977"/>
                  <a:pt x="406629" y="121875"/>
                </a:cubicBezTo>
                <a:cubicBezTo>
                  <a:pt x="398975" y="109271"/>
                  <a:pt x="376651" y="95968"/>
                  <a:pt x="369636" y="93867"/>
                </a:cubicBezTo>
                <a:cubicBezTo>
                  <a:pt x="361344" y="90366"/>
                  <a:pt x="351777" y="84065"/>
                  <a:pt x="351777" y="84065"/>
                </a:cubicBezTo>
                <a:cubicBezTo>
                  <a:pt x="351139" y="83364"/>
                  <a:pt x="355604" y="95268"/>
                  <a:pt x="360706" y="106471"/>
                </a:cubicBezTo>
                <a:cubicBezTo>
                  <a:pt x="363895" y="112772"/>
                  <a:pt x="367722" y="125375"/>
                  <a:pt x="380478" y="136578"/>
                </a:cubicBezTo>
                <a:cubicBezTo>
                  <a:pt x="398975" y="152683"/>
                  <a:pt x="405353" y="154783"/>
                  <a:pt x="416196" y="159684"/>
                </a:cubicBezTo>
                <a:cubicBezTo>
                  <a:pt x="424488" y="165986"/>
                  <a:pt x="430866" y="170187"/>
                  <a:pt x="438519" y="184190"/>
                </a:cubicBezTo>
                <a:lnTo>
                  <a:pt x="439587" y="184362"/>
                </a:lnTo>
                <a:lnTo>
                  <a:pt x="448725" y="210098"/>
                </a:lnTo>
                <a:cubicBezTo>
                  <a:pt x="453508" y="224102"/>
                  <a:pt x="459089" y="241256"/>
                  <a:pt x="464670" y="261211"/>
                </a:cubicBezTo>
                <a:lnTo>
                  <a:pt x="465411" y="264366"/>
                </a:lnTo>
                <a:lnTo>
                  <a:pt x="452551" y="249308"/>
                </a:lnTo>
                <a:cubicBezTo>
                  <a:pt x="450000" y="236004"/>
                  <a:pt x="446811" y="225502"/>
                  <a:pt x="442346" y="215699"/>
                </a:cubicBezTo>
                <a:cubicBezTo>
                  <a:pt x="435968" y="201696"/>
                  <a:pt x="413645" y="186292"/>
                  <a:pt x="406628" y="183491"/>
                </a:cubicBezTo>
                <a:cubicBezTo>
                  <a:pt x="398337" y="179290"/>
                  <a:pt x="388770" y="172288"/>
                  <a:pt x="388770" y="172288"/>
                </a:cubicBezTo>
                <a:cubicBezTo>
                  <a:pt x="388132" y="171587"/>
                  <a:pt x="391958" y="183491"/>
                  <a:pt x="396423" y="195394"/>
                </a:cubicBezTo>
                <a:cubicBezTo>
                  <a:pt x="398975" y="202395"/>
                  <a:pt x="402164" y="214999"/>
                  <a:pt x="414282" y="227602"/>
                </a:cubicBezTo>
                <a:cubicBezTo>
                  <a:pt x="431503" y="245807"/>
                  <a:pt x="437881" y="248608"/>
                  <a:pt x="448724" y="254910"/>
                </a:cubicBezTo>
                <a:cubicBezTo>
                  <a:pt x="456378" y="261911"/>
                  <a:pt x="462756" y="266812"/>
                  <a:pt x="468496" y="282917"/>
                </a:cubicBezTo>
                <a:lnTo>
                  <a:pt x="469861" y="283322"/>
                </a:lnTo>
                <a:lnTo>
                  <a:pt x="480615" y="329129"/>
                </a:lnTo>
                <a:lnTo>
                  <a:pt x="485008" y="363972"/>
                </a:lnTo>
                <a:lnTo>
                  <a:pt x="476151" y="350134"/>
                </a:lnTo>
                <a:cubicBezTo>
                  <a:pt x="475513" y="336130"/>
                  <a:pt x="472962" y="324928"/>
                  <a:pt x="469772" y="314425"/>
                </a:cubicBezTo>
                <a:cubicBezTo>
                  <a:pt x="464670" y="299021"/>
                  <a:pt x="443623" y="280817"/>
                  <a:pt x="436606" y="277315"/>
                </a:cubicBezTo>
                <a:cubicBezTo>
                  <a:pt x="428315" y="272415"/>
                  <a:pt x="419386" y="264012"/>
                  <a:pt x="419386" y="264012"/>
                </a:cubicBezTo>
                <a:cubicBezTo>
                  <a:pt x="419386" y="263312"/>
                  <a:pt x="421937" y="275915"/>
                  <a:pt x="425126" y="288518"/>
                </a:cubicBezTo>
                <a:cubicBezTo>
                  <a:pt x="427040" y="295520"/>
                  <a:pt x="428315" y="308824"/>
                  <a:pt x="439158" y="322827"/>
                </a:cubicBezTo>
                <a:cubicBezTo>
                  <a:pt x="455103" y="343132"/>
                  <a:pt x="460843" y="346634"/>
                  <a:pt x="471048" y="355036"/>
                </a:cubicBezTo>
                <a:cubicBezTo>
                  <a:pt x="478064" y="364138"/>
                  <a:pt x="483804" y="369739"/>
                  <a:pt x="487631" y="386543"/>
                </a:cubicBezTo>
                <a:lnTo>
                  <a:pt x="487929" y="387139"/>
                </a:lnTo>
                <a:lnTo>
                  <a:pt x="490900" y="410700"/>
                </a:lnTo>
                <a:lnTo>
                  <a:pt x="489167" y="471328"/>
                </a:lnTo>
                <a:lnTo>
                  <a:pt x="483804" y="457262"/>
                </a:lnTo>
                <a:cubicBezTo>
                  <a:pt x="485718" y="443258"/>
                  <a:pt x="485718" y="431355"/>
                  <a:pt x="483804" y="420152"/>
                </a:cubicBezTo>
                <a:cubicBezTo>
                  <a:pt x="482528" y="411750"/>
                  <a:pt x="477426" y="401947"/>
                  <a:pt x="471686" y="393545"/>
                </a:cubicBezTo>
                <a:cubicBezTo>
                  <a:pt x="465945" y="385843"/>
                  <a:pt x="459567" y="378842"/>
                  <a:pt x="456378" y="376741"/>
                </a:cubicBezTo>
                <a:cubicBezTo>
                  <a:pt x="449362" y="370439"/>
                  <a:pt x="441071" y="360637"/>
                  <a:pt x="441071" y="360637"/>
                </a:cubicBezTo>
                <a:cubicBezTo>
                  <a:pt x="441071" y="359936"/>
                  <a:pt x="441708" y="373240"/>
                  <a:pt x="442984" y="385843"/>
                </a:cubicBezTo>
                <a:cubicBezTo>
                  <a:pt x="443622" y="392845"/>
                  <a:pt x="442984" y="406148"/>
                  <a:pt x="451913" y="422253"/>
                </a:cubicBezTo>
                <a:cubicBezTo>
                  <a:pt x="464032" y="445358"/>
                  <a:pt x="469135" y="450260"/>
                  <a:pt x="478064" y="460762"/>
                </a:cubicBezTo>
                <a:cubicBezTo>
                  <a:pt x="483166" y="470565"/>
                  <a:pt x="487631" y="478267"/>
                  <a:pt x="488269" y="497172"/>
                </a:cubicBezTo>
                <a:lnTo>
                  <a:pt x="488413" y="497735"/>
                </a:lnTo>
                <a:lnTo>
                  <a:pt x="488269" y="502774"/>
                </a:lnTo>
                <a:lnTo>
                  <a:pt x="468745" y="583148"/>
                </a:lnTo>
                <a:lnTo>
                  <a:pt x="467381" y="576906"/>
                </a:lnTo>
                <a:cubicBezTo>
                  <a:pt x="466902" y="571042"/>
                  <a:pt x="467221" y="566141"/>
                  <a:pt x="467859" y="562990"/>
                </a:cubicBezTo>
                <a:cubicBezTo>
                  <a:pt x="473600" y="549686"/>
                  <a:pt x="476150" y="537783"/>
                  <a:pt x="476788" y="526580"/>
                </a:cubicBezTo>
                <a:cubicBezTo>
                  <a:pt x="477427" y="518178"/>
                  <a:pt x="474237" y="506975"/>
                  <a:pt x="470410" y="497173"/>
                </a:cubicBezTo>
                <a:cubicBezTo>
                  <a:pt x="465946" y="488070"/>
                  <a:pt x="460843" y="479668"/>
                  <a:pt x="458292" y="476867"/>
                </a:cubicBezTo>
                <a:cubicBezTo>
                  <a:pt x="451914" y="469165"/>
                  <a:pt x="445536" y="457962"/>
                  <a:pt x="445536" y="457962"/>
                </a:cubicBezTo>
                <a:cubicBezTo>
                  <a:pt x="445536" y="457262"/>
                  <a:pt x="444260" y="469865"/>
                  <a:pt x="442985" y="482468"/>
                </a:cubicBezTo>
                <a:cubicBezTo>
                  <a:pt x="442346" y="490171"/>
                  <a:pt x="439158" y="502774"/>
                  <a:pt x="444260" y="520278"/>
                </a:cubicBezTo>
                <a:cubicBezTo>
                  <a:pt x="451914" y="546185"/>
                  <a:pt x="455103" y="553187"/>
                  <a:pt x="461481" y="565790"/>
                </a:cubicBezTo>
                <a:cubicBezTo>
                  <a:pt x="462756" y="571742"/>
                  <a:pt x="464032" y="576993"/>
                  <a:pt x="464431" y="582857"/>
                </a:cubicBezTo>
                <a:lnTo>
                  <a:pt x="462151" y="603315"/>
                </a:lnTo>
                <a:lnTo>
                  <a:pt x="421544" y="680707"/>
                </a:lnTo>
                <a:lnTo>
                  <a:pt x="424487" y="663115"/>
                </a:lnTo>
                <a:cubicBezTo>
                  <a:pt x="433417" y="651912"/>
                  <a:pt x="439157" y="641410"/>
                  <a:pt x="442983" y="630207"/>
                </a:cubicBezTo>
                <a:cubicBezTo>
                  <a:pt x="445535" y="621805"/>
                  <a:pt x="445535" y="609901"/>
                  <a:pt x="444259" y="599399"/>
                </a:cubicBezTo>
                <a:cubicBezTo>
                  <a:pt x="442983" y="588896"/>
                  <a:pt x="439795" y="579093"/>
                  <a:pt x="437881" y="575593"/>
                </a:cubicBezTo>
                <a:cubicBezTo>
                  <a:pt x="434054" y="565790"/>
                  <a:pt x="430227" y="553187"/>
                  <a:pt x="430227" y="553187"/>
                </a:cubicBezTo>
                <a:cubicBezTo>
                  <a:pt x="430227" y="552486"/>
                  <a:pt x="425763" y="564390"/>
                  <a:pt x="421298" y="576292"/>
                </a:cubicBezTo>
                <a:cubicBezTo>
                  <a:pt x="418746" y="583294"/>
                  <a:pt x="412368" y="594497"/>
                  <a:pt x="412368" y="613403"/>
                </a:cubicBezTo>
                <a:cubicBezTo>
                  <a:pt x="413006" y="627406"/>
                  <a:pt x="413006" y="636508"/>
                  <a:pt x="413644" y="643510"/>
                </a:cubicBezTo>
                <a:cubicBezTo>
                  <a:pt x="414282" y="650512"/>
                  <a:pt x="415558" y="656113"/>
                  <a:pt x="416833" y="663816"/>
                </a:cubicBezTo>
                <a:cubicBezTo>
                  <a:pt x="416514" y="670117"/>
                  <a:pt x="416355" y="675719"/>
                  <a:pt x="415159" y="681583"/>
                </a:cubicBezTo>
                <a:lnTo>
                  <a:pt x="408921" y="696869"/>
                </a:lnTo>
                <a:lnTo>
                  <a:pt x="355684" y="758165"/>
                </a:lnTo>
                <a:lnTo>
                  <a:pt x="347173" y="764898"/>
                </a:lnTo>
                <a:lnTo>
                  <a:pt x="353691" y="749938"/>
                </a:lnTo>
                <a:cubicBezTo>
                  <a:pt x="365171" y="740835"/>
                  <a:pt x="373463" y="732433"/>
                  <a:pt x="380479" y="722630"/>
                </a:cubicBezTo>
                <a:cubicBezTo>
                  <a:pt x="384943" y="715628"/>
                  <a:pt x="388770" y="703726"/>
                  <a:pt x="390046" y="692523"/>
                </a:cubicBezTo>
                <a:cubicBezTo>
                  <a:pt x="391959" y="681320"/>
                  <a:pt x="391321" y="670817"/>
                  <a:pt x="390684" y="666616"/>
                </a:cubicBezTo>
                <a:cubicBezTo>
                  <a:pt x="389408" y="655413"/>
                  <a:pt x="389408" y="642110"/>
                  <a:pt x="389408" y="642110"/>
                </a:cubicBezTo>
                <a:cubicBezTo>
                  <a:pt x="390046" y="641409"/>
                  <a:pt x="381754" y="651212"/>
                  <a:pt x="374101" y="661715"/>
                </a:cubicBezTo>
                <a:cubicBezTo>
                  <a:pt x="369636" y="668016"/>
                  <a:pt x="360069" y="677119"/>
                  <a:pt x="354966" y="696023"/>
                </a:cubicBezTo>
                <a:cubicBezTo>
                  <a:pt x="347313" y="724031"/>
                  <a:pt x="347313" y="732433"/>
                  <a:pt x="346037" y="747837"/>
                </a:cubicBezTo>
                <a:cubicBezTo>
                  <a:pt x="344124" y="753789"/>
                  <a:pt x="342529" y="759215"/>
                  <a:pt x="339898" y="764817"/>
                </a:cubicBezTo>
                <a:lnTo>
                  <a:pt x="331156" y="777571"/>
                </a:lnTo>
                <a:lnTo>
                  <a:pt x="282894" y="815755"/>
                </a:lnTo>
                <a:lnTo>
                  <a:pt x="252045" y="834280"/>
                </a:lnTo>
                <a:lnTo>
                  <a:pt x="262484" y="817855"/>
                </a:lnTo>
                <a:cubicBezTo>
                  <a:pt x="275878" y="811554"/>
                  <a:pt x="286083" y="804552"/>
                  <a:pt x="295013" y="796150"/>
                </a:cubicBezTo>
                <a:cubicBezTo>
                  <a:pt x="302028" y="790548"/>
                  <a:pt x="307769" y="779346"/>
                  <a:pt x="311596" y="768142"/>
                </a:cubicBezTo>
                <a:cubicBezTo>
                  <a:pt x="315423" y="757639"/>
                  <a:pt x="317974" y="747137"/>
                  <a:pt x="317974" y="742235"/>
                </a:cubicBezTo>
                <a:cubicBezTo>
                  <a:pt x="319249" y="731032"/>
                  <a:pt x="323076" y="717029"/>
                  <a:pt x="323076" y="717029"/>
                </a:cubicBezTo>
                <a:cubicBezTo>
                  <a:pt x="323714" y="716329"/>
                  <a:pt x="312871" y="724731"/>
                  <a:pt x="302666" y="733133"/>
                </a:cubicBezTo>
                <a:cubicBezTo>
                  <a:pt x="296926" y="738735"/>
                  <a:pt x="284808" y="745036"/>
                  <a:pt x="275240" y="763941"/>
                </a:cubicBezTo>
                <a:cubicBezTo>
                  <a:pt x="261846" y="791248"/>
                  <a:pt x="259932" y="799650"/>
                  <a:pt x="256106" y="815054"/>
                </a:cubicBezTo>
                <a:cubicBezTo>
                  <a:pt x="250366" y="826958"/>
                  <a:pt x="246539" y="836060"/>
                  <a:pt x="230593" y="846563"/>
                </a:cubicBezTo>
                <a:lnTo>
                  <a:pt x="229773" y="847655"/>
                </a:lnTo>
                <a:lnTo>
                  <a:pt x="209147" y="860041"/>
                </a:lnTo>
                <a:lnTo>
                  <a:pt x="147699" y="891296"/>
                </a:lnTo>
                <a:lnTo>
                  <a:pt x="150547" y="886473"/>
                </a:lnTo>
                <a:cubicBezTo>
                  <a:pt x="154692" y="881571"/>
                  <a:pt x="158838" y="878071"/>
                  <a:pt x="161708" y="875970"/>
                </a:cubicBezTo>
                <a:cubicBezTo>
                  <a:pt x="176378" y="870369"/>
                  <a:pt x="187859" y="864767"/>
                  <a:pt x="198064" y="857765"/>
                </a:cubicBezTo>
                <a:cubicBezTo>
                  <a:pt x="212733" y="847262"/>
                  <a:pt x="227403" y="815755"/>
                  <a:pt x="229316" y="805952"/>
                </a:cubicBezTo>
                <a:cubicBezTo>
                  <a:pt x="232506" y="794049"/>
                  <a:pt x="238884" y="780746"/>
                  <a:pt x="238884" y="780746"/>
                </a:cubicBezTo>
                <a:cubicBezTo>
                  <a:pt x="239522" y="780746"/>
                  <a:pt x="227403" y="787047"/>
                  <a:pt x="214647" y="794049"/>
                </a:cubicBezTo>
                <a:cubicBezTo>
                  <a:pt x="206993" y="798250"/>
                  <a:pt x="193599" y="803151"/>
                  <a:pt x="180842" y="821356"/>
                </a:cubicBezTo>
                <a:cubicBezTo>
                  <a:pt x="162984" y="846563"/>
                  <a:pt x="160433" y="855665"/>
                  <a:pt x="154692" y="871069"/>
                </a:cubicBezTo>
                <a:cubicBezTo>
                  <a:pt x="150865" y="876670"/>
                  <a:pt x="147836" y="881746"/>
                  <a:pt x="143770" y="886823"/>
                </a:cubicBezTo>
                <a:lnTo>
                  <a:pt x="128846" y="900539"/>
                </a:lnTo>
                <a:lnTo>
                  <a:pt x="81505" y="923233"/>
                </a:lnTo>
                <a:cubicBezTo>
                  <a:pt x="63965" y="931810"/>
                  <a:pt x="48817" y="939687"/>
                  <a:pt x="36698" y="947389"/>
                </a:cubicBezTo>
                <a:cubicBezTo>
                  <a:pt x="23942" y="954391"/>
                  <a:pt x="15013" y="962093"/>
                  <a:pt x="9272" y="968395"/>
                </a:cubicBezTo>
                <a:cubicBezTo>
                  <a:pt x="3532" y="974696"/>
                  <a:pt x="1619" y="978897"/>
                  <a:pt x="1619" y="978897"/>
                </a:cubicBezTo>
                <a:cubicBezTo>
                  <a:pt x="-2208" y="987299"/>
                  <a:pt x="1619" y="992901"/>
                  <a:pt x="4170" y="994301"/>
                </a:cubicBezTo>
                <a:cubicBezTo>
                  <a:pt x="6721" y="995002"/>
                  <a:pt x="7997" y="992201"/>
                  <a:pt x="11186" y="985899"/>
                </a:cubicBezTo>
                <a:cubicBezTo>
                  <a:pt x="16288" y="976797"/>
                  <a:pt x="24580" y="969795"/>
                  <a:pt x="33509" y="963493"/>
                </a:cubicBezTo>
                <a:cubicBezTo>
                  <a:pt x="42439" y="957192"/>
                  <a:pt x="52006" y="952290"/>
                  <a:pt x="61573" y="946689"/>
                </a:cubicBezTo>
                <a:cubicBezTo>
                  <a:pt x="80708" y="936186"/>
                  <a:pt x="101117" y="927084"/>
                  <a:pt x="120889" y="917281"/>
                </a:cubicBezTo>
                <a:lnTo>
                  <a:pt x="124937" y="915190"/>
                </a:lnTo>
                <a:lnTo>
                  <a:pt x="131094" y="915181"/>
                </a:lnTo>
                <a:cubicBezTo>
                  <a:pt x="149591" y="909580"/>
                  <a:pt x="159158" y="911680"/>
                  <a:pt x="171914" y="913080"/>
                </a:cubicBezTo>
                <a:cubicBezTo>
                  <a:pt x="186584" y="918682"/>
                  <a:pt x="194238" y="922883"/>
                  <a:pt x="225490" y="921483"/>
                </a:cubicBezTo>
                <a:cubicBezTo>
                  <a:pt x="247814" y="920783"/>
                  <a:pt x="261208" y="910280"/>
                  <a:pt x="269500" y="905379"/>
                </a:cubicBezTo>
                <a:cubicBezTo>
                  <a:pt x="283531" y="896976"/>
                  <a:pt x="296288" y="886473"/>
                  <a:pt x="295650" y="887174"/>
                </a:cubicBezTo>
                <a:cubicBezTo>
                  <a:pt x="295650" y="887874"/>
                  <a:pt x="280342" y="887874"/>
                  <a:pt x="268861" y="885073"/>
                </a:cubicBezTo>
                <a:cubicBezTo>
                  <a:pt x="259932" y="882272"/>
                  <a:pt x="226766" y="878071"/>
                  <a:pt x="209545" y="884373"/>
                </a:cubicBezTo>
                <a:cubicBezTo>
                  <a:pt x="197426" y="889274"/>
                  <a:pt x="186584" y="894876"/>
                  <a:pt x="173190" y="903978"/>
                </a:cubicBezTo>
                <a:cubicBezTo>
                  <a:pt x="169682" y="905379"/>
                  <a:pt x="164579" y="906604"/>
                  <a:pt x="158520" y="906779"/>
                </a:cubicBezTo>
                <a:lnTo>
                  <a:pt x="145531" y="904551"/>
                </a:lnTo>
                <a:lnTo>
                  <a:pt x="230273" y="860773"/>
                </a:lnTo>
                <a:lnTo>
                  <a:pt x="230174" y="861255"/>
                </a:lnTo>
                <a:cubicBezTo>
                  <a:pt x="231031" y="862273"/>
                  <a:pt x="233304" y="862317"/>
                  <a:pt x="237609" y="860566"/>
                </a:cubicBezTo>
                <a:cubicBezTo>
                  <a:pt x="255467" y="852865"/>
                  <a:pt x="264397" y="854265"/>
                  <a:pt x="277153" y="854265"/>
                </a:cubicBezTo>
                <a:cubicBezTo>
                  <a:pt x="291823" y="857066"/>
                  <a:pt x="299477" y="860566"/>
                  <a:pt x="330092" y="855665"/>
                </a:cubicBezTo>
                <a:cubicBezTo>
                  <a:pt x="351777" y="852164"/>
                  <a:pt x="363895" y="838861"/>
                  <a:pt x="371549" y="832559"/>
                </a:cubicBezTo>
                <a:cubicBezTo>
                  <a:pt x="384305" y="821356"/>
                  <a:pt x="395786" y="808753"/>
                  <a:pt x="395148" y="809454"/>
                </a:cubicBezTo>
                <a:cubicBezTo>
                  <a:pt x="395148" y="809454"/>
                  <a:pt x="379841" y="812954"/>
                  <a:pt x="368360" y="812254"/>
                </a:cubicBezTo>
                <a:cubicBezTo>
                  <a:pt x="363895" y="811554"/>
                  <a:pt x="353690" y="812254"/>
                  <a:pt x="342210" y="813655"/>
                </a:cubicBezTo>
                <a:cubicBezTo>
                  <a:pt x="330729" y="815055"/>
                  <a:pt x="319248" y="817856"/>
                  <a:pt x="310957" y="822057"/>
                </a:cubicBezTo>
                <a:cubicBezTo>
                  <a:pt x="300114" y="827658"/>
                  <a:pt x="289909" y="835360"/>
                  <a:pt x="277791" y="845162"/>
                </a:cubicBezTo>
                <a:cubicBezTo>
                  <a:pt x="274602" y="846913"/>
                  <a:pt x="269818" y="848663"/>
                  <a:pt x="263998" y="849451"/>
                </a:cubicBezTo>
                <a:lnTo>
                  <a:pt x="250305" y="848433"/>
                </a:lnTo>
                <a:lnTo>
                  <a:pt x="327498" y="793400"/>
                </a:lnTo>
                <a:lnTo>
                  <a:pt x="327350" y="796117"/>
                </a:lnTo>
                <a:cubicBezTo>
                  <a:pt x="328337" y="796894"/>
                  <a:pt x="330569" y="796500"/>
                  <a:pt x="334555" y="794049"/>
                </a:cubicBezTo>
                <a:cubicBezTo>
                  <a:pt x="350501" y="784247"/>
                  <a:pt x="359430" y="782846"/>
                  <a:pt x="371548" y="780746"/>
                </a:cubicBezTo>
                <a:cubicBezTo>
                  <a:pt x="379202" y="780746"/>
                  <a:pt x="384943" y="781446"/>
                  <a:pt x="391958" y="780046"/>
                </a:cubicBezTo>
                <a:cubicBezTo>
                  <a:pt x="399612" y="778645"/>
                  <a:pt x="408541" y="776545"/>
                  <a:pt x="423211" y="770243"/>
                </a:cubicBezTo>
                <a:cubicBezTo>
                  <a:pt x="443621" y="761141"/>
                  <a:pt x="453188" y="745036"/>
                  <a:pt x="458929" y="737335"/>
                </a:cubicBezTo>
                <a:cubicBezTo>
                  <a:pt x="469134" y="723331"/>
                  <a:pt x="477425" y="707927"/>
                  <a:pt x="476788" y="708627"/>
                </a:cubicBezTo>
                <a:cubicBezTo>
                  <a:pt x="476788" y="708627"/>
                  <a:pt x="462756" y="716330"/>
                  <a:pt x="451913" y="719130"/>
                </a:cubicBezTo>
                <a:cubicBezTo>
                  <a:pt x="447448" y="719830"/>
                  <a:pt x="437243" y="723331"/>
                  <a:pt x="427038" y="727532"/>
                </a:cubicBezTo>
                <a:cubicBezTo>
                  <a:pt x="416833" y="731733"/>
                  <a:pt x="405990" y="736634"/>
                  <a:pt x="398975" y="742936"/>
                </a:cubicBezTo>
                <a:cubicBezTo>
                  <a:pt x="389407" y="751338"/>
                  <a:pt x="381116" y="760440"/>
                  <a:pt x="370911" y="772344"/>
                </a:cubicBezTo>
                <a:cubicBezTo>
                  <a:pt x="368040" y="774794"/>
                  <a:pt x="363576" y="777420"/>
                  <a:pt x="357995" y="779258"/>
                </a:cubicBezTo>
                <a:lnTo>
                  <a:pt x="345357" y="780668"/>
                </a:lnTo>
                <a:lnTo>
                  <a:pt x="351140" y="776545"/>
                </a:lnTo>
                <a:cubicBezTo>
                  <a:pt x="368361" y="761491"/>
                  <a:pt x="384784" y="745036"/>
                  <a:pt x="399932" y="727269"/>
                </a:cubicBezTo>
                <a:lnTo>
                  <a:pt x="409617" y="713815"/>
                </a:lnTo>
                <a:lnTo>
                  <a:pt x="409669" y="714162"/>
                </a:lnTo>
                <a:cubicBezTo>
                  <a:pt x="410775" y="714709"/>
                  <a:pt x="412848" y="713878"/>
                  <a:pt x="416197" y="710727"/>
                </a:cubicBezTo>
                <a:cubicBezTo>
                  <a:pt x="429590" y="697423"/>
                  <a:pt x="437882" y="693923"/>
                  <a:pt x="448725" y="688321"/>
                </a:cubicBezTo>
                <a:cubicBezTo>
                  <a:pt x="455741" y="686220"/>
                  <a:pt x="460843" y="684820"/>
                  <a:pt x="467859" y="682720"/>
                </a:cubicBezTo>
                <a:cubicBezTo>
                  <a:pt x="474875" y="679218"/>
                  <a:pt x="483166" y="674318"/>
                  <a:pt x="495285" y="663814"/>
                </a:cubicBezTo>
                <a:cubicBezTo>
                  <a:pt x="511868" y="648411"/>
                  <a:pt x="516971" y="630206"/>
                  <a:pt x="520159" y="621104"/>
                </a:cubicBezTo>
                <a:cubicBezTo>
                  <a:pt x="525900" y="604999"/>
                  <a:pt x="529089" y="588195"/>
                  <a:pt x="529089" y="588896"/>
                </a:cubicBezTo>
                <a:cubicBezTo>
                  <a:pt x="529089" y="588896"/>
                  <a:pt x="518246" y="600099"/>
                  <a:pt x="508679" y="606400"/>
                </a:cubicBezTo>
                <a:cubicBezTo>
                  <a:pt x="504852" y="608501"/>
                  <a:pt x="496561" y="614802"/>
                  <a:pt x="487631" y="621804"/>
                </a:cubicBezTo>
                <a:cubicBezTo>
                  <a:pt x="479339" y="628806"/>
                  <a:pt x="470410" y="637208"/>
                  <a:pt x="465308" y="644910"/>
                </a:cubicBezTo>
                <a:cubicBezTo>
                  <a:pt x="458929" y="655412"/>
                  <a:pt x="453190" y="666615"/>
                  <a:pt x="446173" y="680619"/>
                </a:cubicBezTo>
                <a:cubicBezTo>
                  <a:pt x="443941" y="683419"/>
                  <a:pt x="440274" y="687095"/>
                  <a:pt x="435411" y="690334"/>
                </a:cubicBezTo>
                <a:lnTo>
                  <a:pt x="422983" y="695245"/>
                </a:lnTo>
                <a:lnTo>
                  <a:pt x="441071" y="670116"/>
                </a:lnTo>
                <a:lnTo>
                  <a:pt x="468780" y="613593"/>
                </a:lnTo>
                <a:lnTo>
                  <a:pt x="472961" y="609201"/>
                </a:lnTo>
                <a:cubicBezTo>
                  <a:pt x="481890" y="592397"/>
                  <a:pt x="488268" y="587496"/>
                  <a:pt x="497198" y="578393"/>
                </a:cubicBezTo>
                <a:cubicBezTo>
                  <a:pt x="503576" y="574192"/>
                  <a:pt x="508041" y="571391"/>
                  <a:pt x="513781" y="567190"/>
                </a:cubicBezTo>
                <a:cubicBezTo>
                  <a:pt x="519522" y="562289"/>
                  <a:pt x="525900" y="554587"/>
                  <a:pt x="534191" y="541284"/>
                </a:cubicBezTo>
                <a:cubicBezTo>
                  <a:pt x="545672" y="522379"/>
                  <a:pt x="545672" y="504874"/>
                  <a:pt x="546310" y="495072"/>
                </a:cubicBezTo>
                <a:cubicBezTo>
                  <a:pt x="548223" y="478268"/>
                  <a:pt x="546947" y="462163"/>
                  <a:pt x="546947" y="462864"/>
                </a:cubicBezTo>
                <a:cubicBezTo>
                  <a:pt x="546947" y="462864"/>
                  <a:pt x="539932" y="476167"/>
                  <a:pt x="532278" y="484569"/>
                </a:cubicBezTo>
                <a:cubicBezTo>
                  <a:pt x="529088" y="487370"/>
                  <a:pt x="522710" y="495772"/>
                  <a:pt x="516332" y="504874"/>
                </a:cubicBezTo>
                <a:cubicBezTo>
                  <a:pt x="509954" y="513977"/>
                  <a:pt x="503576" y="524480"/>
                  <a:pt x="501025" y="532882"/>
                </a:cubicBezTo>
                <a:cubicBezTo>
                  <a:pt x="497836" y="544785"/>
                  <a:pt x="495285" y="556688"/>
                  <a:pt x="492733" y="572092"/>
                </a:cubicBezTo>
                <a:cubicBezTo>
                  <a:pt x="491458" y="575243"/>
                  <a:pt x="488906" y="579794"/>
                  <a:pt x="485159" y="584345"/>
                </a:cubicBezTo>
                <a:lnTo>
                  <a:pt x="476621" y="591438"/>
                </a:lnTo>
                <a:lnTo>
                  <a:pt x="492096" y="536382"/>
                </a:lnTo>
                <a:lnTo>
                  <a:pt x="495732" y="504094"/>
                </a:lnTo>
                <a:lnTo>
                  <a:pt x="499112" y="497872"/>
                </a:lnTo>
                <a:cubicBezTo>
                  <a:pt x="503576" y="479668"/>
                  <a:pt x="508040" y="472666"/>
                  <a:pt x="514418" y="462163"/>
                </a:cubicBezTo>
                <a:cubicBezTo>
                  <a:pt x="523986" y="450960"/>
                  <a:pt x="529726" y="446059"/>
                  <a:pt x="539931" y="416652"/>
                </a:cubicBezTo>
                <a:cubicBezTo>
                  <a:pt x="546947" y="396346"/>
                  <a:pt x="543120" y="380242"/>
                  <a:pt x="541845" y="371140"/>
                </a:cubicBezTo>
                <a:cubicBezTo>
                  <a:pt x="539931" y="355736"/>
                  <a:pt x="536105" y="341032"/>
                  <a:pt x="536105" y="341732"/>
                </a:cubicBezTo>
                <a:cubicBezTo>
                  <a:pt x="536105" y="342433"/>
                  <a:pt x="532277" y="355736"/>
                  <a:pt x="526537" y="365538"/>
                </a:cubicBezTo>
                <a:cubicBezTo>
                  <a:pt x="523986" y="369739"/>
                  <a:pt x="519521" y="378842"/>
                  <a:pt x="515695" y="388644"/>
                </a:cubicBezTo>
                <a:cubicBezTo>
                  <a:pt x="511868" y="399147"/>
                  <a:pt x="508040" y="410350"/>
                  <a:pt x="507403" y="418752"/>
                </a:cubicBezTo>
                <a:cubicBezTo>
                  <a:pt x="506765" y="430655"/>
                  <a:pt x="507403" y="442558"/>
                  <a:pt x="508678" y="457262"/>
                </a:cubicBezTo>
                <a:cubicBezTo>
                  <a:pt x="508359" y="460763"/>
                  <a:pt x="507084" y="465664"/>
                  <a:pt x="504692" y="470915"/>
                </a:cubicBezTo>
                <a:lnTo>
                  <a:pt x="498429" y="480151"/>
                </a:lnTo>
                <a:lnTo>
                  <a:pt x="500228" y="464176"/>
                </a:lnTo>
                <a:cubicBezTo>
                  <a:pt x="501025" y="439932"/>
                  <a:pt x="500068" y="415601"/>
                  <a:pt x="497836" y="391445"/>
                </a:cubicBezTo>
                <a:lnTo>
                  <a:pt x="497158" y="386905"/>
                </a:lnTo>
                <a:lnTo>
                  <a:pt x="498473" y="385843"/>
                </a:lnTo>
                <a:cubicBezTo>
                  <a:pt x="499111" y="367638"/>
                  <a:pt x="502300" y="359937"/>
                  <a:pt x="506127" y="348734"/>
                </a:cubicBezTo>
                <a:cubicBezTo>
                  <a:pt x="513143" y="336130"/>
                  <a:pt x="517608" y="330529"/>
                  <a:pt x="522710" y="301821"/>
                </a:cubicBezTo>
                <a:cubicBezTo>
                  <a:pt x="525899" y="281516"/>
                  <a:pt x="520159" y="267513"/>
                  <a:pt x="518245" y="259111"/>
                </a:cubicBezTo>
                <a:cubicBezTo>
                  <a:pt x="514418" y="245107"/>
                  <a:pt x="509316" y="231803"/>
                  <a:pt x="509316" y="232504"/>
                </a:cubicBezTo>
                <a:cubicBezTo>
                  <a:pt x="509316" y="232504"/>
                  <a:pt x="506764" y="246508"/>
                  <a:pt x="502937" y="256310"/>
                </a:cubicBezTo>
                <a:cubicBezTo>
                  <a:pt x="499111" y="264012"/>
                  <a:pt x="490819" y="292719"/>
                  <a:pt x="492095" y="309524"/>
                </a:cubicBezTo>
                <a:cubicBezTo>
                  <a:pt x="493371" y="320726"/>
                  <a:pt x="495922" y="331929"/>
                  <a:pt x="499749" y="345933"/>
                </a:cubicBezTo>
                <a:cubicBezTo>
                  <a:pt x="500067" y="349084"/>
                  <a:pt x="499908" y="353810"/>
                  <a:pt x="498712" y="359236"/>
                </a:cubicBezTo>
                <a:lnTo>
                  <a:pt x="494531" y="369323"/>
                </a:lnTo>
                <a:lnTo>
                  <a:pt x="487153" y="319939"/>
                </a:lnTo>
                <a:lnTo>
                  <a:pt x="477565" y="281364"/>
                </a:lnTo>
                <a:lnTo>
                  <a:pt x="479339" y="279416"/>
                </a:lnTo>
                <a:cubicBezTo>
                  <a:pt x="477426" y="262612"/>
                  <a:pt x="479339" y="254209"/>
                  <a:pt x="481891" y="243007"/>
                </a:cubicBezTo>
                <a:cubicBezTo>
                  <a:pt x="486356" y="230403"/>
                  <a:pt x="490182" y="223401"/>
                  <a:pt x="492096" y="196095"/>
                </a:cubicBezTo>
                <a:cubicBezTo>
                  <a:pt x="493371" y="176490"/>
                  <a:pt x="486356" y="163886"/>
                  <a:pt x="483804" y="156184"/>
                </a:cubicBezTo>
                <a:cubicBezTo>
                  <a:pt x="478702" y="142881"/>
                  <a:pt x="472961" y="130977"/>
                  <a:pt x="472961" y="131678"/>
                </a:cubicBezTo>
                <a:cubicBezTo>
                  <a:pt x="472961" y="131678"/>
                  <a:pt x="471685" y="144981"/>
                  <a:pt x="468497" y="154784"/>
                </a:cubicBezTo>
                <a:cubicBezTo>
                  <a:pt x="465945" y="162486"/>
                  <a:pt x="460205" y="191193"/>
                  <a:pt x="463394" y="207298"/>
                </a:cubicBezTo>
                <a:cubicBezTo>
                  <a:pt x="465945" y="217800"/>
                  <a:pt x="469772" y="228303"/>
                  <a:pt x="474875" y="240906"/>
                </a:cubicBezTo>
                <a:cubicBezTo>
                  <a:pt x="475513" y="244057"/>
                  <a:pt x="475991" y="248608"/>
                  <a:pt x="475592" y="253947"/>
                </a:cubicBezTo>
                <a:lnTo>
                  <a:pt x="473137" y="263547"/>
                </a:lnTo>
                <a:lnTo>
                  <a:pt x="469772" y="250009"/>
                </a:lnTo>
                <a:lnTo>
                  <a:pt x="445268" y="184138"/>
                </a:lnTo>
                <a:lnTo>
                  <a:pt x="448087" y="179991"/>
                </a:lnTo>
                <a:cubicBezTo>
                  <a:pt x="444260" y="163886"/>
                  <a:pt x="445536" y="156184"/>
                  <a:pt x="446811" y="144982"/>
                </a:cubicBezTo>
                <a:cubicBezTo>
                  <a:pt x="450638" y="131678"/>
                  <a:pt x="453190" y="125376"/>
                  <a:pt x="453190" y="98069"/>
                </a:cubicBezTo>
                <a:cubicBezTo>
                  <a:pt x="453190" y="79164"/>
                  <a:pt x="445536" y="67261"/>
                  <a:pt x="442346" y="60259"/>
                </a:cubicBezTo>
                <a:cubicBezTo>
                  <a:pt x="436606" y="48356"/>
                  <a:pt x="430228" y="37154"/>
                  <a:pt x="430228" y="37853"/>
                </a:cubicBezTo>
                <a:cubicBezTo>
                  <a:pt x="430228" y="38554"/>
                  <a:pt x="429590" y="51157"/>
                  <a:pt x="427677" y="60960"/>
                </a:cubicBezTo>
                <a:cubicBezTo>
                  <a:pt x="425126" y="68661"/>
                  <a:pt x="421936" y="97369"/>
                  <a:pt x="426401" y="112073"/>
                </a:cubicBezTo>
                <a:cubicBezTo>
                  <a:pt x="429590" y="121875"/>
                  <a:pt x="434055" y="132378"/>
                  <a:pt x="440433" y="143581"/>
                </a:cubicBezTo>
                <a:cubicBezTo>
                  <a:pt x="441071" y="146382"/>
                  <a:pt x="441709" y="150758"/>
                  <a:pt x="441709" y="156009"/>
                </a:cubicBezTo>
                <a:lnTo>
                  <a:pt x="439779" y="169382"/>
                </a:lnTo>
                <a:lnTo>
                  <a:pt x="420023" y="116274"/>
                </a:lnTo>
                <a:cubicBezTo>
                  <a:pt x="414921" y="107171"/>
                  <a:pt x="414283" y="100169"/>
                  <a:pt x="412369" y="91768"/>
                </a:cubicBezTo>
                <a:cubicBezTo>
                  <a:pt x="411732" y="78464"/>
                  <a:pt x="412369" y="71462"/>
                  <a:pt x="403440" y="46955"/>
                </a:cubicBezTo>
                <a:cubicBezTo>
                  <a:pt x="397700" y="29451"/>
                  <a:pt x="386857" y="21049"/>
                  <a:pt x="381755" y="16147"/>
                </a:cubicBezTo>
                <a:cubicBezTo>
                  <a:pt x="372825" y="7045"/>
                  <a:pt x="363258" y="-657"/>
                  <a:pt x="363896" y="44"/>
                </a:cubicBezTo>
                <a:close/>
              </a:path>
            </a:pathLst>
          </a:custGeom>
          <a:gradFill>
            <a:gsLst>
              <a:gs pos="10000">
                <a:schemeClr val="accent3">
                  <a:lumMod val="75000"/>
                </a:schemeClr>
              </a:gs>
              <a:gs pos="90000">
                <a:schemeClr val="accent3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22" name="任意多边形: 形状 121">
            <a:extLst>
              <a:ext uri="{FF2B5EF4-FFF2-40B4-BE49-F238E27FC236}">
                <a16:creationId xmlns:a16="http://schemas.microsoft.com/office/drawing/2014/main" id="{334577EC-8D2E-FE77-9EB0-9758C74673AF}"/>
              </a:ext>
            </a:extLst>
          </p:cNvPr>
          <p:cNvSpPr/>
          <p:nvPr/>
        </p:nvSpPr>
        <p:spPr>
          <a:xfrm>
            <a:off x="9728691" y="3257675"/>
            <a:ext cx="547363" cy="994406"/>
          </a:xfrm>
          <a:custGeom>
            <a:avLst/>
            <a:gdLst>
              <a:gd name="connsiteX0" fmla="*/ 363896 w 547363"/>
              <a:gd name="connsiteY0" fmla="*/ 44 h 994406"/>
              <a:gd name="connsiteX1" fmla="*/ 381754 w 547363"/>
              <a:gd name="connsiteY1" fmla="*/ 16147 h 994406"/>
              <a:gd name="connsiteX2" fmla="*/ 403440 w 547363"/>
              <a:gd name="connsiteY2" fmla="*/ 46955 h 994406"/>
              <a:gd name="connsiteX3" fmla="*/ 412369 w 547363"/>
              <a:gd name="connsiteY3" fmla="*/ 91768 h 994406"/>
              <a:gd name="connsiteX4" fmla="*/ 420023 w 547363"/>
              <a:gd name="connsiteY4" fmla="*/ 116274 h 994406"/>
              <a:gd name="connsiteX5" fmla="*/ 439779 w 547363"/>
              <a:gd name="connsiteY5" fmla="*/ 169381 h 994406"/>
              <a:gd name="connsiteX6" fmla="*/ 441709 w 547363"/>
              <a:gd name="connsiteY6" fmla="*/ 156009 h 994406"/>
              <a:gd name="connsiteX7" fmla="*/ 440433 w 547363"/>
              <a:gd name="connsiteY7" fmla="*/ 143581 h 994406"/>
              <a:gd name="connsiteX8" fmla="*/ 426401 w 547363"/>
              <a:gd name="connsiteY8" fmla="*/ 112073 h 994406"/>
              <a:gd name="connsiteX9" fmla="*/ 427677 w 547363"/>
              <a:gd name="connsiteY9" fmla="*/ 60960 h 994406"/>
              <a:gd name="connsiteX10" fmla="*/ 430228 w 547363"/>
              <a:gd name="connsiteY10" fmla="*/ 37853 h 994406"/>
              <a:gd name="connsiteX11" fmla="*/ 442346 w 547363"/>
              <a:gd name="connsiteY11" fmla="*/ 60259 h 994406"/>
              <a:gd name="connsiteX12" fmla="*/ 453189 w 547363"/>
              <a:gd name="connsiteY12" fmla="*/ 98069 h 994406"/>
              <a:gd name="connsiteX13" fmla="*/ 446811 w 547363"/>
              <a:gd name="connsiteY13" fmla="*/ 144982 h 994406"/>
              <a:gd name="connsiteX14" fmla="*/ 448087 w 547363"/>
              <a:gd name="connsiteY14" fmla="*/ 179991 h 994406"/>
              <a:gd name="connsiteX15" fmla="*/ 445268 w 547363"/>
              <a:gd name="connsiteY15" fmla="*/ 184138 h 994406"/>
              <a:gd name="connsiteX16" fmla="*/ 469772 w 547363"/>
              <a:gd name="connsiteY16" fmla="*/ 250009 h 994406"/>
              <a:gd name="connsiteX17" fmla="*/ 473137 w 547363"/>
              <a:gd name="connsiteY17" fmla="*/ 263547 h 994406"/>
              <a:gd name="connsiteX18" fmla="*/ 475592 w 547363"/>
              <a:gd name="connsiteY18" fmla="*/ 253947 h 994406"/>
              <a:gd name="connsiteX19" fmla="*/ 474875 w 547363"/>
              <a:gd name="connsiteY19" fmla="*/ 240906 h 994406"/>
              <a:gd name="connsiteX20" fmla="*/ 463394 w 547363"/>
              <a:gd name="connsiteY20" fmla="*/ 207298 h 994406"/>
              <a:gd name="connsiteX21" fmla="*/ 468496 w 547363"/>
              <a:gd name="connsiteY21" fmla="*/ 154784 h 994406"/>
              <a:gd name="connsiteX22" fmla="*/ 472961 w 547363"/>
              <a:gd name="connsiteY22" fmla="*/ 131678 h 994406"/>
              <a:gd name="connsiteX23" fmla="*/ 483804 w 547363"/>
              <a:gd name="connsiteY23" fmla="*/ 156184 h 994406"/>
              <a:gd name="connsiteX24" fmla="*/ 492095 w 547363"/>
              <a:gd name="connsiteY24" fmla="*/ 196095 h 994406"/>
              <a:gd name="connsiteX25" fmla="*/ 481890 w 547363"/>
              <a:gd name="connsiteY25" fmla="*/ 243007 h 994406"/>
              <a:gd name="connsiteX26" fmla="*/ 479339 w 547363"/>
              <a:gd name="connsiteY26" fmla="*/ 279416 h 994406"/>
              <a:gd name="connsiteX27" fmla="*/ 477565 w 547363"/>
              <a:gd name="connsiteY27" fmla="*/ 281364 h 994406"/>
              <a:gd name="connsiteX28" fmla="*/ 487152 w 547363"/>
              <a:gd name="connsiteY28" fmla="*/ 319939 h 994406"/>
              <a:gd name="connsiteX29" fmla="*/ 494531 w 547363"/>
              <a:gd name="connsiteY29" fmla="*/ 369326 h 994406"/>
              <a:gd name="connsiteX30" fmla="*/ 498713 w 547363"/>
              <a:gd name="connsiteY30" fmla="*/ 359236 h 994406"/>
              <a:gd name="connsiteX31" fmla="*/ 499749 w 547363"/>
              <a:gd name="connsiteY31" fmla="*/ 345933 h 994406"/>
              <a:gd name="connsiteX32" fmla="*/ 492096 w 547363"/>
              <a:gd name="connsiteY32" fmla="*/ 309524 h 994406"/>
              <a:gd name="connsiteX33" fmla="*/ 502938 w 547363"/>
              <a:gd name="connsiteY33" fmla="*/ 256310 h 994406"/>
              <a:gd name="connsiteX34" fmla="*/ 509316 w 547363"/>
              <a:gd name="connsiteY34" fmla="*/ 232504 h 994406"/>
              <a:gd name="connsiteX35" fmla="*/ 518246 w 547363"/>
              <a:gd name="connsiteY35" fmla="*/ 259111 h 994406"/>
              <a:gd name="connsiteX36" fmla="*/ 522711 w 547363"/>
              <a:gd name="connsiteY36" fmla="*/ 301821 h 994406"/>
              <a:gd name="connsiteX37" fmla="*/ 506128 w 547363"/>
              <a:gd name="connsiteY37" fmla="*/ 348734 h 994406"/>
              <a:gd name="connsiteX38" fmla="*/ 498474 w 547363"/>
              <a:gd name="connsiteY38" fmla="*/ 385843 h 994406"/>
              <a:gd name="connsiteX39" fmla="*/ 497158 w 547363"/>
              <a:gd name="connsiteY39" fmla="*/ 386905 h 994406"/>
              <a:gd name="connsiteX40" fmla="*/ 497836 w 547363"/>
              <a:gd name="connsiteY40" fmla="*/ 391445 h 994406"/>
              <a:gd name="connsiteX41" fmla="*/ 500228 w 547363"/>
              <a:gd name="connsiteY41" fmla="*/ 464176 h 994406"/>
              <a:gd name="connsiteX42" fmla="*/ 498429 w 547363"/>
              <a:gd name="connsiteY42" fmla="*/ 480151 h 994406"/>
              <a:gd name="connsiteX43" fmla="*/ 504692 w 547363"/>
              <a:gd name="connsiteY43" fmla="*/ 470915 h 994406"/>
              <a:gd name="connsiteX44" fmla="*/ 508678 w 547363"/>
              <a:gd name="connsiteY44" fmla="*/ 457262 h 994406"/>
              <a:gd name="connsiteX45" fmla="*/ 507402 w 547363"/>
              <a:gd name="connsiteY45" fmla="*/ 418752 h 994406"/>
              <a:gd name="connsiteX46" fmla="*/ 515694 w 547363"/>
              <a:gd name="connsiteY46" fmla="*/ 388644 h 994406"/>
              <a:gd name="connsiteX47" fmla="*/ 526537 w 547363"/>
              <a:gd name="connsiteY47" fmla="*/ 365538 h 994406"/>
              <a:gd name="connsiteX48" fmla="*/ 536104 w 547363"/>
              <a:gd name="connsiteY48" fmla="*/ 341732 h 994406"/>
              <a:gd name="connsiteX49" fmla="*/ 541844 w 547363"/>
              <a:gd name="connsiteY49" fmla="*/ 371140 h 994406"/>
              <a:gd name="connsiteX50" fmla="*/ 539931 w 547363"/>
              <a:gd name="connsiteY50" fmla="*/ 416652 h 994406"/>
              <a:gd name="connsiteX51" fmla="*/ 514418 w 547363"/>
              <a:gd name="connsiteY51" fmla="*/ 462163 h 994406"/>
              <a:gd name="connsiteX52" fmla="*/ 499111 w 547363"/>
              <a:gd name="connsiteY52" fmla="*/ 497872 h 994406"/>
              <a:gd name="connsiteX53" fmla="*/ 495732 w 547363"/>
              <a:gd name="connsiteY53" fmla="*/ 504092 h 994406"/>
              <a:gd name="connsiteX54" fmla="*/ 492096 w 547363"/>
              <a:gd name="connsiteY54" fmla="*/ 536382 h 994406"/>
              <a:gd name="connsiteX55" fmla="*/ 476621 w 547363"/>
              <a:gd name="connsiteY55" fmla="*/ 591437 h 994406"/>
              <a:gd name="connsiteX56" fmla="*/ 485159 w 547363"/>
              <a:gd name="connsiteY56" fmla="*/ 584345 h 994406"/>
              <a:gd name="connsiteX57" fmla="*/ 492733 w 547363"/>
              <a:gd name="connsiteY57" fmla="*/ 572092 h 994406"/>
              <a:gd name="connsiteX58" fmla="*/ 501024 w 547363"/>
              <a:gd name="connsiteY58" fmla="*/ 532882 h 994406"/>
              <a:gd name="connsiteX59" fmla="*/ 516332 w 547363"/>
              <a:gd name="connsiteY59" fmla="*/ 504874 h 994406"/>
              <a:gd name="connsiteX60" fmla="*/ 532278 w 547363"/>
              <a:gd name="connsiteY60" fmla="*/ 484569 h 994406"/>
              <a:gd name="connsiteX61" fmla="*/ 546947 w 547363"/>
              <a:gd name="connsiteY61" fmla="*/ 462864 h 994406"/>
              <a:gd name="connsiteX62" fmla="*/ 546310 w 547363"/>
              <a:gd name="connsiteY62" fmla="*/ 495072 h 994406"/>
              <a:gd name="connsiteX63" fmla="*/ 534191 w 547363"/>
              <a:gd name="connsiteY63" fmla="*/ 541284 h 994406"/>
              <a:gd name="connsiteX64" fmla="*/ 513781 w 547363"/>
              <a:gd name="connsiteY64" fmla="*/ 567190 h 994406"/>
              <a:gd name="connsiteX65" fmla="*/ 497198 w 547363"/>
              <a:gd name="connsiteY65" fmla="*/ 578393 h 994406"/>
              <a:gd name="connsiteX66" fmla="*/ 472961 w 547363"/>
              <a:gd name="connsiteY66" fmla="*/ 609201 h 994406"/>
              <a:gd name="connsiteX67" fmla="*/ 468780 w 547363"/>
              <a:gd name="connsiteY67" fmla="*/ 613592 h 994406"/>
              <a:gd name="connsiteX68" fmla="*/ 441071 w 547363"/>
              <a:gd name="connsiteY68" fmla="*/ 670116 h 994406"/>
              <a:gd name="connsiteX69" fmla="*/ 422983 w 547363"/>
              <a:gd name="connsiteY69" fmla="*/ 695245 h 994406"/>
              <a:gd name="connsiteX70" fmla="*/ 435411 w 547363"/>
              <a:gd name="connsiteY70" fmla="*/ 690334 h 994406"/>
              <a:gd name="connsiteX71" fmla="*/ 446173 w 547363"/>
              <a:gd name="connsiteY71" fmla="*/ 680619 h 994406"/>
              <a:gd name="connsiteX72" fmla="*/ 465307 w 547363"/>
              <a:gd name="connsiteY72" fmla="*/ 644910 h 994406"/>
              <a:gd name="connsiteX73" fmla="*/ 487631 w 547363"/>
              <a:gd name="connsiteY73" fmla="*/ 621804 h 994406"/>
              <a:gd name="connsiteX74" fmla="*/ 508678 w 547363"/>
              <a:gd name="connsiteY74" fmla="*/ 606400 h 994406"/>
              <a:gd name="connsiteX75" fmla="*/ 529088 w 547363"/>
              <a:gd name="connsiteY75" fmla="*/ 588896 h 994406"/>
              <a:gd name="connsiteX76" fmla="*/ 520159 w 547363"/>
              <a:gd name="connsiteY76" fmla="*/ 621104 h 994406"/>
              <a:gd name="connsiteX77" fmla="*/ 495285 w 547363"/>
              <a:gd name="connsiteY77" fmla="*/ 663814 h 994406"/>
              <a:gd name="connsiteX78" fmla="*/ 467859 w 547363"/>
              <a:gd name="connsiteY78" fmla="*/ 682720 h 994406"/>
              <a:gd name="connsiteX79" fmla="*/ 448724 w 547363"/>
              <a:gd name="connsiteY79" fmla="*/ 688321 h 994406"/>
              <a:gd name="connsiteX80" fmla="*/ 416196 w 547363"/>
              <a:gd name="connsiteY80" fmla="*/ 710727 h 994406"/>
              <a:gd name="connsiteX81" fmla="*/ 409668 w 547363"/>
              <a:gd name="connsiteY81" fmla="*/ 714162 h 994406"/>
              <a:gd name="connsiteX82" fmla="*/ 409616 w 547363"/>
              <a:gd name="connsiteY82" fmla="*/ 713815 h 994406"/>
              <a:gd name="connsiteX83" fmla="*/ 399932 w 547363"/>
              <a:gd name="connsiteY83" fmla="*/ 727269 h 994406"/>
              <a:gd name="connsiteX84" fmla="*/ 351140 w 547363"/>
              <a:gd name="connsiteY84" fmla="*/ 776545 h 994406"/>
              <a:gd name="connsiteX85" fmla="*/ 345357 w 547363"/>
              <a:gd name="connsiteY85" fmla="*/ 780668 h 994406"/>
              <a:gd name="connsiteX86" fmla="*/ 357996 w 547363"/>
              <a:gd name="connsiteY86" fmla="*/ 779258 h 994406"/>
              <a:gd name="connsiteX87" fmla="*/ 370912 w 547363"/>
              <a:gd name="connsiteY87" fmla="*/ 772344 h 994406"/>
              <a:gd name="connsiteX88" fmla="*/ 398975 w 547363"/>
              <a:gd name="connsiteY88" fmla="*/ 742936 h 994406"/>
              <a:gd name="connsiteX89" fmla="*/ 427039 w 547363"/>
              <a:gd name="connsiteY89" fmla="*/ 727532 h 994406"/>
              <a:gd name="connsiteX90" fmla="*/ 451913 w 547363"/>
              <a:gd name="connsiteY90" fmla="*/ 719130 h 994406"/>
              <a:gd name="connsiteX91" fmla="*/ 476788 w 547363"/>
              <a:gd name="connsiteY91" fmla="*/ 708627 h 994406"/>
              <a:gd name="connsiteX92" fmla="*/ 458930 w 547363"/>
              <a:gd name="connsiteY92" fmla="*/ 737335 h 994406"/>
              <a:gd name="connsiteX93" fmla="*/ 423212 w 547363"/>
              <a:gd name="connsiteY93" fmla="*/ 770243 h 994406"/>
              <a:gd name="connsiteX94" fmla="*/ 391959 w 547363"/>
              <a:gd name="connsiteY94" fmla="*/ 780046 h 994406"/>
              <a:gd name="connsiteX95" fmla="*/ 371549 w 547363"/>
              <a:gd name="connsiteY95" fmla="*/ 780746 h 994406"/>
              <a:gd name="connsiteX96" fmla="*/ 334556 w 547363"/>
              <a:gd name="connsiteY96" fmla="*/ 794049 h 994406"/>
              <a:gd name="connsiteX97" fmla="*/ 327351 w 547363"/>
              <a:gd name="connsiteY97" fmla="*/ 796117 h 994406"/>
              <a:gd name="connsiteX98" fmla="*/ 327498 w 547363"/>
              <a:gd name="connsiteY98" fmla="*/ 793400 h 994406"/>
              <a:gd name="connsiteX99" fmla="*/ 250305 w 547363"/>
              <a:gd name="connsiteY99" fmla="*/ 848433 h 994406"/>
              <a:gd name="connsiteX100" fmla="*/ 263998 w 547363"/>
              <a:gd name="connsiteY100" fmla="*/ 849451 h 994406"/>
              <a:gd name="connsiteX101" fmla="*/ 277791 w 547363"/>
              <a:gd name="connsiteY101" fmla="*/ 845162 h 994406"/>
              <a:gd name="connsiteX102" fmla="*/ 310957 w 547363"/>
              <a:gd name="connsiteY102" fmla="*/ 822057 h 994406"/>
              <a:gd name="connsiteX103" fmla="*/ 342209 w 547363"/>
              <a:gd name="connsiteY103" fmla="*/ 813655 h 994406"/>
              <a:gd name="connsiteX104" fmla="*/ 368360 w 547363"/>
              <a:gd name="connsiteY104" fmla="*/ 812254 h 994406"/>
              <a:gd name="connsiteX105" fmla="*/ 395148 w 547363"/>
              <a:gd name="connsiteY105" fmla="*/ 809454 h 994406"/>
              <a:gd name="connsiteX106" fmla="*/ 371549 w 547363"/>
              <a:gd name="connsiteY106" fmla="*/ 832559 h 994406"/>
              <a:gd name="connsiteX107" fmla="*/ 330091 w 547363"/>
              <a:gd name="connsiteY107" fmla="*/ 855665 h 994406"/>
              <a:gd name="connsiteX108" fmla="*/ 277153 w 547363"/>
              <a:gd name="connsiteY108" fmla="*/ 854265 h 994406"/>
              <a:gd name="connsiteX109" fmla="*/ 237608 w 547363"/>
              <a:gd name="connsiteY109" fmla="*/ 860566 h 994406"/>
              <a:gd name="connsiteX110" fmla="*/ 230174 w 547363"/>
              <a:gd name="connsiteY110" fmla="*/ 861255 h 994406"/>
              <a:gd name="connsiteX111" fmla="*/ 230273 w 547363"/>
              <a:gd name="connsiteY111" fmla="*/ 860773 h 994406"/>
              <a:gd name="connsiteX112" fmla="*/ 145531 w 547363"/>
              <a:gd name="connsiteY112" fmla="*/ 904551 h 994406"/>
              <a:gd name="connsiteX113" fmla="*/ 158520 w 547363"/>
              <a:gd name="connsiteY113" fmla="*/ 906779 h 994406"/>
              <a:gd name="connsiteX114" fmla="*/ 173190 w 547363"/>
              <a:gd name="connsiteY114" fmla="*/ 903978 h 994406"/>
              <a:gd name="connsiteX115" fmla="*/ 209545 w 547363"/>
              <a:gd name="connsiteY115" fmla="*/ 884373 h 994406"/>
              <a:gd name="connsiteX116" fmla="*/ 268861 w 547363"/>
              <a:gd name="connsiteY116" fmla="*/ 885073 h 994406"/>
              <a:gd name="connsiteX117" fmla="*/ 295649 w 547363"/>
              <a:gd name="connsiteY117" fmla="*/ 887174 h 994406"/>
              <a:gd name="connsiteX118" fmla="*/ 269499 w 547363"/>
              <a:gd name="connsiteY118" fmla="*/ 905379 h 994406"/>
              <a:gd name="connsiteX119" fmla="*/ 225490 w 547363"/>
              <a:gd name="connsiteY119" fmla="*/ 921483 h 994406"/>
              <a:gd name="connsiteX120" fmla="*/ 171914 w 547363"/>
              <a:gd name="connsiteY120" fmla="*/ 913080 h 994406"/>
              <a:gd name="connsiteX121" fmla="*/ 131094 w 547363"/>
              <a:gd name="connsiteY121" fmla="*/ 915181 h 994406"/>
              <a:gd name="connsiteX122" fmla="*/ 124937 w 547363"/>
              <a:gd name="connsiteY122" fmla="*/ 915190 h 994406"/>
              <a:gd name="connsiteX123" fmla="*/ 120889 w 547363"/>
              <a:gd name="connsiteY123" fmla="*/ 917281 h 994406"/>
              <a:gd name="connsiteX124" fmla="*/ 61573 w 547363"/>
              <a:gd name="connsiteY124" fmla="*/ 946689 h 994406"/>
              <a:gd name="connsiteX125" fmla="*/ 33509 w 547363"/>
              <a:gd name="connsiteY125" fmla="*/ 963493 h 994406"/>
              <a:gd name="connsiteX126" fmla="*/ 11186 w 547363"/>
              <a:gd name="connsiteY126" fmla="*/ 985899 h 994406"/>
              <a:gd name="connsiteX127" fmla="*/ 4170 w 547363"/>
              <a:gd name="connsiteY127" fmla="*/ 994301 h 994406"/>
              <a:gd name="connsiteX128" fmla="*/ 1619 w 547363"/>
              <a:gd name="connsiteY128" fmla="*/ 978897 h 994406"/>
              <a:gd name="connsiteX129" fmla="*/ 9272 w 547363"/>
              <a:gd name="connsiteY129" fmla="*/ 968395 h 994406"/>
              <a:gd name="connsiteX130" fmla="*/ 36698 w 547363"/>
              <a:gd name="connsiteY130" fmla="*/ 947389 h 994406"/>
              <a:gd name="connsiteX131" fmla="*/ 81505 w 547363"/>
              <a:gd name="connsiteY131" fmla="*/ 923233 h 994406"/>
              <a:gd name="connsiteX132" fmla="*/ 128846 w 547363"/>
              <a:gd name="connsiteY132" fmla="*/ 900539 h 994406"/>
              <a:gd name="connsiteX133" fmla="*/ 143770 w 547363"/>
              <a:gd name="connsiteY133" fmla="*/ 886823 h 994406"/>
              <a:gd name="connsiteX134" fmla="*/ 154692 w 547363"/>
              <a:gd name="connsiteY134" fmla="*/ 871069 h 994406"/>
              <a:gd name="connsiteX135" fmla="*/ 180842 w 547363"/>
              <a:gd name="connsiteY135" fmla="*/ 821356 h 994406"/>
              <a:gd name="connsiteX136" fmla="*/ 214647 w 547363"/>
              <a:gd name="connsiteY136" fmla="*/ 794049 h 994406"/>
              <a:gd name="connsiteX137" fmla="*/ 238883 w 547363"/>
              <a:gd name="connsiteY137" fmla="*/ 780746 h 994406"/>
              <a:gd name="connsiteX138" fmla="*/ 229316 w 547363"/>
              <a:gd name="connsiteY138" fmla="*/ 805952 h 994406"/>
              <a:gd name="connsiteX139" fmla="*/ 198064 w 547363"/>
              <a:gd name="connsiteY139" fmla="*/ 857765 h 994406"/>
              <a:gd name="connsiteX140" fmla="*/ 161708 w 547363"/>
              <a:gd name="connsiteY140" fmla="*/ 875970 h 994406"/>
              <a:gd name="connsiteX141" fmla="*/ 150547 w 547363"/>
              <a:gd name="connsiteY141" fmla="*/ 886473 h 994406"/>
              <a:gd name="connsiteX142" fmla="*/ 147699 w 547363"/>
              <a:gd name="connsiteY142" fmla="*/ 891296 h 994406"/>
              <a:gd name="connsiteX143" fmla="*/ 209147 w 547363"/>
              <a:gd name="connsiteY143" fmla="*/ 860041 h 994406"/>
              <a:gd name="connsiteX144" fmla="*/ 229772 w 547363"/>
              <a:gd name="connsiteY144" fmla="*/ 847655 h 994406"/>
              <a:gd name="connsiteX145" fmla="*/ 230593 w 547363"/>
              <a:gd name="connsiteY145" fmla="*/ 846563 h 994406"/>
              <a:gd name="connsiteX146" fmla="*/ 256105 w 547363"/>
              <a:gd name="connsiteY146" fmla="*/ 815054 h 994406"/>
              <a:gd name="connsiteX147" fmla="*/ 275240 w 547363"/>
              <a:gd name="connsiteY147" fmla="*/ 763941 h 994406"/>
              <a:gd name="connsiteX148" fmla="*/ 302666 w 547363"/>
              <a:gd name="connsiteY148" fmla="*/ 733133 h 994406"/>
              <a:gd name="connsiteX149" fmla="*/ 323076 w 547363"/>
              <a:gd name="connsiteY149" fmla="*/ 717029 h 994406"/>
              <a:gd name="connsiteX150" fmla="*/ 317974 w 547363"/>
              <a:gd name="connsiteY150" fmla="*/ 742235 h 994406"/>
              <a:gd name="connsiteX151" fmla="*/ 311595 w 547363"/>
              <a:gd name="connsiteY151" fmla="*/ 768142 h 994406"/>
              <a:gd name="connsiteX152" fmla="*/ 295012 w 547363"/>
              <a:gd name="connsiteY152" fmla="*/ 796150 h 994406"/>
              <a:gd name="connsiteX153" fmla="*/ 262483 w 547363"/>
              <a:gd name="connsiteY153" fmla="*/ 817855 h 994406"/>
              <a:gd name="connsiteX154" fmla="*/ 252045 w 547363"/>
              <a:gd name="connsiteY154" fmla="*/ 834280 h 994406"/>
              <a:gd name="connsiteX155" fmla="*/ 282893 w 547363"/>
              <a:gd name="connsiteY155" fmla="*/ 815755 h 994406"/>
              <a:gd name="connsiteX156" fmla="*/ 331156 w 547363"/>
              <a:gd name="connsiteY156" fmla="*/ 777571 h 994406"/>
              <a:gd name="connsiteX157" fmla="*/ 339898 w 547363"/>
              <a:gd name="connsiteY157" fmla="*/ 764817 h 994406"/>
              <a:gd name="connsiteX158" fmla="*/ 346037 w 547363"/>
              <a:gd name="connsiteY158" fmla="*/ 747837 h 994406"/>
              <a:gd name="connsiteX159" fmla="*/ 354966 w 547363"/>
              <a:gd name="connsiteY159" fmla="*/ 696023 h 994406"/>
              <a:gd name="connsiteX160" fmla="*/ 374100 w 547363"/>
              <a:gd name="connsiteY160" fmla="*/ 661715 h 994406"/>
              <a:gd name="connsiteX161" fmla="*/ 389408 w 547363"/>
              <a:gd name="connsiteY161" fmla="*/ 642110 h 994406"/>
              <a:gd name="connsiteX162" fmla="*/ 390683 w 547363"/>
              <a:gd name="connsiteY162" fmla="*/ 666616 h 994406"/>
              <a:gd name="connsiteX163" fmla="*/ 390046 w 547363"/>
              <a:gd name="connsiteY163" fmla="*/ 692523 h 994406"/>
              <a:gd name="connsiteX164" fmla="*/ 380479 w 547363"/>
              <a:gd name="connsiteY164" fmla="*/ 722630 h 994406"/>
              <a:gd name="connsiteX165" fmla="*/ 353691 w 547363"/>
              <a:gd name="connsiteY165" fmla="*/ 749938 h 994406"/>
              <a:gd name="connsiteX166" fmla="*/ 347173 w 547363"/>
              <a:gd name="connsiteY166" fmla="*/ 764898 h 994406"/>
              <a:gd name="connsiteX167" fmla="*/ 355684 w 547363"/>
              <a:gd name="connsiteY167" fmla="*/ 758165 h 994406"/>
              <a:gd name="connsiteX168" fmla="*/ 408923 w 547363"/>
              <a:gd name="connsiteY168" fmla="*/ 696866 h 994406"/>
              <a:gd name="connsiteX169" fmla="*/ 415160 w 547363"/>
              <a:gd name="connsiteY169" fmla="*/ 681583 h 994406"/>
              <a:gd name="connsiteX170" fmla="*/ 416834 w 547363"/>
              <a:gd name="connsiteY170" fmla="*/ 663816 h 994406"/>
              <a:gd name="connsiteX171" fmla="*/ 413645 w 547363"/>
              <a:gd name="connsiteY171" fmla="*/ 643510 h 994406"/>
              <a:gd name="connsiteX172" fmla="*/ 412369 w 547363"/>
              <a:gd name="connsiteY172" fmla="*/ 613403 h 994406"/>
              <a:gd name="connsiteX173" fmla="*/ 421298 w 547363"/>
              <a:gd name="connsiteY173" fmla="*/ 576292 h 994406"/>
              <a:gd name="connsiteX174" fmla="*/ 430228 w 547363"/>
              <a:gd name="connsiteY174" fmla="*/ 553187 h 994406"/>
              <a:gd name="connsiteX175" fmla="*/ 437882 w 547363"/>
              <a:gd name="connsiteY175" fmla="*/ 575593 h 994406"/>
              <a:gd name="connsiteX176" fmla="*/ 444260 w 547363"/>
              <a:gd name="connsiteY176" fmla="*/ 599399 h 994406"/>
              <a:gd name="connsiteX177" fmla="*/ 442984 w 547363"/>
              <a:gd name="connsiteY177" fmla="*/ 630207 h 994406"/>
              <a:gd name="connsiteX178" fmla="*/ 424488 w 547363"/>
              <a:gd name="connsiteY178" fmla="*/ 663115 h 994406"/>
              <a:gd name="connsiteX179" fmla="*/ 421545 w 547363"/>
              <a:gd name="connsiteY179" fmla="*/ 680704 h 994406"/>
              <a:gd name="connsiteX180" fmla="*/ 462151 w 547363"/>
              <a:gd name="connsiteY180" fmla="*/ 603313 h 994406"/>
              <a:gd name="connsiteX181" fmla="*/ 464431 w 547363"/>
              <a:gd name="connsiteY181" fmla="*/ 582857 h 994406"/>
              <a:gd name="connsiteX182" fmla="*/ 461481 w 547363"/>
              <a:gd name="connsiteY182" fmla="*/ 565790 h 994406"/>
              <a:gd name="connsiteX183" fmla="*/ 444259 w 547363"/>
              <a:gd name="connsiteY183" fmla="*/ 520278 h 994406"/>
              <a:gd name="connsiteX184" fmla="*/ 442984 w 547363"/>
              <a:gd name="connsiteY184" fmla="*/ 482468 h 994406"/>
              <a:gd name="connsiteX185" fmla="*/ 445536 w 547363"/>
              <a:gd name="connsiteY185" fmla="*/ 457962 h 994406"/>
              <a:gd name="connsiteX186" fmla="*/ 458292 w 547363"/>
              <a:gd name="connsiteY186" fmla="*/ 476867 h 994406"/>
              <a:gd name="connsiteX187" fmla="*/ 470410 w 547363"/>
              <a:gd name="connsiteY187" fmla="*/ 497173 h 994406"/>
              <a:gd name="connsiteX188" fmla="*/ 476788 w 547363"/>
              <a:gd name="connsiteY188" fmla="*/ 526580 h 994406"/>
              <a:gd name="connsiteX189" fmla="*/ 467859 w 547363"/>
              <a:gd name="connsiteY189" fmla="*/ 562990 h 994406"/>
              <a:gd name="connsiteX190" fmla="*/ 467380 w 547363"/>
              <a:gd name="connsiteY190" fmla="*/ 576906 h 994406"/>
              <a:gd name="connsiteX191" fmla="*/ 468745 w 547363"/>
              <a:gd name="connsiteY191" fmla="*/ 583146 h 994406"/>
              <a:gd name="connsiteX192" fmla="*/ 488269 w 547363"/>
              <a:gd name="connsiteY192" fmla="*/ 502774 h 994406"/>
              <a:gd name="connsiteX193" fmla="*/ 488413 w 547363"/>
              <a:gd name="connsiteY193" fmla="*/ 497735 h 994406"/>
              <a:gd name="connsiteX194" fmla="*/ 488269 w 547363"/>
              <a:gd name="connsiteY194" fmla="*/ 497172 h 994406"/>
              <a:gd name="connsiteX195" fmla="*/ 478064 w 547363"/>
              <a:gd name="connsiteY195" fmla="*/ 460762 h 994406"/>
              <a:gd name="connsiteX196" fmla="*/ 451913 w 547363"/>
              <a:gd name="connsiteY196" fmla="*/ 422253 h 994406"/>
              <a:gd name="connsiteX197" fmla="*/ 442984 w 547363"/>
              <a:gd name="connsiteY197" fmla="*/ 385843 h 994406"/>
              <a:gd name="connsiteX198" fmla="*/ 441071 w 547363"/>
              <a:gd name="connsiteY198" fmla="*/ 360637 h 994406"/>
              <a:gd name="connsiteX199" fmla="*/ 456378 w 547363"/>
              <a:gd name="connsiteY199" fmla="*/ 376741 h 994406"/>
              <a:gd name="connsiteX200" fmla="*/ 471686 w 547363"/>
              <a:gd name="connsiteY200" fmla="*/ 393545 h 994406"/>
              <a:gd name="connsiteX201" fmla="*/ 483804 w 547363"/>
              <a:gd name="connsiteY201" fmla="*/ 420152 h 994406"/>
              <a:gd name="connsiteX202" fmla="*/ 483804 w 547363"/>
              <a:gd name="connsiteY202" fmla="*/ 457262 h 994406"/>
              <a:gd name="connsiteX203" fmla="*/ 489168 w 547363"/>
              <a:gd name="connsiteY203" fmla="*/ 471328 h 994406"/>
              <a:gd name="connsiteX204" fmla="*/ 490900 w 547363"/>
              <a:gd name="connsiteY204" fmla="*/ 410700 h 994406"/>
              <a:gd name="connsiteX205" fmla="*/ 487929 w 547363"/>
              <a:gd name="connsiteY205" fmla="*/ 387141 h 994406"/>
              <a:gd name="connsiteX206" fmla="*/ 487630 w 547363"/>
              <a:gd name="connsiteY206" fmla="*/ 386543 h 994406"/>
              <a:gd name="connsiteX207" fmla="*/ 471047 w 547363"/>
              <a:gd name="connsiteY207" fmla="*/ 355036 h 994406"/>
              <a:gd name="connsiteX208" fmla="*/ 439156 w 547363"/>
              <a:gd name="connsiteY208" fmla="*/ 322827 h 994406"/>
              <a:gd name="connsiteX209" fmla="*/ 425125 w 547363"/>
              <a:gd name="connsiteY209" fmla="*/ 288518 h 994406"/>
              <a:gd name="connsiteX210" fmla="*/ 419385 w 547363"/>
              <a:gd name="connsiteY210" fmla="*/ 264012 h 994406"/>
              <a:gd name="connsiteX211" fmla="*/ 436605 w 547363"/>
              <a:gd name="connsiteY211" fmla="*/ 277315 h 994406"/>
              <a:gd name="connsiteX212" fmla="*/ 469771 w 547363"/>
              <a:gd name="connsiteY212" fmla="*/ 314425 h 994406"/>
              <a:gd name="connsiteX213" fmla="*/ 476149 w 547363"/>
              <a:gd name="connsiteY213" fmla="*/ 350134 h 994406"/>
              <a:gd name="connsiteX214" fmla="*/ 485008 w 547363"/>
              <a:gd name="connsiteY214" fmla="*/ 363975 h 994406"/>
              <a:gd name="connsiteX215" fmla="*/ 480615 w 547363"/>
              <a:gd name="connsiteY215" fmla="*/ 329129 h 994406"/>
              <a:gd name="connsiteX216" fmla="*/ 469861 w 547363"/>
              <a:gd name="connsiteY216" fmla="*/ 283321 h 994406"/>
              <a:gd name="connsiteX217" fmla="*/ 468497 w 547363"/>
              <a:gd name="connsiteY217" fmla="*/ 282917 h 994406"/>
              <a:gd name="connsiteX218" fmla="*/ 448725 w 547363"/>
              <a:gd name="connsiteY218" fmla="*/ 254910 h 994406"/>
              <a:gd name="connsiteX219" fmla="*/ 414283 w 547363"/>
              <a:gd name="connsiteY219" fmla="*/ 227602 h 994406"/>
              <a:gd name="connsiteX220" fmla="*/ 396424 w 547363"/>
              <a:gd name="connsiteY220" fmla="*/ 195394 h 994406"/>
              <a:gd name="connsiteX221" fmla="*/ 388770 w 547363"/>
              <a:gd name="connsiteY221" fmla="*/ 172288 h 994406"/>
              <a:gd name="connsiteX222" fmla="*/ 406629 w 547363"/>
              <a:gd name="connsiteY222" fmla="*/ 183491 h 994406"/>
              <a:gd name="connsiteX223" fmla="*/ 442347 w 547363"/>
              <a:gd name="connsiteY223" fmla="*/ 215699 h 994406"/>
              <a:gd name="connsiteX224" fmla="*/ 452552 w 547363"/>
              <a:gd name="connsiteY224" fmla="*/ 249308 h 994406"/>
              <a:gd name="connsiteX225" fmla="*/ 465410 w 547363"/>
              <a:gd name="connsiteY225" fmla="*/ 264365 h 994406"/>
              <a:gd name="connsiteX226" fmla="*/ 464670 w 547363"/>
              <a:gd name="connsiteY226" fmla="*/ 261211 h 994406"/>
              <a:gd name="connsiteX227" fmla="*/ 448724 w 547363"/>
              <a:gd name="connsiteY227" fmla="*/ 210098 h 994406"/>
              <a:gd name="connsiteX228" fmla="*/ 439586 w 547363"/>
              <a:gd name="connsiteY228" fmla="*/ 184362 h 994406"/>
              <a:gd name="connsiteX229" fmla="*/ 438519 w 547363"/>
              <a:gd name="connsiteY229" fmla="*/ 184190 h 994406"/>
              <a:gd name="connsiteX230" fmla="*/ 416195 w 547363"/>
              <a:gd name="connsiteY230" fmla="*/ 159684 h 994406"/>
              <a:gd name="connsiteX231" fmla="*/ 380478 w 547363"/>
              <a:gd name="connsiteY231" fmla="*/ 136578 h 994406"/>
              <a:gd name="connsiteX232" fmla="*/ 360706 w 547363"/>
              <a:gd name="connsiteY232" fmla="*/ 106471 h 994406"/>
              <a:gd name="connsiteX233" fmla="*/ 351777 w 547363"/>
              <a:gd name="connsiteY233" fmla="*/ 84065 h 994406"/>
              <a:gd name="connsiteX234" fmla="*/ 369635 w 547363"/>
              <a:gd name="connsiteY234" fmla="*/ 93867 h 994406"/>
              <a:gd name="connsiteX235" fmla="*/ 406629 w 547363"/>
              <a:gd name="connsiteY235" fmla="*/ 121875 h 994406"/>
              <a:gd name="connsiteX236" fmla="*/ 419385 w 547363"/>
              <a:gd name="connsiteY236" fmla="*/ 153382 h 994406"/>
              <a:gd name="connsiteX237" fmla="*/ 432707 w 547363"/>
              <a:gd name="connsiteY237" fmla="*/ 165792 h 994406"/>
              <a:gd name="connsiteX238" fmla="*/ 418269 w 547363"/>
              <a:gd name="connsiteY238" fmla="*/ 126514 h 994406"/>
              <a:gd name="connsiteX239" fmla="*/ 412369 w 547363"/>
              <a:gd name="connsiteY239" fmla="*/ 108571 h 994406"/>
              <a:gd name="connsiteX240" fmla="*/ 405353 w 547363"/>
              <a:gd name="connsiteY240" fmla="*/ 92467 h 994406"/>
              <a:gd name="connsiteX241" fmla="*/ 382392 w 547363"/>
              <a:gd name="connsiteY241" fmla="*/ 68661 h 994406"/>
              <a:gd name="connsiteX242" fmla="*/ 368360 w 547363"/>
              <a:gd name="connsiteY242" fmla="*/ 21749 h 994406"/>
              <a:gd name="connsiteX243" fmla="*/ 363896 w 547363"/>
              <a:gd name="connsiteY243" fmla="*/ 44 h 99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547363" h="994406">
                <a:moveTo>
                  <a:pt x="363896" y="44"/>
                </a:moveTo>
                <a:cubicBezTo>
                  <a:pt x="363258" y="-657"/>
                  <a:pt x="372825" y="7045"/>
                  <a:pt x="381754" y="16147"/>
                </a:cubicBezTo>
                <a:cubicBezTo>
                  <a:pt x="386857" y="21049"/>
                  <a:pt x="397699" y="29451"/>
                  <a:pt x="403440" y="46955"/>
                </a:cubicBezTo>
                <a:cubicBezTo>
                  <a:pt x="412369" y="71462"/>
                  <a:pt x="411731" y="78464"/>
                  <a:pt x="412369" y="91768"/>
                </a:cubicBezTo>
                <a:cubicBezTo>
                  <a:pt x="414283" y="100169"/>
                  <a:pt x="414921" y="107171"/>
                  <a:pt x="420023" y="116274"/>
                </a:cubicBezTo>
                <a:lnTo>
                  <a:pt x="439779" y="169381"/>
                </a:lnTo>
                <a:lnTo>
                  <a:pt x="441709" y="156009"/>
                </a:lnTo>
                <a:cubicBezTo>
                  <a:pt x="441709" y="150758"/>
                  <a:pt x="441071" y="146382"/>
                  <a:pt x="440433" y="143581"/>
                </a:cubicBezTo>
                <a:cubicBezTo>
                  <a:pt x="434055" y="132378"/>
                  <a:pt x="429590" y="121875"/>
                  <a:pt x="426401" y="112073"/>
                </a:cubicBezTo>
                <a:cubicBezTo>
                  <a:pt x="421936" y="97369"/>
                  <a:pt x="425125" y="68661"/>
                  <a:pt x="427677" y="60960"/>
                </a:cubicBezTo>
                <a:cubicBezTo>
                  <a:pt x="429590" y="51157"/>
                  <a:pt x="430228" y="38554"/>
                  <a:pt x="430228" y="37853"/>
                </a:cubicBezTo>
                <a:cubicBezTo>
                  <a:pt x="430228" y="37154"/>
                  <a:pt x="436606" y="48356"/>
                  <a:pt x="442346" y="60259"/>
                </a:cubicBezTo>
                <a:cubicBezTo>
                  <a:pt x="445535" y="67261"/>
                  <a:pt x="453189" y="79164"/>
                  <a:pt x="453189" y="98069"/>
                </a:cubicBezTo>
                <a:cubicBezTo>
                  <a:pt x="453189" y="125376"/>
                  <a:pt x="450638" y="131678"/>
                  <a:pt x="446811" y="144982"/>
                </a:cubicBezTo>
                <a:cubicBezTo>
                  <a:pt x="445535" y="156184"/>
                  <a:pt x="444260" y="163886"/>
                  <a:pt x="448087" y="179991"/>
                </a:cubicBezTo>
                <a:lnTo>
                  <a:pt x="445268" y="184138"/>
                </a:lnTo>
                <a:lnTo>
                  <a:pt x="469772" y="250009"/>
                </a:lnTo>
                <a:lnTo>
                  <a:pt x="473137" y="263547"/>
                </a:lnTo>
                <a:lnTo>
                  <a:pt x="475592" y="253947"/>
                </a:lnTo>
                <a:cubicBezTo>
                  <a:pt x="475991" y="248608"/>
                  <a:pt x="475512" y="244057"/>
                  <a:pt x="474875" y="240906"/>
                </a:cubicBezTo>
                <a:cubicBezTo>
                  <a:pt x="469772" y="228303"/>
                  <a:pt x="465945" y="217800"/>
                  <a:pt x="463394" y="207298"/>
                </a:cubicBezTo>
                <a:cubicBezTo>
                  <a:pt x="460205" y="191193"/>
                  <a:pt x="465945" y="162486"/>
                  <a:pt x="468496" y="154784"/>
                </a:cubicBezTo>
                <a:cubicBezTo>
                  <a:pt x="471685" y="144981"/>
                  <a:pt x="472961" y="131678"/>
                  <a:pt x="472961" y="131678"/>
                </a:cubicBezTo>
                <a:cubicBezTo>
                  <a:pt x="472961" y="130977"/>
                  <a:pt x="478702" y="142881"/>
                  <a:pt x="483804" y="156184"/>
                </a:cubicBezTo>
                <a:cubicBezTo>
                  <a:pt x="486355" y="163886"/>
                  <a:pt x="493371" y="176490"/>
                  <a:pt x="492095" y="196095"/>
                </a:cubicBezTo>
                <a:cubicBezTo>
                  <a:pt x="490182" y="223401"/>
                  <a:pt x="486355" y="230403"/>
                  <a:pt x="481890" y="243007"/>
                </a:cubicBezTo>
                <a:cubicBezTo>
                  <a:pt x="479339" y="254209"/>
                  <a:pt x="477426" y="262612"/>
                  <a:pt x="479339" y="279416"/>
                </a:cubicBezTo>
                <a:lnTo>
                  <a:pt x="477565" y="281364"/>
                </a:lnTo>
                <a:lnTo>
                  <a:pt x="487152" y="319939"/>
                </a:lnTo>
                <a:lnTo>
                  <a:pt x="494531" y="369326"/>
                </a:lnTo>
                <a:lnTo>
                  <a:pt x="498713" y="359236"/>
                </a:lnTo>
                <a:cubicBezTo>
                  <a:pt x="499908" y="353810"/>
                  <a:pt x="500068" y="349084"/>
                  <a:pt x="499749" y="345933"/>
                </a:cubicBezTo>
                <a:cubicBezTo>
                  <a:pt x="495923" y="331929"/>
                  <a:pt x="493371" y="320726"/>
                  <a:pt x="492096" y="309524"/>
                </a:cubicBezTo>
                <a:cubicBezTo>
                  <a:pt x="490820" y="292719"/>
                  <a:pt x="499111" y="264012"/>
                  <a:pt x="502938" y="256310"/>
                </a:cubicBezTo>
                <a:cubicBezTo>
                  <a:pt x="506765" y="246508"/>
                  <a:pt x="509316" y="232504"/>
                  <a:pt x="509316" y="232504"/>
                </a:cubicBezTo>
                <a:cubicBezTo>
                  <a:pt x="509316" y="231803"/>
                  <a:pt x="514419" y="245107"/>
                  <a:pt x="518246" y="259111"/>
                </a:cubicBezTo>
                <a:cubicBezTo>
                  <a:pt x="520160" y="267513"/>
                  <a:pt x="525900" y="281516"/>
                  <a:pt x="522711" y="301821"/>
                </a:cubicBezTo>
                <a:cubicBezTo>
                  <a:pt x="517608" y="330529"/>
                  <a:pt x="513143" y="336130"/>
                  <a:pt x="506128" y="348734"/>
                </a:cubicBezTo>
                <a:cubicBezTo>
                  <a:pt x="502301" y="359937"/>
                  <a:pt x="499111" y="367638"/>
                  <a:pt x="498474" y="385843"/>
                </a:cubicBezTo>
                <a:lnTo>
                  <a:pt x="497158" y="386905"/>
                </a:lnTo>
                <a:lnTo>
                  <a:pt x="497836" y="391445"/>
                </a:lnTo>
                <a:cubicBezTo>
                  <a:pt x="500068" y="415601"/>
                  <a:pt x="501025" y="439932"/>
                  <a:pt x="500228" y="464176"/>
                </a:cubicBezTo>
                <a:lnTo>
                  <a:pt x="498429" y="480151"/>
                </a:lnTo>
                <a:lnTo>
                  <a:pt x="504692" y="470915"/>
                </a:lnTo>
                <a:cubicBezTo>
                  <a:pt x="507083" y="465664"/>
                  <a:pt x="508359" y="460763"/>
                  <a:pt x="508678" y="457262"/>
                </a:cubicBezTo>
                <a:cubicBezTo>
                  <a:pt x="507402" y="442558"/>
                  <a:pt x="506764" y="430655"/>
                  <a:pt x="507402" y="418752"/>
                </a:cubicBezTo>
                <a:cubicBezTo>
                  <a:pt x="508040" y="410350"/>
                  <a:pt x="511868" y="399147"/>
                  <a:pt x="515694" y="388644"/>
                </a:cubicBezTo>
                <a:cubicBezTo>
                  <a:pt x="519521" y="378842"/>
                  <a:pt x="523986" y="369739"/>
                  <a:pt x="526537" y="365538"/>
                </a:cubicBezTo>
                <a:cubicBezTo>
                  <a:pt x="532277" y="355736"/>
                  <a:pt x="536104" y="342433"/>
                  <a:pt x="536104" y="341732"/>
                </a:cubicBezTo>
                <a:cubicBezTo>
                  <a:pt x="536104" y="341032"/>
                  <a:pt x="539931" y="355736"/>
                  <a:pt x="541844" y="371140"/>
                </a:cubicBezTo>
                <a:cubicBezTo>
                  <a:pt x="543120" y="380242"/>
                  <a:pt x="546947" y="396346"/>
                  <a:pt x="539931" y="416652"/>
                </a:cubicBezTo>
                <a:cubicBezTo>
                  <a:pt x="529726" y="446059"/>
                  <a:pt x="523986" y="450960"/>
                  <a:pt x="514418" y="462163"/>
                </a:cubicBezTo>
                <a:cubicBezTo>
                  <a:pt x="508040" y="472666"/>
                  <a:pt x="503576" y="479668"/>
                  <a:pt x="499111" y="497872"/>
                </a:cubicBezTo>
                <a:lnTo>
                  <a:pt x="495732" y="504092"/>
                </a:lnTo>
                <a:lnTo>
                  <a:pt x="492096" y="536382"/>
                </a:lnTo>
                <a:lnTo>
                  <a:pt x="476621" y="591437"/>
                </a:lnTo>
                <a:lnTo>
                  <a:pt x="485159" y="584345"/>
                </a:lnTo>
                <a:cubicBezTo>
                  <a:pt x="488906" y="579794"/>
                  <a:pt x="491458" y="575243"/>
                  <a:pt x="492733" y="572092"/>
                </a:cubicBezTo>
                <a:cubicBezTo>
                  <a:pt x="495284" y="556688"/>
                  <a:pt x="497836" y="544785"/>
                  <a:pt x="501024" y="532882"/>
                </a:cubicBezTo>
                <a:cubicBezTo>
                  <a:pt x="503576" y="524480"/>
                  <a:pt x="509954" y="513977"/>
                  <a:pt x="516332" y="504874"/>
                </a:cubicBezTo>
                <a:cubicBezTo>
                  <a:pt x="522710" y="495772"/>
                  <a:pt x="529088" y="487370"/>
                  <a:pt x="532278" y="484569"/>
                </a:cubicBezTo>
                <a:cubicBezTo>
                  <a:pt x="539931" y="476167"/>
                  <a:pt x="546947" y="462864"/>
                  <a:pt x="546947" y="462864"/>
                </a:cubicBezTo>
                <a:cubicBezTo>
                  <a:pt x="546947" y="462163"/>
                  <a:pt x="548223" y="478268"/>
                  <a:pt x="546310" y="495072"/>
                </a:cubicBezTo>
                <a:cubicBezTo>
                  <a:pt x="545671" y="504874"/>
                  <a:pt x="545671" y="522379"/>
                  <a:pt x="534191" y="541284"/>
                </a:cubicBezTo>
                <a:cubicBezTo>
                  <a:pt x="525899" y="554587"/>
                  <a:pt x="519521" y="562289"/>
                  <a:pt x="513781" y="567190"/>
                </a:cubicBezTo>
                <a:cubicBezTo>
                  <a:pt x="508041" y="571391"/>
                  <a:pt x="503576" y="574192"/>
                  <a:pt x="497198" y="578393"/>
                </a:cubicBezTo>
                <a:cubicBezTo>
                  <a:pt x="488268" y="587496"/>
                  <a:pt x="481890" y="592397"/>
                  <a:pt x="472961" y="609201"/>
                </a:cubicBezTo>
                <a:lnTo>
                  <a:pt x="468780" y="613592"/>
                </a:lnTo>
                <a:lnTo>
                  <a:pt x="441071" y="670116"/>
                </a:lnTo>
                <a:lnTo>
                  <a:pt x="422983" y="695245"/>
                </a:lnTo>
                <a:lnTo>
                  <a:pt x="435411" y="690334"/>
                </a:lnTo>
                <a:cubicBezTo>
                  <a:pt x="440274" y="687095"/>
                  <a:pt x="443941" y="683419"/>
                  <a:pt x="446173" y="680619"/>
                </a:cubicBezTo>
                <a:cubicBezTo>
                  <a:pt x="453189" y="666615"/>
                  <a:pt x="458929" y="655412"/>
                  <a:pt x="465307" y="644910"/>
                </a:cubicBezTo>
                <a:cubicBezTo>
                  <a:pt x="470410" y="637208"/>
                  <a:pt x="479339" y="628806"/>
                  <a:pt x="487631" y="621804"/>
                </a:cubicBezTo>
                <a:cubicBezTo>
                  <a:pt x="496560" y="614802"/>
                  <a:pt x="504852" y="608501"/>
                  <a:pt x="508678" y="606400"/>
                </a:cubicBezTo>
                <a:cubicBezTo>
                  <a:pt x="518246" y="600099"/>
                  <a:pt x="529088" y="588896"/>
                  <a:pt x="529088" y="588896"/>
                </a:cubicBezTo>
                <a:cubicBezTo>
                  <a:pt x="529088" y="588195"/>
                  <a:pt x="525900" y="604999"/>
                  <a:pt x="520159" y="621104"/>
                </a:cubicBezTo>
                <a:cubicBezTo>
                  <a:pt x="516970" y="630206"/>
                  <a:pt x="511868" y="648411"/>
                  <a:pt x="495285" y="663814"/>
                </a:cubicBezTo>
                <a:cubicBezTo>
                  <a:pt x="483166" y="674318"/>
                  <a:pt x="474875" y="679218"/>
                  <a:pt x="467859" y="682720"/>
                </a:cubicBezTo>
                <a:cubicBezTo>
                  <a:pt x="460843" y="684820"/>
                  <a:pt x="455741" y="686220"/>
                  <a:pt x="448724" y="688321"/>
                </a:cubicBezTo>
                <a:cubicBezTo>
                  <a:pt x="437882" y="693923"/>
                  <a:pt x="429590" y="697423"/>
                  <a:pt x="416196" y="710727"/>
                </a:cubicBezTo>
                <a:cubicBezTo>
                  <a:pt x="412848" y="713878"/>
                  <a:pt x="410775" y="714709"/>
                  <a:pt x="409668" y="714162"/>
                </a:cubicBezTo>
                <a:lnTo>
                  <a:pt x="409616" y="713815"/>
                </a:lnTo>
                <a:lnTo>
                  <a:pt x="399932" y="727269"/>
                </a:lnTo>
                <a:cubicBezTo>
                  <a:pt x="384784" y="745036"/>
                  <a:pt x="368360" y="761491"/>
                  <a:pt x="351140" y="776545"/>
                </a:cubicBezTo>
                <a:lnTo>
                  <a:pt x="345357" y="780668"/>
                </a:lnTo>
                <a:lnTo>
                  <a:pt x="357996" y="779258"/>
                </a:lnTo>
                <a:cubicBezTo>
                  <a:pt x="363577" y="777420"/>
                  <a:pt x="368042" y="774794"/>
                  <a:pt x="370912" y="772344"/>
                </a:cubicBezTo>
                <a:cubicBezTo>
                  <a:pt x="381117" y="760440"/>
                  <a:pt x="389408" y="751338"/>
                  <a:pt x="398975" y="742936"/>
                </a:cubicBezTo>
                <a:cubicBezTo>
                  <a:pt x="405991" y="736634"/>
                  <a:pt x="416834" y="731733"/>
                  <a:pt x="427039" y="727532"/>
                </a:cubicBezTo>
                <a:cubicBezTo>
                  <a:pt x="437244" y="723331"/>
                  <a:pt x="447449" y="719830"/>
                  <a:pt x="451913" y="719130"/>
                </a:cubicBezTo>
                <a:cubicBezTo>
                  <a:pt x="462756" y="716330"/>
                  <a:pt x="476788" y="708627"/>
                  <a:pt x="476788" y="708627"/>
                </a:cubicBezTo>
                <a:cubicBezTo>
                  <a:pt x="477426" y="707927"/>
                  <a:pt x="469135" y="723331"/>
                  <a:pt x="458930" y="737335"/>
                </a:cubicBezTo>
                <a:cubicBezTo>
                  <a:pt x="453189" y="745036"/>
                  <a:pt x="443622" y="761141"/>
                  <a:pt x="423212" y="770243"/>
                </a:cubicBezTo>
                <a:cubicBezTo>
                  <a:pt x="408542" y="776545"/>
                  <a:pt x="399613" y="778645"/>
                  <a:pt x="391959" y="780046"/>
                </a:cubicBezTo>
                <a:cubicBezTo>
                  <a:pt x="384943" y="781446"/>
                  <a:pt x="379203" y="780746"/>
                  <a:pt x="371549" y="780746"/>
                </a:cubicBezTo>
                <a:cubicBezTo>
                  <a:pt x="359431" y="782846"/>
                  <a:pt x="350502" y="784247"/>
                  <a:pt x="334556" y="794049"/>
                </a:cubicBezTo>
                <a:cubicBezTo>
                  <a:pt x="330570" y="796500"/>
                  <a:pt x="328337" y="796894"/>
                  <a:pt x="327351" y="796117"/>
                </a:cubicBezTo>
                <a:lnTo>
                  <a:pt x="327498" y="793400"/>
                </a:lnTo>
                <a:lnTo>
                  <a:pt x="250305" y="848433"/>
                </a:lnTo>
                <a:lnTo>
                  <a:pt x="263998" y="849451"/>
                </a:lnTo>
                <a:cubicBezTo>
                  <a:pt x="269818" y="848663"/>
                  <a:pt x="274602" y="846913"/>
                  <a:pt x="277791" y="845162"/>
                </a:cubicBezTo>
                <a:cubicBezTo>
                  <a:pt x="289909" y="835360"/>
                  <a:pt x="300114" y="827658"/>
                  <a:pt x="310957" y="822057"/>
                </a:cubicBezTo>
                <a:cubicBezTo>
                  <a:pt x="319248" y="817856"/>
                  <a:pt x="330729" y="815055"/>
                  <a:pt x="342209" y="813655"/>
                </a:cubicBezTo>
                <a:cubicBezTo>
                  <a:pt x="353690" y="812254"/>
                  <a:pt x="363895" y="811554"/>
                  <a:pt x="368360" y="812254"/>
                </a:cubicBezTo>
                <a:cubicBezTo>
                  <a:pt x="379841" y="812954"/>
                  <a:pt x="395148" y="809454"/>
                  <a:pt x="395148" y="809454"/>
                </a:cubicBezTo>
                <a:cubicBezTo>
                  <a:pt x="395785" y="808753"/>
                  <a:pt x="384305" y="821356"/>
                  <a:pt x="371549" y="832559"/>
                </a:cubicBezTo>
                <a:cubicBezTo>
                  <a:pt x="363895" y="838861"/>
                  <a:pt x="351777" y="852164"/>
                  <a:pt x="330091" y="855665"/>
                </a:cubicBezTo>
                <a:cubicBezTo>
                  <a:pt x="299476" y="860566"/>
                  <a:pt x="291823" y="857066"/>
                  <a:pt x="277153" y="854265"/>
                </a:cubicBezTo>
                <a:cubicBezTo>
                  <a:pt x="264396" y="854265"/>
                  <a:pt x="255467" y="852865"/>
                  <a:pt x="237608" y="860566"/>
                </a:cubicBezTo>
                <a:cubicBezTo>
                  <a:pt x="233303" y="862317"/>
                  <a:pt x="231031" y="862273"/>
                  <a:pt x="230174" y="861255"/>
                </a:cubicBezTo>
                <a:lnTo>
                  <a:pt x="230273" y="860773"/>
                </a:lnTo>
                <a:lnTo>
                  <a:pt x="145531" y="904551"/>
                </a:lnTo>
                <a:lnTo>
                  <a:pt x="158520" y="906779"/>
                </a:lnTo>
                <a:cubicBezTo>
                  <a:pt x="164580" y="906604"/>
                  <a:pt x="169682" y="905379"/>
                  <a:pt x="173190" y="903978"/>
                </a:cubicBezTo>
                <a:cubicBezTo>
                  <a:pt x="186584" y="894876"/>
                  <a:pt x="197426" y="889274"/>
                  <a:pt x="209545" y="884373"/>
                </a:cubicBezTo>
                <a:cubicBezTo>
                  <a:pt x="226766" y="878071"/>
                  <a:pt x="259932" y="882272"/>
                  <a:pt x="268861" y="885073"/>
                </a:cubicBezTo>
                <a:cubicBezTo>
                  <a:pt x="280342" y="887874"/>
                  <a:pt x="295649" y="887874"/>
                  <a:pt x="295649" y="887174"/>
                </a:cubicBezTo>
                <a:cubicBezTo>
                  <a:pt x="296287" y="886473"/>
                  <a:pt x="283531" y="896976"/>
                  <a:pt x="269499" y="905379"/>
                </a:cubicBezTo>
                <a:cubicBezTo>
                  <a:pt x="261207" y="910280"/>
                  <a:pt x="247814" y="920783"/>
                  <a:pt x="225490" y="921483"/>
                </a:cubicBezTo>
                <a:cubicBezTo>
                  <a:pt x="194238" y="922883"/>
                  <a:pt x="186584" y="918682"/>
                  <a:pt x="171914" y="913080"/>
                </a:cubicBezTo>
                <a:cubicBezTo>
                  <a:pt x="159158" y="911680"/>
                  <a:pt x="149591" y="909580"/>
                  <a:pt x="131094" y="915181"/>
                </a:cubicBezTo>
                <a:lnTo>
                  <a:pt x="124937" y="915190"/>
                </a:lnTo>
                <a:lnTo>
                  <a:pt x="120889" y="917281"/>
                </a:lnTo>
                <a:cubicBezTo>
                  <a:pt x="101117" y="927084"/>
                  <a:pt x="80707" y="936186"/>
                  <a:pt x="61573" y="946689"/>
                </a:cubicBezTo>
                <a:cubicBezTo>
                  <a:pt x="52006" y="952290"/>
                  <a:pt x="42439" y="957192"/>
                  <a:pt x="33509" y="963493"/>
                </a:cubicBezTo>
                <a:cubicBezTo>
                  <a:pt x="24580" y="969795"/>
                  <a:pt x="16288" y="976797"/>
                  <a:pt x="11186" y="985899"/>
                </a:cubicBezTo>
                <a:cubicBezTo>
                  <a:pt x="7997" y="992201"/>
                  <a:pt x="6721" y="995002"/>
                  <a:pt x="4170" y="994301"/>
                </a:cubicBezTo>
                <a:cubicBezTo>
                  <a:pt x="1619" y="992901"/>
                  <a:pt x="-2208" y="987299"/>
                  <a:pt x="1619" y="978897"/>
                </a:cubicBezTo>
                <a:cubicBezTo>
                  <a:pt x="1619" y="978897"/>
                  <a:pt x="3532" y="974696"/>
                  <a:pt x="9272" y="968395"/>
                </a:cubicBezTo>
                <a:cubicBezTo>
                  <a:pt x="15013" y="962093"/>
                  <a:pt x="23942" y="954391"/>
                  <a:pt x="36698" y="947389"/>
                </a:cubicBezTo>
                <a:cubicBezTo>
                  <a:pt x="48817" y="939687"/>
                  <a:pt x="63965" y="931810"/>
                  <a:pt x="81505" y="923233"/>
                </a:cubicBezTo>
                <a:lnTo>
                  <a:pt x="128846" y="900539"/>
                </a:lnTo>
                <a:lnTo>
                  <a:pt x="143770" y="886823"/>
                </a:lnTo>
                <a:cubicBezTo>
                  <a:pt x="147836" y="881746"/>
                  <a:pt x="150866" y="876670"/>
                  <a:pt x="154692" y="871069"/>
                </a:cubicBezTo>
                <a:cubicBezTo>
                  <a:pt x="160433" y="855665"/>
                  <a:pt x="162984" y="846563"/>
                  <a:pt x="180842" y="821356"/>
                </a:cubicBezTo>
                <a:cubicBezTo>
                  <a:pt x="193599" y="803151"/>
                  <a:pt x="206993" y="798250"/>
                  <a:pt x="214647" y="794049"/>
                </a:cubicBezTo>
                <a:cubicBezTo>
                  <a:pt x="227403" y="787047"/>
                  <a:pt x="239522" y="780746"/>
                  <a:pt x="238883" y="780746"/>
                </a:cubicBezTo>
                <a:cubicBezTo>
                  <a:pt x="238883" y="780746"/>
                  <a:pt x="232505" y="794049"/>
                  <a:pt x="229316" y="805952"/>
                </a:cubicBezTo>
                <a:cubicBezTo>
                  <a:pt x="227403" y="815755"/>
                  <a:pt x="212733" y="847262"/>
                  <a:pt x="198064" y="857765"/>
                </a:cubicBezTo>
                <a:cubicBezTo>
                  <a:pt x="187859" y="864767"/>
                  <a:pt x="176378" y="870369"/>
                  <a:pt x="161708" y="875970"/>
                </a:cubicBezTo>
                <a:cubicBezTo>
                  <a:pt x="158838" y="878071"/>
                  <a:pt x="154693" y="881571"/>
                  <a:pt x="150547" y="886473"/>
                </a:cubicBezTo>
                <a:lnTo>
                  <a:pt x="147699" y="891296"/>
                </a:lnTo>
                <a:lnTo>
                  <a:pt x="209147" y="860041"/>
                </a:lnTo>
                <a:lnTo>
                  <a:pt x="229772" y="847655"/>
                </a:lnTo>
                <a:lnTo>
                  <a:pt x="230593" y="846563"/>
                </a:lnTo>
                <a:cubicBezTo>
                  <a:pt x="246539" y="836060"/>
                  <a:pt x="250365" y="826958"/>
                  <a:pt x="256105" y="815054"/>
                </a:cubicBezTo>
                <a:cubicBezTo>
                  <a:pt x="259932" y="799650"/>
                  <a:pt x="261846" y="791248"/>
                  <a:pt x="275240" y="763941"/>
                </a:cubicBezTo>
                <a:cubicBezTo>
                  <a:pt x="284807" y="745036"/>
                  <a:pt x="296925" y="738735"/>
                  <a:pt x="302666" y="733133"/>
                </a:cubicBezTo>
                <a:cubicBezTo>
                  <a:pt x="312871" y="724731"/>
                  <a:pt x="323713" y="716329"/>
                  <a:pt x="323076" y="717029"/>
                </a:cubicBezTo>
                <a:cubicBezTo>
                  <a:pt x="323076" y="717029"/>
                  <a:pt x="319249" y="731032"/>
                  <a:pt x="317974" y="742235"/>
                </a:cubicBezTo>
                <a:cubicBezTo>
                  <a:pt x="317974" y="747137"/>
                  <a:pt x="315422" y="757639"/>
                  <a:pt x="311595" y="768142"/>
                </a:cubicBezTo>
                <a:cubicBezTo>
                  <a:pt x="307769" y="779346"/>
                  <a:pt x="302028" y="790548"/>
                  <a:pt x="295012" y="796150"/>
                </a:cubicBezTo>
                <a:cubicBezTo>
                  <a:pt x="286083" y="804552"/>
                  <a:pt x="275878" y="811554"/>
                  <a:pt x="262483" y="817855"/>
                </a:cubicBezTo>
                <a:lnTo>
                  <a:pt x="252045" y="834280"/>
                </a:lnTo>
                <a:lnTo>
                  <a:pt x="282893" y="815755"/>
                </a:lnTo>
                <a:lnTo>
                  <a:pt x="331156" y="777571"/>
                </a:lnTo>
                <a:lnTo>
                  <a:pt x="339898" y="764817"/>
                </a:lnTo>
                <a:cubicBezTo>
                  <a:pt x="342529" y="759215"/>
                  <a:pt x="344123" y="753789"/>
                  <a:pt x="346037" y="747837"/>
                </a:cubicBezTo>
                <a:cubicBezTo>
                  <a:pt x="347313" y="732433"/>
                  <a:pt x="347313" y="724031"/>
                  <a:pt x="354966" y="696023"/>
                </a:cubicBezTo>
                <a:cubicBezTo>
                  <a:pt x="360069" y="677119"/>
                  <a:pt x="369635" y="668016"/>
                  <a:pt x="374100" y="661715"/>
                </a:cubicBezTo>
                <a:cubicBezTo>
                  <a:pt x="381754" y="651212"/>
                  <a:pt x="390046" y="641409"/>
                  <a:pt x="389408" y="642110"/>
                </a:cubicBezTo>
                <a:cubicBezTo>
                  <a:pt x="389408" y="642110"/>
                  <a:pt x="389408" y="655413"/>
                  <a:pt x="390683" y="666616"/>
                </a:cubicBezTo>
                <a:cubicBezTo>
                  <a:pt x="391321" y="670817"/>
                  <a:pt x="391959" y="681320"/>
                  <a:pt x="390046" y="692523"/>
                </a:cubicBezTo>
                <a:cubicBezTo>
                  <a:pt x="388770" y="703726"/>
                  <a:pt x="384943" y="715628"/>
                  <a:pt x="380479" y="722630"/>
                </a:cubicBezTo>
                <a:cubicBezTo>
                  <a:pt x="373463" y="732433"/>
                  <a:pt x="365171" y="740835"/>
                  <a:pt x="353691" y="749938"/>
                </a:cubicBezTo>
                <a:lnTo>
                  <a:pt x="347173" y="764898"/>
                </a:lnTo>
                <a:lnTo>
                  <a:pt x="355684" y="758165"/>
                </a:lnTo>
                <a:lnTo>
                  <a:pt x="408923" y="696866"/>
                </a:lnTo>
                <a:lnTo>
                  <a:pt x="415160" y="681583"/>
                </a:lnTo>
                <a:cubicBezTo>
                  <a:pt x="416355" y="675719"/>
                  <a:pt x="416515" y="670117"/>
                  <a:pt x="416834" y="663816"/>
                </a:cubicBezTo>
                <a:cubicBezTo>
                  <a:pt x="415558" y="656113"/>
                  <a:pt x="414283" y="650512"/>
                  <a:pt x="413645" y="643510"/>
                </a:cubicBezTo>
                <a:cubicBezTo>
                  <a:pt x="413007" y="636508"/>
                  <a:pt x="413007" y="627406"/>
                  <a:pt x="412369" y="613403"/>
                </a:cubicBezTo>
                <a:cubicBezTo>
                  <a:pt x="412369" y="594497"/>
                  <a:pt x="418747" y="583294"/>
                  <a:pt x="421298" y="576292"/>
                </a:cubicBezTo>
                <a:cubicBezTo>
                  <a:pt x="425763" y="564390"/>
                  <a:pt x="430228" y="552486"/>
                  <a:pt x="430228" y="553187"/>
                </a:cubicBezTo>
                <a:cubicBezTo>
                  <a:pt x="430228" y="553187"/>
                  <a:pt x="434055" y="565790"/>
                  <a:pt x="437882" y="575593"/>
                </a:cubicBezTo>
                <a:cubicBezTo>
                  <a:pt x="439795" y="579093"/>
                  <a:pt x="442984" y="588896"/>
                  <a:pt x="444260" y="599399"/>
                </a:cubicBezTo>
                <a:cubicBezTo>
                  <a:pt x="445535" y="609901"/>
                  <a:pt x="445535" y="621805"/>
                  <a:pt x="442984" y="630207"/>
                </a:cubicBezTo>
                <a:cubicBezTo>
                  <a:pt x="439157" y="641410"/>
                  <a:pt x="433417" y="651912"/>
                  <a:pt x="424488" y="663115"/>
                </a:cubicBezTo>
                <a:lnTo>
                  <a:pt x="421545" y="680704"/>
                </a:lnTo>
                <a:lnTo>
                  <a:pt x="462151" y="603313"/>
                </a:lnTo>
                <a:lnTo>
                  <a:pt x="464431" y="582857"/>
                </a:lnTo>
                <a:cubicBezTo>
                  <a:pt x="464032" y="576993"/>
                  <a:pt x="462757" y="571742"/>
                  <a:pt x="461481" y="565790"/>
                </a:cubicBezTo>
                <a:cubicBezTo>
                  <a:pt x="455103" y="553187"/>
                  <a:pt x="451914" y="546185"/>
                  <a:pt x="444259" y="520278"/>
                </a:cubicBezTo>
                <a:cubicBezTo>
                  <a:pt x="439157" y="502774"/>
                  <a:pt x="442346" y="490171"/>
                  <a:pt x="442984" y="482468"/>
                </a:cubicBezTo>
                <a:cubicBezTo>
                  <a:pt x="444259" y="469865"/>
                  <a:pt x="445536" y="457262"/>
                  <a:pt x="445536" y="457962"/>
                </a:cubicBezTo>
                <a:cubicBezTo>
                  <a:pt x="445536" y="457962"/>
                  <a:pt x="451914" y="469165"/>
                  <a:pt x="458292" y="476867"/>
                </a:cubicBezTo>
                <a:cubicBezTo>
                  <a:pt x="460843" y="479668"/>
                  <a:pt x="465946" y="488070"/>
                  <a:pt x="470410" y="497173"/>
                </a:cubicBezTo>
                <a:cubicBezTo>
                  <a:pt x="474237" y="506975"/>
                  <a:pt x="477426" y="518178"/>
                  <a:pt x="476788" y="526580"/>
                </a:cubicBezTo>
                <a:cubicBezTo>
                  <a:pt x="476150" y="537783"/>
                  <a:pt x="473599" y="549686"/>
                  <a:pt x="467859" y="562990"/>
                </a:cubicBezTo>
                <a:cubicBezTo>
                  <a:pt x="467221" y="566141"/>
                  <a:pt x="466902" y="571042"/>
                  <a:pt x="467380" y="576906"/>
                </a:cubicBezTo>
                <a:lnTo>
                  <a:pt x="468745" y="583146"/>
                </a:lnTo>
                <a:lnTo>
                  <a:pt x="488269" y="502774"/>
                </a:lnTo>
                <a:lnTo>
                  <a:pt x="488413" y="497735"/>
                </a:lnTo>
                <a:lnTo>
                  <a:pt x="488269" y="497172"/>
                </a:lnTo>
                <a:cubicBezTo>
                  <a:pt x="487631" y="478267"/>
                  <a:pt x="483166" y="470565"/>
                  <a:pt x="478064" y="460762"/>
                </a:cubicBezTo>
                <a:cubicBezTo>
                  <a:pt x="469134" y="450260"/>
                  <a:pt x="464032" y="445358"/>
                  <a:pt x="451913" y="422253"/>
                </a:cubicBezTo>
                <a:cubicBezTo>
                  <a:pt x="442984" y="406148"/>
                  <a:pt x="443622" y="392845"/>
                  <a:pt x="442984" y="385843"/>
                </a:cubicBezTo>
                <a:cubicBezTo>
                  <a:pt x="441708" y="373240"/>
                  <a:pt x="441071" y="359936"/>
                  <a:pt x="441071" y="360637"/>
                </a:cubicBezTo>
                <a:cubicBezTo>
                  <a:pt x="441071" y="360637"/>
                  <a:pt x="449362" y="370439"/>
                  <a:pt x="456378" y="376741"/>
                </a:cubicBezTo>
                <a:cubicBezTo>
                  <a:pt x="459567" y="378842"/>
                  <a:pt x="465945" y="385843"/>
                  <a:pt x="471686" y="393545"/>
                </a:cubicBezTo>
                <a:cubicBezTo>
                  <a:pt x="477426" y="401947"/>
                  <a:pt x="482528" y="411750"/>
                  <a:pt x="483804" y="420152"/>
                </a:cubicBezTo>
                <a:cubicBezTo>
                  <a:pt x="485717" y="431355"/>
                  <a:pt x="485717" y="443258"/>
                  <a:pt x="483804" y="457262"/>
                </a:cubicBezTo>
                <a:lnTo>
                  <a:pt x="489168" y="471328"/>
                </a:lnTo>
                <a:lnTo>
                  <a:pt x="490900" y="410700"/>
                </a:lnTo>
                <a:lnTo>
                  <a:pt x="487929" y="387141"/>
                </a:lnTo>
                <a:lnTo>
                  <a:pt x="487630" y="386543"/>
                </a:lnTo>
                <a:cubicBezTo>
                  <a:pt x="483803" y="369739"/>
                  <a:pt x="478063" y="364138"/>
                  <a:pt x="471047" y="355036"/>
                </a:cubicBezTo>
                <a:cubicBezTo>
                  <a:pt x="460842" y="346634"/>
                  <a:pt x="455102" y="343132"/>
                  <a:pt x="439156" y="322827"/>
                </a:cubicBezTo>
                <a:cubicBezTo>
                  <a:pt x="428314" y="308824"/>
                  <a:pt x="427038" y="295520"/>
                  <a:pt x="425125" y="288518"/>
                </a:cubicBezTo>
                <a:cubicBezTo>
                  <a:pt x="421936" y="275915"/>
                  <a:pt x="419385" y="263312"/>
                  <a:pt x="419385" y="264012"/>
                </a:cubicBezTo>
                <a:cubicBezTo>
                  <a:pt x="419385" y="264012"/>
                  <a:pt x="428314" y="272415"/>
                  <a:pt x="436605" y="277315"/>
                </a:cubicBezTo>
                <a:cubicBezTo>
                  <a:pt x="443621" y="280817"/>
                  <a:pt x="464669" y="299021"/>
                  <a:pt x="469771" y="314425"/>
                </a:cubicBezTo>
                <a:cubicBezTo>
                  <a:pt x="472961" y="324928"/>
                  <a:pt x="475512" y="336130"/>
                  <a:pt x="476149" y="350134"/>
                </a:cubicBezTo>
                <a:lnTo>
                  <a:pt x="485008" y="363975"/>
                </a:lnTo>
                <a:lnTo>
                  <a:pt x="480615" y="329129"/>
                </a:lnTo>
                <a:lnTo>
                  <a:pt x="469861" y="283321"/>
                </a:lnTo>
                <a:lnTo>
                  <a:pt x="468497" y="282917"/>
                </a:lnTo>
                <a:cubicBezTo>
                  <a:pt x="462757" y="266812"/>
                  <a:pt x="456379" y="261911"/>
                  <a:pt x="448725" y="254910"/>
                </a:cubicBezTo>
                <a:cubicBezTo>
                  <a:pt x="437882" y="248608"/>
                  <a:pt x="431504" y="245807"/>
                  <a:pt x="414283" y="227602"/>
                </a:cubicBezTo>
                <a:cubicBezTo>
                  <a:pt x="402165" y="214999"/>
                  <a:pt x="398975" y="202395"/>
                  <a:pt x="396424" y="195394"/>
                </a:cubicBezTo>
                <a:cubicBezTo>
                  <a:pt x="391959" y="183491"/>
                  <a:pt x="388133" y="171587"/>
                  <a:pt x="388770" y="172288"/>
                </a:cubicBezTo>
                <a:cubicBezTo>
                  <a:pt x="388770" y="172288"/>
                  <a:pt x="398337" y="179290"/>
                  <a:pt x="406629" y="183491"/>
                </a:cubicBezTo>
                <a:cubicBezTo>
                  <a:pt x="413646" y="186292"/>
                  <a:pt x="435969" y="201696"/>
                  <a:pt x="442347" y="215699"/>
                </a:cubicBezTo>
                <a:cubicBezTo>
                  <a:pt x="446812" y="225502"/>
                  <a:pt x="450001" y="236004"/>
                  <a:pt x="452552" y="249308"/>
                </a:cubicBezTo>
                <a:lnTo>
                  <a:pt x="465410" y="264365"/>
                </a:lnTo>
                <a:lnTo>
                  <a:pt x="464670" y="261211"/>
                </a:lnTo>
                <a:cubicBezTo>
                  <a:pt x="459089" y="241256"/>
                  <a:pt x="453508" y="224102"/>
                  <a:pt x="448724" y="210098"/>
                </a:cubicBezTo>
                <a:lnTo>
                  <a:pt x="439586" y="184362"/>
                </a:lnTo>
                <a:lnTo>
                  <a:pt x="438519" y="184190"/>
                </a:lnTo>
                <a:cubicBezTo>
                  <a:pt x="430865" y="170187"/>
                  <a:pt x="424487" y="165986"/>
                  <a:pt x="416195" y="159684"/>
                </a:cubicBezTo>
                <a:cubicBezTo>
                  <a:pt x="405353" y="154783"/>
                  <a:pt x="398975" y="152683"/>
                  <a:pt x="380478" y="136578"/>
                </a:cubicBezTo>
                <a:cubicBezTo>
                  <a:pt x="367722" y="125375"/>
                  <a:pt x="363895" y="112772"/>
                  <a:pt x="360706" y="106471"/>
                </a:cubicBezTo>
                <a:cubicBezTo>
                  <a:pt x="355604" y="95268"/>
                  <a:pt x="351139" y="83364"/>
                  <a:pt x="351777" y="84065"/>
                </a:cubicBezTo>
                <a:cubicBezTo>
                  <a:pt x="351777" y="84065"/>
                  <a:pt x="361344" y="90366"/>
                  <a:pt x="369635" y="93867"/>
                </a:cubicBezTo>
                <a:cubicBezTo>
                  <a:pt x="376651" y="95968"/>
                  <a:pt x="398975" y="109271"/>
                  <a:pt x="406629" y="121875"/>
                </a:cubicBezTo>
                <a:cubicBezTo>
                  <a:pt x="411731" y="130977"/>
                  <a:pt x="415558" y="140779"/>
                  <a:pt x="419385" y="153382"/>
                </a:cubicBezTo>
                <a:lnTo>
                  <a:pt x="432707" y="165792"/>
                </a:lnTo>
                <a:lnTo>
                  <a:pt x="418269" y="126514"/>
                </a:lnTo>
                <a:cubicBezTo>
                  <a:pt x="414761" y="116273"/>
                  <a:pt x="412688" y="109622"/>
                  <a:pt x="412369" y="108571"/>
                </a:cubicBezTo>
                <a:cubicBezTo>
                  <a:pt x="410456" y="101569"/>
                  <a:pt x="407904" y="95268"/>
                  <a:pt x="405353" y="92467"/>
                </a:cubicBezTo>
                <a:cubicBezTo>
                  <a:pt x="395786" y="84065"/>
                  <a:pt x="388770" y="76363"/>
                  <a:pt x="382392" y="68661"/>
                </a:cubicBezTo>
                <a:cubicBezTo>
                  <a:pt x="373463" y="56758"/>
                  <a:pt x="368360" y="29451"/>
                  <a:pt x="368360" y="21749"/>
                </a:cubicBezTo>
                <a:cubicBezTo>
                  <a:pt x="367723" y="11946"/>
                  <a:pt x="363896" y="44"/>
                  <a:pt x="363896" y="44"/>
                </a:cubicBezTo>
                <a:close/>
              </a:path>
            </a:pathLst>
          </a:custGeom>
          <a:gradFill>
            <a:gsLst>
              <a:gs pos="10000">
                <a:schemeClr val="accent3">
                  <a:lumMod val="75000"/>
                </a:schemeClr>
              </a:gs>
              <a:gs pos="90000">
                <a:schemeClr val="accent3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82EB2119-5726-BBA5-B641-805A355CAF0E}"/>
              </a:ext>
            </a:extLst>
          </p:cNvPr>
          <p:cNvSpPr/>
          <p:nvPr/>
        </p:nvSpPr>
        <p:spPr>
          <a:xfrm>
            <a:off x="1405023" y="5134999"/>
            <a:ext cx="1666704" cy="334658"/>
          </a:xfrm>
          <a:prstGeom prst="rect">
            <a:avLst/>
          </a:prstGeom>
        </p:spPr>
        <p:txBody>
          <a:bodyPr wrap="square" lIns="87708" tIns="43854" rIns="87708" bIns="4385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单击添加描述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D83020F4-92CF-BDE6-71D3-FEEBB515D942}"/>
              </a:ext>
            </a:extLst>
          </p:cNvPr>
          <p:cNvSpPr/>
          <p:nvPr/>
        </p:nvSpPr>
        <p:spPr>
          <a:xfrm>
            <a:off x="1522457" y="5432149"/>
            <a:ext cx="1431836" cy="375566"/>
          </a:xfrm>
          <a:prstGeom prst="rect">
            <a:avLst/>
          </a:prstGeom>
        </p:spPr>
        <p:txBody>
          <a:bodyPr wrap="square" lIns="87708" tIns="43854" rIns="87708" bIns="4385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000" b="1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三甲医院</a:t>
            </a:r>
            <a:endParaRPr lang="zh-CN" altLang="en-US" sz="2000" b="1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54" name="星形: 五角 153">
            <a:extLst>
              <a:ext uri="{FF2B5EF4-FFF2-40B4-BE49-F238E27FC236}">
                <a16:creationId xmlns:a16="http://schemas.microsoft.com/office/drawing/2014/main" id="{D537A77D-F424-32C8-5386-B0A6FD7C991A}"/>
              </a:ext>
            </a:extLst>
          </p:cNvPr>
          <p:cNvSpPr/>
          <p:nvPr/>
        </p:nvSpPr>
        <p:spPr>
          <a:xfrm>
            <a:off x="2164514" y="5980353"/>
            <a:ext cx="147722" cy="147721"/>
          </a:xfrm>
          <a:prstGeom prst="star5">
            <a:avLst/>
          </a:pr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55" name="星形: 五角 154">
            <a:extLst>
              <a:ext uri="{FF2B5EF4-FFF2-40B4-BE49-F238E27FC236}">
                <a16:creationId xmlns:a16="http://schemas.microsoft.com/office/drawing/2014/main" id="{6639F767-B803-C2D8-54F3-6B4E3F69BC58}"/>
              </a:ext>
            </a:extLst>
          </p:cNvPr>
          <p:cNvSpPr/>
          <p:nvPr/>
        </p:nvSpPr>
        <p:spPr>
          <a:xfrm>
            <a:off x="2025734" y="5955382"/>
            <a:ext cx="103923" cy="103922"/>
          </a:xfrm>
          <a:prstGeom prst="star5">
            <a:avLst/>
          </a:pr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56" name="星形: 五角 155">
            <a:extLst>
              <a:ext uri="{FF2B5EF4-FFF2-40B4-BE49-F238E27FC236}">
                <a16:creationId xmlns:a16="http://schemas.microsoft.com/office/drawing/2014/main" id="{DC5EC15E-DB4D-8D72-7729-5A7589DF2D9D}"/>
              </a:ext>
            </a:extLst>
          </p:cNvPr>
          <p:cNvSpPr/>
          <p:nvPr/>
        </p:nvSpPr>
        <p:spPr>
          <a:xfrm>
            <a:off x="2347094" y="5955382"/>
            <a:ext cx="103923" cy="103922"/>
          </a:xfrm>
          <a:prstGeom prst="star5">
            <a:avLst/>
          </a:pr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57" name="任意多边形: 形状 156">
            <a:extLst>
              <a:ext uri="{FF2B5EF4-FFF2-40B4-BE49-F238E27FC236}">
                <a16:creationId xmlns:a16="http://schemas.microsoft.com/office/drawing/2014/main" id="{818D152A-CC16-8E0A-FD15-670743254B94}"/>
              </a:ext>
            </a:extLst>
          </p:cNvPr>
          <p:cNvSpPr/>
          <p:nvPr/>
        </p:nvSpPr>
        <p:spPr>
          <a:xfrm flipH="1">
            <a:off x="1126168" y="5053957"/>
            <a:ext cx="547363" cy="994407"/>
          </a:xfrm>
          <a:custGeom>
            <a:avLst/>
            <a:gdLst>
              <a:gd name="connsiteX0" fmla="*/ 363896 w 547363"/>
              <a:gd name="connsiteY0" fmla="*/ 44 h 994407"/>
              <a:gd name="connsiteX1" fmla="*/ 368360 w 547363"/>
              <a:gd name="connsiteY1" fmla="*/ 21750 h 994407"/>
              <a:gd name="connsiteX2" fmla="*/ 382392 w 547363"/>
              <a:gd name="connsiteY2" fmla="*/ 68662 h 994407"/>
              <a:gd name="connsiteX3" fmla="*/ 405353 w 547363"/>
              <a:gd name="connsiteY3" fmla="*/ 92468 h 994407"/>
              <a:gd name="connsiteX4" fmla="*/ 412369 w 547363"/>
              <a:gd name="connsiteY4" fmla="*/ 108572 h 994407"/>
              <a:gd name="connsiteX5" fmla="*/ 418269 w 547363"/>
              <a:gd name="connsiteY5" fmla="*/ 126515 h 994407"/>
              <a:gd name="connsiteX6" fmla="*/ 432708 w 547363"/>
              <a:gd name="connsiteY6" fmla="*/ 165793 h 994407"/>
              <a:gd name="connsiteX7" fmla="*/ 419385 w 547363"/>
              <a:gd name="connsiteY7" fmla="*/ 153383 h 994407"/>
              <a:gd name="connsiteX8" fmla="*/ 406629 w 547363"/>
              <a:gd name="connsiteY8" fmla="*/ 121875 h 994407"/>
              <a:gd name="connsiteX9" fmla="*/ 369636 w 547363"/>
              <a:gd name="connsiteY9" fmla="*/ 93868 h 994407"/>
              <a:gd name="connsiteX10" fmla="*/ 351777 w 547363"/>
              <a:gd name="connsiteY10" fmla="*/ 84066 h 994407"/>
              <a:gd name="connsiteX11" fmla="*/ 360706 w 547363"/>
              <a:gd name="connsiteY11" fmla="*/ 106471 h 994407"/>
              <a:gd name="connsiteX12" fmla="*/ 380478 w 547363"/>
              <a:gd name="connsiteY12" fmla="*/ 136579 h 994407"/>
              <a:gd name="connsiteX13" fmla="*/ 416195 w 547363"/>
              <a:gd name="connsiteY13" fmla="*/ 159685 h 994407"/>
              <a:gd name="connsiteX14" fmla="*/ 438519 w 547363"/>
              <a:gd name="connsiteY14" fmla="*/ 184191 h 994407"/>
              <a:gd name="connsiteX15" fmla="*/ 439587 w 547363"/>
              <a:gd name="connsiteY15" fmla="*/ 184363 h 994407"/>
              <a:gd name="connsiteX16" fmla="*/ 448724 w 547363"/>
              <a:gd name="connsiteY16" fmla="*/ 210099 h 994407"/>
              <a:gd name="connsiteX17" fmla="*/ 464670 w 547363"/>
              <a:gd name="connsiteY17" fmla="*/ 261212 h 994407"/>
              <a:gd name="connsiteX18" fmla="*/ 465411 w 547363"/>
              <a:gd name="connsiteY18" fmla="*/ 264367 h 994407"/>
              <a:gd name="connsiteX19" fmla="*/ 452551 w 547363"/>
              <a:gd name="connsiteY19" fmla="*/ 249309 h 994407"/>
              <a:gd name="connsiteX20" fmla="*/ 442346 w 547363"/>
              <a:gd name="connsiteY20" fmla="*/ 215700 h 994407"/>
              <a:gd name="connsiteX21" fmla="*/ 406628 w 547363"/>
              <a:gd name="connsiteY21" fmla="*/ 183492 h 994407"/>
              <a:gd name="connsiteX22" fmla="*/ 388769 w 547363"/>
              <a:gd name="connsiteY22" fmla="*/ 172289 h 994407"/>
              <a:gd name="connsiteX23" fmla="*/ 396423 w 547363"/>
              <a:gd name="connsiteY23" fmla="*/ 195394 h 994407"/>
              <a:gd name="connsiteX24" fmla="*/ 414282 w 547363"/>
              <a:gd name="connsiteY24" fmla="*/ 227603 h 994407"/>
              <a:gd name="connsiteX25" fmla="*/ 448724 w 547363"/>
              <a:gd name="connsiteY25" fmla="*/ 254910 h 994407"/>
              <a:gd name="connsiteX26" fmla="*/ 468496 w 547363"/>
              <a:gd name="connsiteY26" fmla="*/ 282918 h 994407"/>
              <a:gd name="connsiteX27" fmla="*/ 469861 w 547363"/>
              <a:gd name="connsiteY27" fmla="*/ 283323 h 994407"/>
              <a:gd name="connsiteX28" fmla="*/ 480615 w 547363"/>
              <a:gd name="connsiteY28" fmla="*/ 329130 h 994407"/>
              <a:gd name="connsiteX29" fmla="*/ 485008 w 547363"/>
              <a:gd name="connsiteY29" fmla="*/ 363973 h 994407"/>
              <a:gd name="connsiteX30" fmla="*/ 476150 w 547363"/>
              <a:gd name="connsiteY30" fmla="*/ 350135 h 994407"/>
              <a:gd name="connsiteX31" fmla="*/ 469772 w 547363"/>
              <a:gd name="connsiteY31" fmla="*/ 314426 h 994407"/>
              <a:gd name="connsiteX32" fmla="*/ 436606 w 547363"/>
              <a:gd name="connsiteY32" fmla="*/ 277316 h 994407"/>
              <a:gd name="connsiteX33" fmla="*/ 419386 w 547363"/>
              <a:gd name="connsiteY33" fmla="*/ 264013 h 994407"/>
              <a:gd name="connsiteX34" fmla="*/ 425126 w 547363"/>
              <a:gd name="connsiteY34" fmla="*/ 288519 h 994407"/>
              <a:gd name="connsiteX35" fmla="*/ 439157 w 547363"/>
              <a:gd name="connsiteY35" fmla="*/ 322828 h 994407"/>
              <a:gd name="connsiteX36" fmla="*/ 471048 w 547363"/>
              <a:gd name="connsiteY36" fmla="*/ 355036 h 994407"/>
              <a:gd name="connsiteX37" fmla="*/ 487631 w 547363"/>
              <a:gd name="connsiteY37" fmla="*/ 386544 h 994407"/>
              <a:gd name="connsiteX38" fmla="*/ 487929 w 547363"/>
              <a:gd name="connsiteY38" fmla="*/ 387141 h 994407"/>
              <a:gd name="connsiteX39" fmla="*/ 490900 w 547363"/>
              <a:gd name="connsiteY39" fmla="*/ 410701 h 994407"/>
              <a:gd name="connsiteX40" fmla="*/ 489167 w 547363"/>
              <a:gd name="connsiteY40" fmla="*/ 471329 h 994407"/>
              <a:gd name="connsiteX41" fmla="*/ 483804 w 547363"/>
              <a:gd name="connsiteY41" fmla="*/ 457263 h 994407"/>
              <a:gd name="connsiteX42" fmla="*/ 483804 w 547363"/>
              <a:gd name="connsiteY42" fmla="*/ 420153 h 994407"/>
              <a:gd name="connsiteX43" fmla="*/ 471686 w 547363"/>
              <a:gd name="connsiteY43" fmla="*/ 393546 h 994407"/>
              <a:gd name="connsiteX44" fmla="*/ 456378 w 547363"/>
              <a:gd name="connsiteY44" fmla="*/ 376742 h 994407"/>
              <a:gd name="connsiteX45" fmla="*/ 441071 w 547363"/>
              <a:gd name="connsiteY45" fmla="*/ 360638 h 994407"/>
              <a:gd name="connsiteX46" fmla="*/ 442984 w 547363"/>
              <a:gd name="connsiteY46" fmla="*/ 385844 h 994407"/>
              <a:gd name="connsiteX47" fmla="*/ 451913 w 547363"/>
              <a:gd name="connsiteY47" fmla="*/ 422254 h 994407"/>
              <a:gd name="connsiteX48" fmla="*/ 478064 w 547363"/>
              <a:gd name="connsiteY48" fmla="*/ 460763 h 994407"/>
              <a:gd name="connsiteX49" fmla="*/ 488269 w 547363"/>
              <a:gd name="connsiteY49" fmla="*/ 497173 h 994407"/>
              <a:gd name="connsiteX50" fmla="*/ 488413 w 547363"/>
              <a:gd name="connsiteY50" fmla="*/ 497736 h 994407"/>
              <a:gd name="connsiteX51" fmla="*/ 488269 w 547363"/>
              <a:gd name="connsiteY51" fmla="*/ 502774 h 994407"/>
              <a:gd name="connsiteX52" fmla="*/ 468745 w 547363"/>
              <a:gd name="connsiteY52" fmla="*/ 583148 h 994407"/>
              <a:gd name="connsiteX53" fmla="*/ 467380 w 547363"/>
              <a:gd name="connsiteY53" fmla="*/ 576907 h 994407"/>
              <a:gd name="connsiteX54" fmla="*/ 467859 w 547363"/>
              <a:gd name="connsiteY54" fmla="*/ 562991 h 994407"/>
              <a:gd name="connsiteX55" fmla="*/ 476788 w 547363"/>
              <a:gd name="connsiteY55" fmla="*/ 526581 h 994407"/>
              <a:gd name="connsiteX56" fmla="*/ 470410 w 547363"/>
              <a:gd name="connsiteY56" fmla="*/ 497173 h 994407"/>
              <a:gd name="connsiteX57" fmla="*/ 458292 w 547363"/>
              <a:gd name="connsiteY57" fmla="*/ 476868 h 994407"/>
              <a:gd name="connsiteX58" fmla="*/ 445536 w 547363"/>
              <a:gd name="connsiteY58" fmla="*/ 457963 h 994407"/>
              <a:gd name="connsiteX59" fmla="*/ 442984 w 547363"/>
              <a:gd name="connsiteY59" fmla="*/ 482469 h 994407"/>
              <a:gd name="connsiteX60" fmla="*/ 444259 w 547363"/>
              <a:gd name="connsiteY60" fmla="*/ 520279 h 994407"/>
              <a:gd name="connsiteX61" fmla="*/ 461481 w 547363"/>
              <a:gd name="connsiteY61" fmla="*/ 565791 h 994407"/>
              <a:gd name="connsiteX62" fmla="*/ 464431 w 547363"/>
              <a:gd name="connsiteY62" fmla="*/ 582858 h 994407"/>
              <a:gd name="connsiteX63" fmla="*/ 462151 w 547363"/>
              <a:gd name="connsiteY63" fmla="*/ 603316 h 994407"/>
              <a:gd name="connsiteX64" fmla="*/ 421543 w 547363"/>
              <a:gd name="connsiteY64" fmla="*/ 680708 h 994407"/>
              <a:gd name="connsiteX65" fmla="*/ 424487 w 547363"/>
              <a:gd name="connsiteY65" fmla="*/ 663116 h 994407"/>
              <a:gd name="connsiteX66" fmla="*/ 442983 w 547363"/>
              <a:gd name="connsiteY66" fmla="*/ 630208 h 994407"/>
              <a:gd name="connsiteX67" fmla="*/ 444259 w 547363"/>
              <a:gd name="connsiteY67" fmla="*/ 599400 h 994407"/>
              <a:gd name="connsiteX68" fmla="*/ 437881 w 547363"/>
              <a:gd name="connsiteY68" fmla="*/ 575594 h 994407"/>
              <a:gd name="connsiteX69" fmla="*/ 430227 w 547363"/>
              <a:gd name="connsiteY69" fmla="*/ 553188 h 994407"/>
              <a:gd name="connsiteX70" fmla="*/ 421298 w 547363"/>
              <a:gd name="connsiteY70" fmla="*/ 576293 h 994407"/>
              <a:gd name="connsiteX71" fmla="*/ 412368 w 547363"/>
              <a:gd name="connsiteY71" fmla="*/ 613403 h 994407"/>
              <a:gd name="connsiteX72" fmla="*/ 413644 w 547363"/>
              <a:gd name="connsiteY72" fmla="*/ 643511 h 994407"/>
              <a:gd name="connsiteX73" fmla="*/ 416833 w 547363"/>
              <a:gd name="connsiteY73" fmla="*/ 663817 h 994407"/>
              <a:gd name="connsiteX74" fmla="*/ 415159 w 547363"/>
              <a:gd name="connsiteY74" fmla="*/ 681584 h 994407"/>
              <a:gd name="connsiteX75" fmla="*/ 408920 w 547363"/>
              <a:gd name="connsiteY75" fmla="*/ 696870 h 994407"/>
              <a:gd name="connsiteX76" fmla="*/ 355684 w 547363"/>
              <a:gd name="connsiteY76" fmla="*/ 758166 h 994407"/>
              <a:gd name="connsiteX77" fmla="*/ 347173 w 547363"/>
              <a:gd name="connsiteY77" fmla="*/ 764899 h 994407"/>
              <a:gd name="connsiteX78" fmla="*/ 353691 w 547363"/>
              <a:gd name="connsiteY78" fmla="*/ 749939 h 994407"/>
              <a:gd name="connsiteX79" fmla="*/ 380479 w 547363"/>
              <a:gd name="connsiteY79" fmla="*/ 722631 h 994407"/>
              <a:gd name="connsiteX80" fmla="*/ 390046 w 547363"/>
              <a:gd name="connsiteY80" fmla="*/ 692524 h 994407"/>
              <a:gd name="connsiteX81" fmla="*/ 390684 w 547363"/>
              <a:gd name="connsiteY81" fmla="*/ 666617 h 994407"/>
              <a:gd name="connsiteX82" fmla="*/ 389408 w 547363"/>
              <a:gd name="connsiteY82" fmla="*/ 642111 h 994407"/>
              <a:gd name="connsiteX83" fmla="*/ 374101 w 547363"/>
              <a:gd name="connsiteY83" fmla="*/ 661716 h 994407"/>
              <a:gd name="connsiteX84" fmla="*/ 354966 w 547363"/>
              <a:gd name="connsiteY84" fmla="*/ 696024 h 994407"/>
              <a:gd name="connsiteX85" fmla="*/ 346037 w 547363"/>
              <a:gd name="connsiteY85" fmla="*/ 747838 h 994407"/>
              <a:gd name="connsiteX86" fmla="*/ 339898 w 547363"/>
              <a:gd name="connsiteY86" fmla="*/ 764817 h 994407"/>
              <a:gd name="connsiteX87" fmla="*/ 331156 w 547363"/>
              <a:gd name="connsiteY87" fmla="*/ 777572 h 994407"/>
              <a:gd name="connsiteX88" fmla="*/ 282893 w 547363"/>
              <a:gd name="connsiteY88" fmla="*/ 815756 h 994407"/>
              <a:gd name="connsiteX89" fmla="*/ 252045 w 547363"/>
              <a:gd name="connsiteY89" fmla="*/ 834281 h 994407"/>
              <a:gd name="connsiteX90" fmla="*/ 262484 w 547363"/>
              <a:gd name="connsiteY90" fmla="*/ 817856 h 994407"/>
              <a:gd name="connsiteX91" fmla="*/ 295012 w 547363"/>
              <a:gd name="connsiteY91" fmla="*/ 796151 h 994407"/>
              <a:gd name="connsiteX92" fmla="*/ 311595 w 547363"/>
              <a:gd name="connsiteY92" fmla="*/ 768143 h 994407"/>
              <a:gd name="connsiteX93" fmla="*/ 317974 w 547363"/>
              <a:gd name="connsiteY93" fmla="*/ 742236 h 994407"/>
              <a:gd name="connsiteX94" fmla="*/ 323076 w 547363"/>
              <a:gd name="connsiteY94" fmla="*/ 717030 h 994407"/>
              <a:gd name="connsiteX95" fmla="*/ 302666 w 547363"/>
              <a:gd name="connsiteY95" fmla="*/ 733134 h 994407"/>
              <a:gd name="connsiteX96" fmla="*/ 275240 w 547363"/>
              <a:gd name="connsiteY96" fmla="*/ 763942 h 994407"/>
              <a:gd name="connsiteX97" fmla="*/ 256105 w 547363"/>
              <a:gd name="connsiteY97" fmla="*/ 815056 h 994407"/>
              <a:gd name="connsiteX98" fmla="*/ 230593 w 547363"/>
              <a:gd name="connsiteY98" fmla="*/ 846564 h 994407"/>
              <a:gd name="connsiteX99" fmla="*/ 229773 w 547363"/>
              <a:gd name="connsiteY99" fmla="*/ 847656 h 994407"/>
              <a:gd name="connsiteX100" fmla="*/ 209147 w 547363"/>
              <a:gd name="connsiteY100" fmla="*/ 860042 h 994407"/>
              <a:gd name="connsiteX101" fmla="*/ 147699 w 547363"/>
              <a:gd name="connsiteY101" fmla="*/ 891297 h 994407"/>
              <a:gd name="connsiteX102" fmla="*/ 150547 w 547363"/>
              <a:gd name="connsiteY102" fmla="*/ 886474 h 994407"/>
              <a:gd name="connsiteX103" fmla="*/ 161708 w 547363"/>
              <a:gd name="connsiteY103" fmla="*/ 875971 h 994407"/>
              <a:gd name="connsiteX104" fmla="*/ 198064 w 547363"/>
              <a:gd name="connsiteY104" fmla="*/ 857767 h 994407"/>
              <a:gd name="connsiteX105" fmla="*/ 229316 w 547363"/>
              <a:gd name="connsiteY105" fmla="*/ 805953 h 994407"/>
              <a:gd name="connsiteX106" fmla="*/ 238884 w 547363"/>
              <a:gd name="connsiteY106" fmla="*/ 780747 h 994407"/>
              <a:gd name="connsiteX107" fmla="*/ 214647 w 547363"/>
              <a:gd name="connsiteY107" fmla="*/ 794050 h 994407"/>
              <a:gd name="connsiteX108" fmla="*/ 180842 w 547363"/>
              <a:gd name="connsiteY108" fmla="*/ 821357 h 994407"/>
              <a:gd name="connsiteX109" fmla="*/ 154693 w 547363"/>
              <a:gd name="connsiteY109" fmla="*/ 871070 h 994407"/>
              <a:gd name="connsiteX110" fmla="*/ 143770 w 547363"/>
              <a:gd name="connsiteY110" fmla="*/ 886824 h 994407"/>
              <a:gd name="connsiteX111" fmla="*/ 128847 w 547363"/>
              <a:gd name="connsiteY111" fmla="*/ 900540 h 994407"/>
              <a:gd name="connsiteX112" fmla="*/ 81505 w 547363"/>
              <a:gd name="connsiteY112" fmla="*/ 923234 h 994407"/>
              <a:gd name="connsiteX113" fmla="*/ 36698 w 547363"/>
              <a:gd name="connsiteY113" fmla="*/ 947390 h 994407"/>
              <a:gd name="connsiteX114" fmla="*/ 9272 w 547363"/>
              <a:gd name="connsiteY114" fmla="*/ 968396 h 994407"/>
              <a:gd name="connsiteX115" fmla="*/ 1619 w 547363"/>
              <a:gd name="connsiteY115" fmla="*/ 978898 h 994407"/>
              <a:gd name="connsiteX116" fmla="*/ 4170 w 547363"/>
              <a:gd name="connsiteY116" fmla="*/ 994302 h 994407"/>
              <a:gd name="connsiteX117" fmla="*/ 11186 w 547363"/>
              <a:gd name="connsiteY117" fmla="*/ 985900 h 994407"/>
              <a:gd name="connsiteX118" fmla="*/ 33509 w 547363"/>
              <a:gd name="connsiteY118" fmla="*/ 963494 h 994407"/>
              <a:gd name="connsiteX119" fmla="*/ 61573 w 547363"/>
              <a:gd name="connsiteY119" fmla="*/ 946690 h 994407"/>
              <a:gd name="connsiteX120" fmla="*/ 120889 w 547363"/>
              <a:gd name="connsiteY120" fmla="*/ 917282 h 994407"/>
              <a:gd name="connsiteX121" fmla="*/ 124938 w 547363"/>
              <a:gd name="connsiteY121" fmla="*/ 915191 h 994407"/>
              <a:gd name="connsiteX122" fmla="*/ 131094 w 547363"/>
              <a:gd name="connsiteY122" fmla="*/ 915182 h 994407"/>
              <a:gd name="connsiteX123" fmla="*/ 171914 w 547363"/>
              <a:gd name="connsiteY123" fmla="*/ 913081 h 994407"/>
              <a:gd name="connsiteX124" fmla="*/ 225490 w 547363"/>
              <a:gd name="connsiteY124" fmla="*/ 921484 h 994407"/>
              <a:gd name="connsiteX125" fmla="*/ 269499 w 547363"/>
              <a:gd name="connsiteY125" fmla="*/ 905380 h 994407"/>
              <a:gd name="connsiteX126" fmla="*/ 295649 w 547363"/>
              <a:gd name="connsiteY126" fmla="*/ 887175 h 994407"/>
              <a:gd name="connsiteX127" fmla="*/ 268861 w 547363"/>
              <a:gd name="connsiteY127" fmla="*/ 885074 h 994407"/>
              <a:gd name="connsiteX128" fmla="*/ 209545 w 547363"/>
              <a:gd name="connsiteY128" fmla="*/ 884374 h 994407"/>
              <a:gd name="connsiteX129" fmla="*/ 173190 w 547363"/>
              <a:gd name="connsiteY129" fmla="*/ 903979 h 994407"/>
              <a:gd name="connsiteX130" fmla="*/ 158520 w 547363"/>
              <a:gd name="connsiteY130" fmla="*/ 906780 h 994407"/>
              <a:gd name="connsiteX131" fmla="*/ 145532 w 547363"/>
              <a:gd name="connsiteY131" fmla="*/ 904552 h 994407"/>
              <a:gd name="connsiteX132" fmla="*/ 230273 w 547363"/>
              <a:gd name="connsiteY132" fmla="*/ 860774 h 994407"/>
              <a:gd name="connsiteX133" fmla="*/ 230174 w 547363"/>
              <a:gd name="connsiteY133" fmla="*/ 861257 h 994407"/>
              <a:gd name="connsiteX134" fmla="*/ 237608 w 547363"/>
              <a:gd name="connsiteY134" fmla="*/ 860567 h 994407"/>
              <a:gd name="connsiteX135" fmla="*/ 277153 w 547363"/>
              <a:gd name="connsiteY135" fmla="*/ 854266 h 994407"/>
              <a:gd name="connsiteX136" fmla="*/ 330091 w 547363"/>
              <a:gd name="connsiteY136" fmla="*/ 855666 h 994407"/>
              <a:gd name="connsiteX137" fmla="*/ 371549 w 547363"/>
              <a:gd name="connsiteY137" fmla="*/ 832560 h 994407"/>
              <a:gd name="connsiteX138" fmla="*/ 395148 w 547363"/>
              <a:gd name="connsiteY138" fmla="*/ 809455 h 994407"/>
              <a:gd name="connsiteX139" fmla="*/ 368360 w 547363"/>
              <a:gd name="connsiteY139" fmla="*/ 812255 h 994407"/>
              <a:gd name="connsiteX140" fmla="*/ 342209 w 547363"/>
              <a:gd name="connsiteY140" fmla="*/ 813656 h 994407"/>
              <a:gd name="connsiteX141" fmla="*/ 310957 w 547363"/>
              <a:gd name="connsiteY141" fmla="*/ 822058 h 994407"/>
              <a:gd name="connsiteX142" fmla="*/ 277791 w 547363"/>
              <a:gd name="connsiteY142" fmla="*/ 845163 h 994407"/>
              <a:gd name="connsiteX143" fmla="*/ 263998 w 547363"/>
              <a:gd name="connsiteY143" fmla="*/ 849452 h 994407"/>
              <a:gd name="connsiteX144" fmla="*/ 250305 w 547363"/>
              <a:gd name="connsiteY144" fmla="*/ 848434 h 994407"/>
              <a:gd name="connsiteX145" fmla="*/ 327497 w 547363"/>
              <a:gd name="connsiteY145" fmla="*/ 793401 h 994407"/>
              <a:gd name="connsiteX146" fmla="*/ 327350 w 547363"/>
              <a:gd name="connsiteY146" fmla="*/ 796118 h 994407"/>
              <a:gd name="connsiteX147" fmla="*/ 334555 w 547363"/>
              <a:gd name="connsiteY147" fmla="*/ 794050 h 994407"/>
              <a:gd name="connsiteX148" fmla="*/ 371548 w 547363"/>
              <a:gd name="connsiteY148" fmla="*/ 780747 h 994407"/>
              <a:gd name="connsiteX149" fmla="*/ 391958 w 547363"/>
              <a:gd name="connsiteY149" fmla="*/ 780047 h 994407"/>
              <a:gd name="connsiteX150" fmla="*/ 423211 w 547363"/>
              <a:gd name="connsiteY150" fmla="*/ 770244 h 994407"/>
              <a:gd name="connsiteX151" fmla="*/ 458929 w 547363"/>
              <a:gd name="connsiteY151" fmla="*/ 737336 h 994407"/>
              <a:gd name="connsiteX152" fmla="*/ 476787 w 547363"/>
              <a:gd name="connsiteY152" fmla="*/ 708628 h 994407"/>
              <a:gd name="connsiteX153" fmla="*/ 451912 w 547363"/>
              <a:gd name="connsiteY153" fmla="*/ 719131 h 994407"/>
              <a:gd name="connsiteX154" fmla="*/ 427038 w 547363"/>
              <a:gd name="connsiteY154" fmla="*/ 727533 h 994407"/>
              <a:gd name="connsiteX155" fmla="*/ 398974 w 547363"/>
              <a:gd name="connsiteY155" fmla="*/ 742937 h 994407"/>
              <a:gd name="connsiteX156" fmla="*/ 370911 w 547363"/>
              <a:gd name="connsiteY156" fmla="*/ 772345 h 994407"/>
              <a:gd name="connsiteX157" fmla="*/ 357995 w 547363"/>
              <a:gd name="connsiteY157" fmla="*/ 779259 h 994407"/>
              <a:gd name="connsiteX158" fmla="*/ 345357 w 547363"/>
              <a:gd name="connsiteY158" fmla="*/ 780669 h 994407"/>
              <a:gd name="connsiteX159" fmla="*/ 351140 w 547363"/>
              <a:gd name="connsiteY159" fmla="*/ 776546 h 994407"/>
              <a:gd name="connsiteX160" fmla="*/ 399932 w 547363"/>
              <a:gd name="connsiteY160" fmla="*/ 727270 h 994407"/>
              <a:gd name="connsiteX161" fmla="*/ 409616 w 547363"/>
              <a:gd name="connsiteY161" fmla="*/ 713816 h 994407"/>
              <a:gd name="connsiteX162" fmla="*/ 409669 w 547363"/>
              <a:gd name="connsiteY162" fmla="*/ 714163 h 994407"/>
              <a:gd name="connsiteX163" fmla="*/ 416196 w 547363"/>
              <a:gd name="connsiteY163" fmla="*/ 710728 h 994407"/>
              <a:gd name="connsiteX164" fmla="*/ 448724 w 547363"/>
              <a:gd name="connsiteY164" fmla="*/ 688322 h 994407"/>
              <a:gd name="connsiteX165" fmla="*/ 467859 w 547363"/>
              <a:gd name="connsiteY165" fmla="*/ 682721 h 994407"/>
              <a:gd name="connsiteX166" fmla="*/ 495285 w 547363"/>
              <a:gd name="connsiteY166" fmla="*/ 663815 h 994407"/>
              <a:gd name="connsiteX167" fmla="*/ 520159 w 547363"/>
              <a:gd name="connsiteY167" fmla="*/ 621105 h 994407"/>
              <a:gd name="connsiteX168" fmla="*/ 529088 w 547363"/>
              <a:gd name="connsiteY168" fmla="*/ 588897 h 994407"/>
              <a:gd name="connsiteX169" fmla="*/ 508678 w 547363"/>
              <a:gd name="connsiteY169" fmla="*/ 606401 h 994407"/>
              <a:gd name="connsiteX170" fmla="*/ 487631 w 547363"/>
              <a:gd name="connsiteY170" fmla="*/ 621805 h 994407"/>
              <a:gd name="connsiteX171" fmla="*/ 465307 w 547363"/>
              <a:gd name="connsiteY171" fmla="*/ 644911 h 994407"/>
              <a:gd name="connsiteX172" fmla="*/ 446173 w 547363"/>
              <a:gd name="connsiteY172" fmla="*/ 680620 h 994407"/>
              <a:gd name="connsiteX173" fmla="*/ 435410 w 547363"/>
              <a:gd name="connsiteY173" fmla="*/ 690335 h 994407"/>
              <a:gd name="connsiteX174" fmla="*/ 422983 w 547363"/>
              <a:gd name="connsiteY174" fmla="*/ 695246 h 994407"/>
              <a:gd name="connsiteX175" fmla="*/ 441071 w 547363"/>
              <a:gd name="connsiteY175" fmla="*/ 670117 h 994407"/>
              <a:gd name="connsiteX176" fmla="*/ 468780 w 547363"/>
              <a:gd name="connsiteY176" fmla="*/ 613594 h 994407"/>
              <a:gd name="connsiteX177" fmla="*/ 472961 w 547363"/>
              <a:gd name="connsiteY177" fmla="*/ 609202 h 994407"/>
              <a:gd name="connsiteX178" fmla="*/ 497198 w 547363"/>
              <a:gd name="connsiteY178" fmla="*/ 578394 h 994407"/>
              <a:gd name="connsiteX179" fmla="*/ 513781 w 547363"/>
              <a:gd name="connsiteY179" fmla="*/ 567191 h 994407"/>
              <a:gd name="connsiteX180" fmla="*/ 534191 w 547363"/>
              <a:gd name="connsiteY180" fmla="*/ 541285 h 994407"/>
              <a:gd name="connsiteX181" fmla="*/ 546310 w 547363"/>
              <a:gd name="connsiteY181" fmla="*/ 495073 h 994407"/>
              <a:gd name="connsiteX182" fmla="*/ 546947 w 547363"/>
              <a:gd name="connsiteY182" fmla="*/ 462864 h 994407"/>
              <a:gd name="connsiteX183" fmla="*/ 532278 w 547363"/>
              <a:gd name="connsiteY183" fmla="*/ 484570 h 994407"/>
              <a:gd name="connsiteX184" fmla="*/ 516332 w 547363"/>
              <a:gd name="connsiteY184" fmla="*/ 504875 h 994407"/>
              <a:gd name="connsiteX185" fmla="*/ 501024 w 547363"/>
              <a:gd name="connsiteY185" fmla="*/ 532883 h 994407"/>
              <a:gd name="connsiteX186" fmla="*/ 492733 w 547363"/>
              <a:gd name="connsiteY186" fmla="*/ 572093 h 994407"/>
              <a:gd name="connsiteX187" fmla="*/ 485159 w 547363"/>
              <a:gd name="connsiteY187" fmla="*/ 584346 h 994407"/>
              <a:gd name="connsiteX188" fmla="*/ 476621 w 547363"/>
              <a:gd name="connsiteY188" fmla="*/ 591439 h 994407"/>
              <a:gd name="connsiteX189" fmla="*/ 492096 w 547363"/>
              <a:gd name="connsiteY189" fmla="*/ 536383 h 994407"/>
              <a:gd name="connsiteX190" fmla="*/ 495732 w 547363"/>
              <a:gd name="connsiteY190" fmla="*/ 504095 h 994407"/>
              <a:gd name="connsiteX191" fmla="*/ 499111 w 547363"/>
              <a:gd name="connsiteY191" fmla="*/ 497873 h 994407"/>
              <a:gd name="connsiteX192" fmla="*/ 514418 w 547363"/>
              <a:gd name="connsiteY192" fmla="*/ 462164 h 994407"/>
              <a:gd name="connsiteX193" fmla="*/ 539931 w 547363"/>
              <a:gd name="connsiteY193" fmla="*/ 416652 h 994407"/>
              <a:gd name="connsiteX194" fmla="*/ 541844 w 547363"/>
              <a:gd name="connsiteY194" fmla="*/ 371140 h 994407"/>
              <a:gd name="connsiteX195" fmla="*/ 536104 w 547363"/>
              <a:gd name="connsiteY195" fmla="*/ 341733 h 994407"/>
              <a:gd name="connsiteX196" fmla="*/ 526537 w 547363"/>
              <a:gd name="connsiteY196" fmla="*/ 365539 h 994407"/>
              <a:gd name="connsiteX197" fmla="*/ 515694 w 547363"/>
              <a:gd name="connsiteY197" fmla="*/ 388645 h 994407"/>
              <a:gd name="connsiteX198" fmla="*/ 507403 w 547363"/>
              <a:gd name="connsiteY198" fmla="*/ 418753 h 994407"/>
              <a:gd name="connsiteX199" fmla="*/ 508678 w 547363"/>
              <a:gd name="connsiteY199" fmla="*/ 457263 h 994407"/>
              <a:gd name="connsiteX200" fmla="*/ 504692 w 547363"/>
              <a:gd name="connsiteY200" fmla="*/ 470916 h 994407"/>
              <a:gd name="connsiteX201" fmla="*/ 498428 w 547363"/>
              <a:gd name="connsiteY201" fmla="*/ 480152 h 994407"/>
              <a:gd name="connsiteX202" fmla="*/ 500228 w 547363"/>
              <a:gd name="connsiteY202" fmla="*/ 464177 h 994407"/>
              <a:gd name="connsiteX203" fmla="*/ 497836 w 547363"/>
              <a:gd name="connsiteY203" fmla="*/ 391446 h 994407"/>
              <a:gd name="connsiteX204" fmla="*/ 497158 w 547363"/>
              <a:gd name="connsiteY204" fmla="*/ 386905 h 994407"/>
              <a:gd name="connsiteX205" fmla="*/ 498473 w 547363"/>
              <a:gd name="connsiteY205" fmla="*/ 385844 h 994407"/>
              <a:gd name="connsiteX206" fmla="*/ 506127 w 547363"/>
              <a:gd name="connsiteY206" fmla="*/ 348734 h 994407"/>
              <a:gd name="connsiteX207" fmla="*/ 522710 w 547363"/>
              <a:gd name="connsiteY207" fmla="*/ 301822 h 994407"/>
              <a:gd name="connsiteX208" fmla="*/ 518245 w 547363"/>
              <a:gd name="connsiteY208" fmla="*/ 259112 h 994407"/>
              <a:gd name="connsiteX209" fmla="*/ 509315 w 547363"/>
              <a:gd name="connsiteY209" fmla="*/ 232505 h 994407"/>
              <a:gd name="connsiteX210" fmla="*/ 502937 w 547363"/>
              <a:gd name="connsiteY210" fmla="*/ 256311 h 994407"/>
              <a:gd name="connsiteX211" fmla="*/ 492095 w 547363"/>
              <a:gd name="connsiteY211" fmla="*/ 309524 h 994407"/>
              <a:gd name="connsiteX212" fmla="*/ 499749 w 547363"/>
              <a:gd name="connsiteY212" fmla="*/ 345934 h 994407"/>
              <a:gd name="connsiteX213" fmla="*/ 498712 w 547363"/>
              <a:gd name="connsiteY213" fmla="*/ 359237 h 994407"/>
              <a:gd name="connsiteX214" fmla="*/ 494531 w 547363"/>
              <a:gd name="connsiteY214" fmla="*/ 369324 h 994407"/>
              <a:gd name="connsiteX215" fmla="*/ 487153 w 547363"/>
              <a:gd name="connsiteY215" fmla="*/ 319940 h 994407"/>
              <a:gd name="connsiteX216" fmla="*/ 477565 w 547363"/>
              <a:gd name="connsiteY216" fmla="*/ 281365 h 994407"/>
              <a:gd name="connsiteX217" fmla="*/ 479339 w 547363"/>
              <a:gd name="connsiteY217" fmla="*/ 279417 h 994407"/>
              <a:gd name="connsiteX218" fmla="*/ 481890 w 547363"/>
              <a:gd name="connsiteY218" fmla="*/ 243007 h 994407"/>
              <a:gd name="connsiteX219" fmla="*/ 492095 w 547363"/>
              <a:gd name="connsiteY219" fmla="*/ 196096 h 994407"/>
              <a:gd name="connsiteX220" fmla="*/ 483804 w 547363"/>
              <a:gd name="connsiteY220" fmla="*/ 156185 h 994407"/>
              <a:gd name="connsiteX221" fmla="*/ 472961 w 547363"/>
              <a:gd name="connsiteY221" fmla="*/ 131679 h 994407"/>
              <a:gd name="connsiteX222" fmla="*/ 468497 w 547363"/>
              <a:gd name="connsiteY222" fmla="*/ 154784 h 994407"/>
              <a:gd name="connsiteX223" fmla="*/ 463394 w 547363"/>
              <a:gd name="connsiteY223" fmla="*/ 207298 h 994407"/>
              <a:gd name="connsiteX224" fmla="*/ 474875 w 547363"/>
              <a:gd name="connsiteY224" fmla="*/ 240907 h 994407"/>
              <a:gd name="connsiteX225" fmla="*/ 475592 w 547363"/>
              <a:gd name="connsiteY225" fmla="*/ 253948 h 994407"/>
              <a:gd name="connsiteX226" fmla="*/ 473137 w 547363"/>
              <a:gd name="connsiteY226" fmla="*/ 263548 h 994407"/>
              <a:gd name="connsiteX227" fmla="*/ 469772 w 547363"/>
              <a:gd name="connsiteY227" fmla="*/ 250009 h 994407"/>
              <a:gd name="connsiteX228" fmla="*/ 445268 w 547363"/>
              <a:gd name="connsiteY228" fmla="*/ 184138 h 994407"/>
              <a:gd name="connsiteX229" fmla="*/ 448087 w 547363"/>
              <a:gd name="connsiteY229" fmla="*/ 179991 h 994407"/>
              <a:gd name="connsiteX230" fmla="*/ 446811 w 547363"/>
              <a:gd name="connsiteY230" fmla="*/ 144982 h 994407"/>
              <a:gd name="connsiteX231" fmla="*/ 453189 w 547363"/>
              <a:gd name="connsiteY231" fmla="*/ 98070 h 994407"/>
              <a:gd name="connsiteX232" fmla="*/ 442346 w 547363"/>
              <a:gd name="connsiteY232" fmla="*/ 60260 h 994407"/>
              <a:gd name="connsiteX233" fmla="*/ 430228 w 547363"/>
              <a:gd name="connsiteY233" fmla="*/ 37854 h 994407"/>
              <a:gd name="connsiteX234" fmla="*/ 427677 w 547363"/>
              <a:gd name="connsiteY234" fmla="*/ 60961 h 994407"/>
              <a:gd name="connsiteX235" fmla="*/ 426401 w 547363"/>
              <a:gd name="connsiteY235" fmla="*/ 112073 h 994407"/>
              <a:gd name="connsiteX236" fmla="*/ 440433 w 547363"/>
              <a:gd name="connsiteY236" fmla="*/ 143582 h 994407"/>
              <a:gd name="connsiteX237" fmla="*/ 441709 w 547363"/>
              <a:gd name="connsiteY237" fmla="*/ 156010 h 994407"/>
              <a:gd name="connsiteX238" fmla="*/ 439779 w 547363"/>
              <a:gd name="connsiteY238" fmla="*/ 169382 h 994407"/>
              <a:gd name="connsiteX239" fmla="*/ 420023 w 547363"/>
              <a:gd name="connsiteY239" fmla="*/ 116274 h 994407"/>
              <a:gd name="connsiteX240" fmla="*/ 412369 w 547363"/>
              <a:gd name="connsiteY240" fmla="*/ 91768 h 994407"/>
              <a:gd name="connsiteX241" fmla="*/ 403440 w 547363"/>
              <a:gd name="connsiteY241" fmla="*/ 46956 h 994407"/>
              <a:gd name="connsiteX242" fmla="*/ 381755 w 547363"/>
              <a:gd name="connsiteY242" fmla="*/ 16148 h 994407"/>
              <a:gd name="connsiteX243" fmla="*/ 363896 w 547363"/>
              <a:gd name="connsiteY243" fmla="*/ 44 h 99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547363" h="994407">
                <a:moveTo>
                  <a:pt x="363896" y="44"/>
                </a:moveTo>
                <a:cubicBezTo>
                  <a:pt x="363896" y="44"/>
                  <a:pt x="367723" y="11947"/>
                  <a:pt x="368360" y="21750"/>
                </a:cubicBezTo>
                <a:cubicBezTo>
                  <a:pt x="368360" y="29452"/>
                  <a:pt x="373463" y="56759"/>
                  <a:pt x="382392" y="68662"/>
                </a:cubicBezTo>
                <a:cubicBezTo>
                  <a:pt x="388770" y="76364"/>
                  <a:pt x="395786" y="84066"/>
                  <a:pt x="405353" y="92468"/>
                </a:cubicBezTo>
                <a:cubicBezTo>
                  <a:pt x="407904" y="95269"/>
                  <a:pt x="410456" y="101570"/>
                  <a:pt x="412369" y="108572"/>
                </a:cubicBezTo>
                <a:cubicBezTo>
                  <a:pt x="412688" y="109623"/>
                  <a:pt x="414761" y="116274"/>
                  <a:pt x="418269" y="126515"/>
                </a:cubicBezTo>
                <a:lnTo>
                  <a:pt x="432708" y="165793"/>
                </a:lnTo>
                <a:lnTo>
                  <a:pt x="419385" y="153383"/>
                </a:lnTo>
                <a:cubicBezTo>
                  <a:pt x="415558" y="140780"/>
                  <a:pt x="411731" y="130977"/>
                  <a:pt x="406629" y="121875"/>
                </a:cubicBezTo>
                <a:cubicBezTo>
                  <a:pt x="398975" y="109272"/>
                  <a:pt x="376651" y="95968"/>
                  <a:pt x="369636" y="93868"/>
                </a:cubicBezTo>
                <a:cubicBezTo>
                  <a:pt x="361344" y="90367"/>
                  <a:pt x="351777" y="84066"/>
                  <a:pt x="351777" y="84066"/>
                </a:cubicBezTo>
                <a:cubicBezTo>
                  <a:pt x="351139" y="83365"/>
                  <a:pt x="355604" y="95269"/>
                  <a:pt x="360706" y="106471"/>
                </a:cubicBezTo>
                <a:cubicBezTo>
                  <a:pt x="363895" y="112773"/>
                  <a:pt x="367722" y="125376"/>
                  <a:pt x="380478" y="136579"/>
                </a:cubicBezTo>
                <a:cubicBezTo>
                  <a:pt x="398975" y="152683"/>
                  <a:pt x="405353" y="154784"/>
                  <a:pt x="416195" y="159685"/>
                </a:cubicBezTo>
                <a:cubicBezTo>
                  <a:pt x="424487" y="165987"/>
                  <a:pt x="430866" y="170188"/>
                  <a:pt x="438519" y="184191"/>
                </a:cubicBezTo>
                <a:lnTo>
                  <a:pt x="439587" y="184363"/>
                </a:lnTo>
                <a:lnTo>
                  <a:pt x="448724" y="210099"/>
                </a:lnTo>
                <a:cubicBezTo>
                  <a:pt x="453508" y="224102"/>
                  <a:pt x="459089" y="241257"/>
                  <a:pt x="464670" y="261212"/>
                </a:cubicBezTo>
                <a:lnTo>
                  <a:pt x="465411" y="264367"/>
                </a:lnTo>
                <a:lnTo>
                  <a:pt x="452551" y="249309"/>
                </a:lnTo>
                <a:cubicBezTo>
                  <a:pt x="450000" y="236005"/>
                  <a:pt x="446811" y="225503"/>
                  <a:pt x="442346" y="215700"/>
                </a:cubicBezTo>
                <a:cubicBezTo>
                  <a:pt x="435968" y="201696"/>
                  <a:pt x="413645" y="186292"/>
                  <a:pt x="406628" y="183492"/>
                </a:cubicBezTo>
                <a:cubicBezTo>
                  <a:pt x="398336" y="179291"/>
                  <a:pt x="388769" y="172289"/>
                  <a:pt x="388769" y="172289"/>
                </a:cubicBezTo>
                <a:cubicBezTo>
                  <a:pt x="388132" y="171588"/>
                  <a:pt x="391958" y="183492"/>
                  <a:pt x="396423" y="195394"/>
                </a:cubicBezTo>
                <a:cubicBezTo>
                  <a:pt x="398975" y="202396"/>
                  <a:pt x="402164" y="215000"/>
                  <a:pt x="414282" y="227603"/>
                </a:cubicBezTo>
                <a:cubicBezTo>
                  <a:pt x="431503" y="245808"/>
                  <a:pt x="437881" y="248608"/>
                  <a:pt x="448724" y="254910"/>
                </a:cubicBezTo>
                <a:cubicBezTo>
                  <a:pt x="456378" y="261912"/>
                  <a:pt x="462756" y="266813"/>
                  <a:pt x="468496" y="282918"/>
                </a:cubicBezTo>
                <a:lnTo>
                  <a:pt x="469861" y="283323"/>
                </a:lnTo>
                <a:lnTo>
                  <a:pt x="480615" y="329130"/>
                </a:lnTo>
                <a:lnTo>
                  <a:pt x="485008" y="363973"/>
                </a:lnTo>
                <a:lnTo>
                  <a:pt x="476150" y="350135"/>
                </a:lnTo>
                <a:cubicBezTo>
                  <a:pt x="475513" y="336131"/>
                  <a:pt x="472962" y="324928"/>
                  <a:pt x="469772" y="314426"/>
                </a:cubicBezTo>
                <a:cubicBezTo>
                  <a:pt x="464670" y="299022"/>
                  <a:pt x="443622" y="280818"/>
                  <a:pt x="436606" y="277316"/>
                </a:cubicBezTo>
                <a:cubicBezTo>
                  <a:pt x="428315" y="272415"/>
                  <a:pt x="419386" y="264013"/>
                  <a:pt x="419386" y="264013"/>
                </a:cubicBezTo>
                <a:cubicBezTo>
                  <a:pt x="419386" y="263313"/>
                  <a:pt x="421937" y="275916"/>
                  <a:pt x="425126" y="288519"/>
                </a:cubicBezTo>
                <a:cubicBezTo>
                  <a:pt x="427039" y="295521"/>
                  <a:pt x="428315" y="308825"/>
                  <a:pt x="439157" y="322828"/>
                </a:cubicBezTo>
                <a:cubicBezTo>
                  <a:pt x="455103" y="343133"/>
                  <a:pt x="460843" y="346634"/>
                  <a:pt x="471048" y="355036"/>
                </a:cubicBezTo>
                <a:cubicBezTo>
                  <a:pt x="478064" y="364138"/>
                  <a:pt x="483804" y="369740"/>
                  <a:pt x="487631" y="386544"/>
                </a:cubicBezTo>
                <a:lnTo>
                  <a:pt x="487929" y="387141"/>
                </a:lnTo>
                <a:lnTo>
                  <a:pt x="490900" y="410701"/>
                </a:lnTo>
                <a:lnTo>
                  <a:pt x="489167" y="471329"/>
                </a:lnTo>
                <a:lnTo>
                  <a:pt x="483804" y="457263"/>
                </a:lnTo>
                <a:cubicBezTo>
                  <a:pt x="485718" y="443259"/>
                  <a:pt x="485718" y="431356"/>
                  <a:pt x="483804" y="420153"/>
                </a:cubicBezTo>
                <a:cubicBezTo>
                  <a:pt x="482528" y="411751"/>
                  <a:pt x="477426" y="401948"/>
                  <a:pt x="471686" y="393546"/>
                </a:cubicBezTo>
                <a:cubicBezTo>
                  <a:pt x="465945" y="385844"/>
                  <a:pt x="459567" y="378842"/>
                  <a:pt x="456378" y="376742"/>
                </a:cubicBezTo>
                <a:cubicBezTo>
                  <a:pt x="449362" y="370440"/>
                  <a:pt x="441071" y="360638"/>
                  <a:pt x="441071" y="360638"/>
                </a:cubicBezTo>
                <a:cubicBezTo>
                  <a:pt x="441071" y="359937"/>
                  <a:pt x="441708" y="373241"/>
                  <a:pt x="442984" y="385844"/>
                </a:cubicBezTo>
                <a:cubicBezTo>
                  <a:pt x="443622" y="392846"/>
                  <a:pt x="442984" y="406149"/>
                  <a:pt x="451913" y="422254"/>
                </a:cubicBezTo>
                <a:cubicBezTo>
                  <a:pt x="464032" y="445359"/>
                  <a:pt x="469134" y="450261"/>
                  <a:pt x="478064" y="460763"/>
                </a:cubicBezTo>
                <a:cubicBezTo>
                  <a:pt x="483166" y="470566"/>
                  <a:pt x="487631" y="478268"/>
                  <a:pt x="488269" y="497173"/>
                </a:cubicBezTo>
                <a:lnTo>
                  <a:pt x="488413" y="497736"/>
                </a:lnTo>
                <a:lnTo>
                  <a:pt x="488269" y="502774"/>
                </a:lnTo>
                <a:lnTo>
                  <a:pt x="468745" y="583148"/>
                </a:lnTo>
                <a:lnTo>
                  <a:pt x="467380" y="576907"/>
                </a:lnTo>
                <a:cubicBezTo>
                  <a:pt x="466902" y="571042"/>
                  <a:pt x="467221" y="566141"/>
                  <a:pt x="467859" y="562991"/>
                </a:cubicBezTo>
                <a:cubicBezTo>
                  <a:pt x="473600" y="549687"/>
                  <a:pt x="476150" y="537784"/>
                  <a:pt x="476788" y="526581"/>
                </a:cubicBezTo>
                <a:cubicBezTo>
                  <a:pt x="477426" y="518179"/>
                  <a:pt x="474237" y="506976"/>
                  <a:pt x="470410" y="497173"/>
                </a:cubicBezTo>
                <a:cubicBezTo>
                  <a:pt x="465946" y="488071"/>
                  <a:pt x="460843" y="479669"/>
                  <a:pt x="458292" y="476868"/>
                </a:cubicBezTo>
                <a:cubicBezTo>
                  <a:pt x="451914" y="469166"/>
                  <a:pt x="445536" y="457963"/>
                  <a:pt x="445536" y="457963"/>
                </a:cubicBezTo>
                <a:cubicBezTo>
                  <a:pt x="445536" y="457263"/>
                  <a:pt x="444259" y="469866"/>
                  <a:pt x="442984" y="482469"/>
                </a:cubicBezTo>
                <a:cubicBezTo>
                  <a:pt x="442346" y="490172"/>
                  <a:pt x="439158" y="502775"/>
                  <a:pt x="444259" y="520279"/>
                </a:cubicBezTo>
                <a:cubicBezTo>
                  <a:pt x="451914" y="546186"/>
                  <a:pt x="455103" y="553188"/>
                  <a:pt x="461481" y="565791"/>
                </a:cubicBezTo>
                <a:cubicBezTo>
                  <a:pt x="462756" y="571743"/>
                  <a:pt x="464032" y="576994"/>
                  <a:pt x="464431" y="582858"/>
                </a:cubicBezTo>
                <a:lnTo>
                  <a:pt x="462151" y="603316"/>
                </a:lnTo>
                <a:lnTo>
                  <a:pt x="421543" y="680708"/>
                </a:lnTo>
                <a:lnTo>
                  <a:pt x="424487" y="663116"/>
                </a:lnTo>
                <a:cubicBezTo>
                  <a:pt x="433416" y="651913"/>
                  <a:pt x="439156" y="641411"/>
                  <a:pt x="442983" y="630208"/>
                </a:cubicBezTo>
                <a:cubicBezTo>
                  <a:pt x="445534" y="621806"/>
                  <a:pt x="445534" y="609902"/>
                  <a:pt x="444259" y="599400"/>
                </a:cubicBezTo>
                <a:cubicBezTo>
                  <a:pt x="442983" y="588897"/>
                  <a:pt x="439794" y="579094"/>
                  <a:pt x="437881" y="575594"/>
                </a:cubicBezTo>
                <a:cubicBezTo>
                  <a:pt x="434054" y="565791"/>
                  <a:pt x="430227" y="553188"/>
                  <a:pt x="430227" y="553188"/>
                </a:cubicBezTo>
                <a:cubicBezTo>
                  <a:pt x="430227" y="552487"/>
                  <a:pt x="425763" y="564391"/>
                  <a:pt x="421298" y="576293"/>
                </a:cubicBezTo>
                <a:cubicBezTo>
                  <a:pt x="418746" y="583295"/>
                  <a:pt x="412368" y="594498"/>
                  <a:pt x="412368" y="613403"/>
                </a:cubicBezTo>
                <a:cubicBezTo>
                  <a:pt x="413006" y="627407"/>
                  <a:pt x="413006" y="636509"/>
                  <a:pt x="413644" y="643511"/>
                </a:cubicBezTo>
                <a:cubicBezTo>
                  <a:pt x="414282" y="650513"/>
                  <a:pt x="415558" y="656114"/>
                  <a:pt x="416833" y="663817"/>
                </a:cubicBezTo>
                <a:cubicBezTo>
                  <a:pt x="416514" y="670118"/>
                  <a:pt x="416355" y="675720"/>
                  <a:pt x="415159" y="681584"/>
                </a:cubicBezTo>
                <a:lnTo>
                  <a:pt x="408920" y="696870"/>
                </a:lnTo>
                <a:lnTo>
                  <a:pt x="355684" y="758166"/>
                </a:lnTo>
                <a:lnTo>
                  <a:pt x="347173" y="764899"/>
                </a:lnTo>
                <a:lnTo>
                  <a:pt x="353691" y="749939"/>
                </a:lnTo>
                <a:cubicBezTo>
                  <a:pt x="365171" y="740836"/>
                  <a:pt x="373463" y="732434"/>
                  <a:pt x="380479" y="722631"/>
                </a:cubicBezTo>
                <a:cubicBezTo>
                  <a:pt x="384943" y="715629"/>
                  <a:pt x="388770" y="703727"/>
                  <a:pt x="390046" y="692524"/>
                </a:cubicBezTo>
                <a:cubicBezTo>
                  <a:pt x="391959" y="681321"/>
                  <a:pt x="391321" y="670818"/>
                  <a:pt x="390684" y="666617"/>
                </a:cubicBezTo>
                <a:cubicBezTo>
                  <a:pt x="389408" y="655414"/>
                  <a:pt x="389408" y="642111"/>
                  <a:pt x="389408" y="642111"/>
                </a:cubicBezTo>
                <a:cubicBezTo>
                  <a:pt x="390046" y="641410"/>
                  <a:pt x="381754" y="651213"/>
                  <a:pt x="374101" y="661716"/>
                </a:cubicBezTo>
                <a:cubicBezTo>
                  <a:pt x="369636" y="668017"/>
                  <a:pt x="360069" y="677120"/>
                  <a:pt x="354966" y="696024"/>
                </a:cubicBezTo>
                <a:cubicBezTo>
                  <a:pt x="347313" y="724031"/>
                  <a:pt x="347313" y="732434"/>
                  <a:pt x="346037" y="747838"/>
                </a:cubicBezTo>
                <a:cubicBezTo>
                  <a:pt x="344123" y="753789"/>
                  <a:pt x="342529" y="759216"/>
                  <a:pt x="339898" y="764817"/>
                </a:cubicBezTo>
                <a:lnTo>
                  <a:pt x="331156" y="777572"/>
                </a:lnTo>
                <a:lnTo>
                  <a:pt x="282893" y="815756"/>
                </a:lnTo>
                <a:lnTo>
                  <a:pt x="252045" y="834281"/>
                </a:lnTo>
                <a:lnTo>
                  <a:pt x="262484" y="817856"/>
                </a:lnTo>
                <a:cubicBezTo>
                  <a:pt x="275878" y="811555"/>
                  <a:pt x="286083" y="804553"/>
                  <a:pt x="295012" y="796151"/>
                </a:cubicBezTo>
                <a:cubicBezTo>
                  <a:pt x="302028" y="790550"/>
                  <a:pt x="307769" y="779347"/>
                  <a:pt x="311595" y="768143"/>
                </a:cubicBezTo>
                <a:cubicBezTo>
                  <a:pt x="315422" y="757640"/>
                  <a:pt x="317974" y="747138"/>
                  <a:pt x="317974" y="742236"/>
                </a:cubicBezTo>
                <a:cubicBezTo>
                  <a:pt x="319249" y="731033"/>
                  <a:pt x="323076" y="717030"/>
                  <a:pt x="323076" y="717030"/>
                </a:cubicBezTo>
                <a:cubicBezTo>
                  <a:pt x="323714" y="716330"/>
                  <a:pt x="312871" y="724732"/>
                  <a:pt x="302666" y="733134"/>
                </a:cubicBezTo>
                <a:cubicBezTo>
                  <a:pt x="296925" y="738736"/>
                  <a:pt x="284807" y="745037"/>
                  <a:pt x="275240" y="763942"/>
                </a:cubicBezTo>
                <a:cubicBezTo>
                  <a:pt x="261846" y="791249"/>
                  <a:pt x="259932" y="799652"/>
                  <a:pt x="256105" y="815056"/>
                </a:cubicBezTo>
                <a:cubicBezTo>
                  <a:pt x="250365" y="826959"/>
                  <a:pt x="246539" y="836061"/>
                  <a:pt x="230593" y="846564"/>
                </a:cubicBezTo>
                <a:lnTo>
                  <a:pt x="229773" y="847656"/>
                </a:lnTo>
                <a:lnTo>
                  <a:pt x="209147" y="860042"/>
                </a:lnTo>
                <a:lnTo>
                  <a:pt x="147699" y="891297"/>
                </a:lnTo>
                <a:lnTo>
                  <a:pt x="150547" y="886474"/>
                </a:lnTo>
                <a:cubicBezTo>
                  <a:pt x="154693" y="881573"/>
                  <a:pt x="158838" y="878072"/>
                  <a:pt x="161708" y="875971"/>
                </a:cubicBezTo>
                <a:cubicBezTo>
                  <a:pt x="176378" y="870370"/>
                  <a:pt x="187859" y="864768"/>
                  <a:pt x="198064" y="857767"/>
                </a:cubicBezTo>
                <a:cubicBezTo>
                  <a:pt x="212733" y="847264"/>
                  <a:pt x="227403" y="815756"/>
                  <a:pt x="229316" y="805953"/>
                </a:cubicBezTo>
                <a:cubicBezTo>
                  <a:pt x="232505" y="794050"/>
                  <a:pt x="238884" y="780747"/>
                  <a:pt x="238884" y="780747"/>
                </a:cubicBezTo>
                <a:cubicBezTo>
                  <a:pt x="239522" y="780747"/>
                  <a:pt x="227403" y="787048"/>
                  <a:pt x="214647" y="794050"/>
                </a:cubicBezTo>
                <a:cubicBezTo>
                  <a:pt x="206993" y="798251"/>
                  <a:pt x="193599" y="803153"/>
                  <a:pt x="180842" y="821357"/>
                </a:cubicBezTo>
                <a:cubicBezTo>
                  <a:pt x="162984" y="846564"/>
                  <a:pt x="160433" y="855666"/>
                  <a:pt x="154693" y="871070"/>
                </a:cubicBezTo>
                <a:cubicBezTo>
                  <a:pt x="150866" y="876671"/>
                  <a:pt x="147836" y="881748"/>
                  <a:pt x="143770" y="886824"/>
                </a:cubicBezTo>
                <a:lnTo>
                  <a:pt x="128847" y="900540"/>
                </a:lnTo>
                <a:lnTo>
                  <a:pt x="81505" y="923234"/>
                </a:lnTo>
                <a:cubicBezTo>
                  <a:pt x="63965" y="931811"/>
                  <a:pt x="48817" y="939688"/>
                  <a:pt x="36698" y="947390"/>
                </a:cubicBezTo>
                <a:cubicBezTo>
                  <a:pt x="23942" y="954392"/>
                  <a:pt x="15013" y="962094"/>
                  <a:pt x="9272" y="968396"/>
                </a:cubicBezTo>
                <a:cubicBezTo>
                  <a:pt x="3532" y="974697"/>
                  <a:pt x="1619" y="978898"/>
                  <a:pt x="1619" y="978898"/>
                </a:cubicBezTo>
                <a:cubicBezTo>
                  <a:pt x="-2208" y="987300"/>
                  <a:pt x="1619" y="992902"/>
                  <a:pt x="4170" y="994302"/>
                </a:cubicBezTo>
                <a:cubicBezTo>
                  <a:pt x="6721" y="995003"/>
                  <a:pt x="7997" y="992202"/>
                  <a:pt x="11186" y="985900"/>
                </a:cubicBezTo>
                <a:cubicBezTo>
                  <a:pt x="16288" y="976798"/>
                  <a:pt x="24580" y="969796"/>
                  <a:pt x="33509" y="963494"/>
                </a:cubicBezTo>
                <a:cubicBezTo>
                  <a:pt x="42439" y="957193"/>
                  <a:pt x="52006" y="952291"/>
                  <a:pt x="61573" y="946690"/>
                </a:cubicBezTo>
                <a:cubicBezTo>
                  <a:pt x="80707" y="936187"/>
                  <a:pt x="101117" y="927085"/>
                  <a:pt x="120889" y="917282"/>
                </a:cubicBezTo>
                <a:lnTo>
                  <a:pt x="124938" y="915191"/>
                </a:lnTo>
                <a:lnTo>
                  <a:pt x="131094" y="915182"/>
                </a:lnTo>
                <a:cubicBezTo>
                  <a:pt x="149591" y="909581"/>
                  <a:pt x="159158" y="911681"/>
                  <a:pt x="171914" y="913081"/>
                </a:cubicBezTo>
                <a:cubicBezTo>
                  <a:pt x="186584" y="918683"/>
                  <a:pt x="194238" y="922884"/>
                  <a:pt x="225490" y="921484"/>
                </a:cubicBezTo>
                <a:cubicBezTo>
                  <a:pt x="247814" y="920784"/>
                  <a:pt x="261208" y="910281"/>
                  <a:pt x="269499" y="905380"/>
                </a:cubicBezTo>
                <a:cubicBezTo>
                  <a:pt x="283531" y="896978"/>
                  <a:pt x="296287" y="886474"/>
                  <a:pt x="295649" y="887175"/>
                </a:cubicBezTo>
                <a:cubicBezTo>
                  <a:pt x="295649" y="887875"/>
                  <a:pt x="280342" y="887875"/>
                  <a:pt x="268861" y="885074"/>
                </a:cubicBezTo>
                <a:cubicBezTo>
                  <a:pt x="259932" y="882273"/>
                  <a:pt x="226766" y="878072"/>
                  <a:pt x="209545" y="884374"/>
                </a:cubicBezTo>
                <a:cubicBezTo>
                  <a:pt x="197426" y="889275"/>
                  <a:pt x="186584" y="894877"/>
                  <a:pt x="173190" y="903979"/>
                </a:cubicBezTo>
                <a:cubicBezTo>
                  <a:pt x="169682" y="905380"/>
                  <a:pt x="164579" y="906605"/>
                  <a:pt x="158520" y="906780"/>
                </a:cubicBezTo>
                <a:lnTo>
                  <a:pt x="145532" y="904552"/>
                </a:lnTo>
                <a:lnTo>
                  <a:pt x="230273" y="860774"/>
                </a:lnTo>
                <a:lnTo>
                  <a:pt x="230174" y="861257"/>
                </a:lnTo>
                <a:cubicBezTo>
                  <a:pt x="231031" y="862274"/>
                  <a:pt x="233303" y="862318"/>
                  <a:pt x="237608" y="860567"/>
                </a:cubicBezTo>
                <a:cubicBezTo>
                  <a:pt x="255467" y="852866"/>
                  <a:pt x="264396" y="854266"/>
                  <a:pt x="277153" y="854266"/>
                </a:cubicBezTo>
                <a:cubicBezTo>
                  <a:pt x="291823" y="857067"/>
                  <a:pt x="299476" y="860567"/>
                  <a:pt x="330091" y="855666"/>
                </a:cubicBezTo>
                <a:cubicBezTo>
                  <a:pt x="351777" y="852165"/>
                  <a:pt x="363895" y="838862"/>
                  <a:pt x="371549" y="832560"/>
                </a:cubicBezTo>
                <a:cubicBezTo>
                  <a:pt x="384305" y="821357"/>
                  <a:pt x="395786" y="808754"/>
                  <a:pt x="395148" y="809455"/>
                </a:cubicBezTo>
                <a:cubicBezTo>
                  <a:pt x="395148" y="809455"/>
                  <a:pt x="379841" y="812955"/>
                  <a:pt x="368360" y="812255"/>
                </a:cubicBezTo>
                <a:cubicBezTo>
                  <a:pt x="363895" y="811555"/>
                  <a:pt x="353690" y="812255"/>
                  <a:pt x="342209" y="813656"/>
                </a:cubicBezTo>
                <a:cubicBezTo>
                  <a:pt x="330729" y="815056"/>
                  <a:pt x="319248" y="817857"/>
                  <a:pt x="310957" y="822058"/>
                </a:cubicBezTo>
                <a:cubicBezTo>
                  <a:pt x="300114" y="827659"/>
                  <a:pt x="289909" y="835361"/>
                  <a:pt x="277791" y="845163"/>
                </a:cubicBezTo>
                <a:cubicBezTo>
                  <a:pt x="274602" y="846914"/>
                  <a:pt x="269818" y="848664"/>
                  <a:pt x="263998" y="849452"/>
                </a:cubicBezTo>
                <a:lnTo>
                  <a:pt x="250305" y="848434"/>
                </a:lnTo>
                <a:lnTo>
                  <a:pt x="327497" y="793401"/>
                </a:lnTo>
                <a:lnTo>
                  <a:pt x="327350" y="796118"/>
                </a:lnTo>
                <a:cubicBezTo>
                  <a:pt x="328336" y="796895"/>
                  <a:pt x="330569" y="796501"/>
                  <a:pt x="334555" y="794050"/>
                </a:cubicBezTo>
                <a:cubicBezTo>
                  <a:pt x="350501" y="784248"/>
                  <a:pt x="359430" y="782847"/>
                  <a:pt x="371548" y="780747"/>
                </a:cubicBezTo>
                <a:cubicBezTo>
                  <a:pt x="379202" y="780747"/>
                  <a:pt x="384942" y="781447"/>
                  <a:pt x="391958" y="780047"/>
                </a:cubicBezTo>
                <a:cubicBezTo>
                  <a:pt x="399612" y="778646"/>
                  <a:pt x="408541" y="776546"/>
                  <a:pt x="423211" y="770244"/>
                </a:cubicBezTo>
                <a:cubicBezTo>
                  <a:pt x="443621" y="761142"/>
                  <a:pt x="453188" y="745037"/>
                  <a:pt x="458929" y="737336"/>
                </a:cubicBezTo>
                <a:cubicBezTo>
                  <a:pt x="469134" y="723332"/>
                  <a:pt x="477425" y="707928"/>
                  <a:pt x="476787" y="708628"/>
                </a:cubicBezTo>
                <a:cubicBezTo>
                  <a:pt x="476787" y="708628"/>
                  <a:pt x="462756" y="716330"/>
                  <a:pt x="451912" y="719131"/>
                </a:cubicBezTo>
                <a:cubicBezTo>
                  <a:pt x="447448" y="719831"/>
                  <a:pt x="437243" y="723332"/>
                  <a:pt x="427038" y="727533"/>
                </a:cubicBezTo>
                <a:cubicBezTo>
                  <a:pt x="416833" y="731734"/>
                  <a:pt x="405990" y="736635"/>
                  <a:pt x="398974" y="742937"/>
                </a:cubicBezTo>
                <a:cubicBezTo>
                  <a:pt x="389407" y="751339"/>
                  <a:pt x="381116" y="760441"/>
                  <a:pt x="370911" y="772345"/>
                </a:cubicBezTo>
                <a:cubicBezTo>
                  <a:pt x="368040" y="774795"/>
                  <a:pt x="363576" y="777421"/>
                  <a:pt x="357995" y="779259"/>
                </a:cubicBezTo>
                <a:lnTo>
                  <a:pt x="345357" y="780669"/>
                </a:lnTo>
                <a:lnTo>
                  <a:pt x="351140" y="776546"/>
                </a:lnTo>
                <a:cubicBezTo>
                  <a:pt x="368360" y="761492"/>
                  <a:pt x="384784" y="745037"/>
                  <a:pt x="399932" y="727270"/>
                </a:cubicBezTo>
                <a:lnTo>
                  <a:pt x="409616" y="713816"/>
                </a:lnTo>
                <a:lnTo>
                  <a:pt x="409669" y="714163"/>
                </a:lnTo>
                <a:cubicBezTo>
                  <a:pt x="410775" y="714710"/>
                  <a:pt x="412848" y="713879"/>
                  <a:pt x="416196" y="710728"/>
                </a:cubicBezTo>
                <a:cubicBezTo>
                  <a:pt x="429590" y="697424"/>
                  <a:pt x="437882" y="693923"/>
                  <a:pt x="448724" y="688322"/>
                </a:cubicBezTo>
                <a:cubicBezTo>
                  <a:pt x="455741" y="686221"/>
                  <a:pt x="460843" y="684821"/>
                  <a:pt x="467859" y="682721"/>
                </a:cubicBezTo>
                <a:cubicBezTo>
                  <a:pt x="474875" y="679219"/>
                  <a:pt x="483166" y="674318"/>
                  <a:pt x="495285" y="663815"/>
                </a:cubicBezTo>
                <a:cubicBezTo>
                  <a:pt x="511868" y="648411"/>
                  <a:pt x="516970" y="630207"/>
                  <a:pt x="520159" y="621105"/>
                </a:cubicBezTo>
                <a:cubicBezTo>
                  <a:pt x="525900" y="605000"/>
                  <a:pt x="529088" y="588196"/>
                  <a:pt x="529088" y="588897"/>
                </a:cubicBezTo>
                <a:cubicBezTo>
                  <a:pt x="529088" y="588897"/>
                  <a:pt x="518246" y="600099"/>
                  <a:pt x="508678" y="606401"/>
                </a:cubicBezTo>
                <a:cubicBezTo>
                  <a:pt x="504852" y="608502"/>
                  <a:pt x="496560" y="614803"/>
                  <a:pt x="487631" y="621805"/>
                </a:cubicBezTo>
                <a:cubicBezTo>
                  <a:pt x="479339" y="628806"/>
                  <a:pt x="470410" y="637209"/>
                  <a:pt x="465307" y="644911"/>
                </a:cubicBezTo>
                <a:cubicBezTo>
                  <a:pt x="458929" y="655413"/>
                  <a:pt x="453189" y="666616"/>
                  <a:pt x="446173" y="680620"/>
                </a:cubicBezTo>
                <a:cubicBezTo>
                  <a:pt x="443941" y="683420"/>
                  <a:pt x="440274" y="687096"/>
                  <a:pt x="435410" y="690335"/>
                </a:cubicBezTo>
                <a:lnTo>
                  <a:pt x="422983" y="695246"/>
                </a:lnTo>
                <a:lnTo>
                  <a:pt x="441071" y="670117"/>
                </a:lnTo>
                <a:lnTo>
                  <a:pt x="468780" y="613594"/>
                </a:lnTo>
                <a:lnTo>
                  <a:pt x="472961" y="609202"/>
                </a:lnTo>
                <a:cubicBezTo>
                  <a:pt x="481890" y="592398"/>
                  <a:pt x="488268" y="587497"/>
                  <a:pt x="497198" y="578394"/>
                </a:cubicBezTo>
                <a:cubicBezTo>
                  <a:pt x="503576" y="574193"/>
                  <a:pt x="508041" y="571392"/>
                  <a:pt x="513781" y="567191"/>
                </a:cubicBezTo>
                <a:cubicBezTo>
                  <a:pt x="519521" y="562290"/>
                  <a:pt x="525900" y="554588"/>
                  <a:pt x="534191" y="541285"/>
                </a:cubicBezTo>
                <a:cubicBezTo>
                  <a:pt x="545671" y="522380"/>
                  <a:pt x="545671" y="504875"/>
                  <a:pt x="546310" y="495073"/>
                </a:cubicBezTo>
                <a:cubicBezTo>
                  <a:pt x="548223" y="478268"/>
                  <a:pt x="546947" y="462164"/>
                  <a:pt x="546947" y="462864"/>
                </a:cubicBezTo>
                <a:cubicBezTo>
                  <a:pt x="546947" y="462864"/>
                  <a:pt x="539931" y="476167"/>
                  <a:pt x="532278" y="484570"/>
                </a:cubicBezTo>
                <a:cubicBezTo>
                  <a:pt x="529088" y="487370"/>
                  <a:pt x="522710" y="495773"/>
                  <a:pt x="516332" y="504875"/>
                </a:cubicBezTo>
                <a:cubicBezTo>
                  <a:pt x="509954" y="513977"/>
                  <a:pt x="503576" y="524480"/>
                  <a:pt x="501024" y="532883"/>
                </a:cubicBezTo>
                <a:cubicBezTo>
                  <a:pt x="497836" y="544785"/>
                  <a:pt x="495284" y="556689"/>
                  <a:pt x="492733" y="572093"/>
                </a:cubicBezTo>
                <a:cubicBezTo>
                  <a:pt x="491458" y="575244"/>
                  <a:pt x="488906" y="579795"/>
                  <a:pt x="485159" y="584346"/>
                </a:cubicBezTo>
                <a:lnTo>
                  <a:pt x="476621" y="591439"/>
                </a:lnTo>
                <a:lnTo>
                  <a:pt x="492096" y="536383"/>
                </a:lnTo>
                <a:lnTo>
                  <a:pt x="495732" y="504095"/>
                </a:lnTo>
                <a:lnTo>
                  <a:pt x="499111" y="497873"/>
                </a:lnTo>
                <a:cubicBezTo>
                  <a:pt x="503576" y="479668"/>
                  <a:pt x="508040" y="472667"/>
                  <a:pt x="514418" y="462164"/>
                </a:cubicBezTo>
                <a:cubicBezTo>
                  <a:pt x="523986" y="450961"/>
                  <a:pt x="529726" y="446060"/>
                  <a:pt x="539931" y="416652"/>
                </a:cubicBezTo>
                <a:cubicBezTo>
                  <a:pt x="546947" y="396347"/>
                  <a:pt x="543120" y="380243"/>
                  <a:pt x="541844" y="371140"/>
                </a:cubicBezTo>
                <a:cubicBezTo>
                  <a:pt x="539931" y="355736"/>
                  <a:pt x="536104" y="341033"/>
                  <a:pt x="536104" y="341733"/>
                </a:cubicBezTo>
                <a:cubicBezTo>
                  <a:pt x="536104" y="342433"/>
                  <a:pt x="532277" y="355736"/>
                  <a:pt x="526537" y="365539"/>
                </a:cubicBezTo>
                <a:cubicBezTo>
                  <a:pt x="523986" y="369740"/>
                  <a:pt x="519521" y="378843"/>
                  <a:pt x="515694" y="388645"/>
                </a:cubicBezTo>
                <a:cubicBezTo>
                  <a:pt x="511868" y="399147"/>
                  <a:pt x="508040" y="410350"/>
                  <a:pt x="507403" y="418753"/>
                </a:cubicBezTo>
                <a:cubicBezTo>
                  <a:pt x="506764" y="430656"/>
                  <a:pt x="507403" y="442559"/>
                  <a:pt x="508678" y="457263"/>
                </a:cubicBezTo>
                <a:cubicBezTo>
                  <a:pt x="508359" y="460764"/>
                  <a:pt x="507083" y="465665"/>
                  <a:pt x="504692" y="470916"/>
                </a:cubicBezTo>
                <a:lnTo>
                  <a:pt x="498428" y="480152"/>
                </a:lnTo>
                <a:lnTo>
                  <a:pt x="500228" y="464177"/>
                </a:lnTo>
                <a:cubicBezTo>
                  <a:pt x="501025" y="439933"/>
                  <a:pt x="500068" y="415602"/>
                  <a:pt x="497836" y="391446"/>
                </a:cubicBezTo>
                <a:lnTo>
                  <a:pt x="497158" y="386905"/>
                </a:lnTo>
                <a:lnTo>
                  <a:pt x="498473" y="385844"/>
                </a:lnTo>
                <a:cubicBezTo>
                  <a:pt x="499110" y="367639"/>
                  <a:pt x="502300" y="359937"/>
                  <a:pt x="506127" y="348734"/>
                </a:cubicBezTo>
                <a:cubicBezTo>
                  <a:pt x="513142" y="336131"/>
                  <a:pt x="517607" y="330530"/>
                  <a:pt x="522710" y="301822"/>
                </a:cubicBezTo>
                <a:cubicBezTo>
                  <a:pt x="525899" y="281517"/>
                  <a:pt x="520159" y="267514"/>
                  <a:pt x="518245" y="259112"/>
                </a:cubicBezTo>
                <a:cubicBezTo>
                  <a:pt x="514418" y="245108"/>
                  <a:pt x="509315" y="231804"/>
                  <a:pt x="509315" y="232505"/>
                </a:cubicBezTo>
                <a:cubicBezTo>
                  <a:pt x="509315" y="232505"/>
                  <a:pt x="506764" y="246508"/>
                  <a:pt x="502937" y="256311"/>
                </a:cubicBezTo>
                <a:cubicBezTo>
                  <a:pt x="499110" y="264012"/>
                  <a:pt x="490819" y="292720"/>
                  <a:pt x="492095" y="309524"/>
                </a:cubicBezTo>
                <a:cubicBezTo>
                  <a:pt x="493370" y="320727"/>
                  <a:pt x="495922" y="331930"/>
                  <a:pt x="499749" y="345934"/>
                </a:cubicBezTo>
                <a:cubicBezTo>
                  <a:pt x="500067" y="349085"/>
                  <a:pt x="499908" y="353811"/>
                  <a:pt x="498712" y="359237"/>
                </a:cubicBezTo>
                <a:lnTo>
                  <a:pt x="494531" y="369324"/>
                </a:lnTo>
                <a:lnTo>
                  <a:pt x="487153" y="319940"/>
                </a:lnTo>
                <a:lnTo>
                  <a:pt x="477565" y="281365"/>
                </a:lnTo>
                <a:lnTo>
                  <a:pt x="479339" y="279417"/>
                </a:lnTo>
                <a:cubicBezTo>
                  <a:pt x="477426" y="262612"/>
                  <a:pt x="479339" y="254210"/>
                  <a:pt x="481890" y="243007"/>
                </a:cubicBezTo>
                <a:cubicBezTo>
                  <a:pt x="486355" y="230404"/>
                  <a:pt x="490182" y="223402"/>
                  <a:pt x="492095" y="196096"/>
                </a:cubicBezTo>
                <a:cubicBezTo>
                  <a:pt x="493371" y="176490"/>
                  <a:pt x="486355" y="163887"/>
                  <a:pt x="483804" y="156185"/>
                </a:cubicBezTo>
                <a:cubicBezTo>
                  <a:pt x="478702" y="142882"/>
                  <a:pt x="472961" y="130978"/>
                  <a:pt x="472961" y="131679"/>
                </a:cubicBezTo>
                <a:cubicBezTo>
                  <a:pt x="472961" y="131679"/>
                  <a:pt x="471685" y="144982"/>
                  <a:pt x="468497" y="154784"/>
                </a:cubicBezTo>
                <a:cubicBezTo>
                  <a:pt x="465945" y="162487"/>
                  <a:pt x="460205" y="191194"/>
                  <a:pt x="463394" y="207298"/>
                </a:cubicBezTo>
                <a:cubicBezTo>
                  <a:pt x="465945" y="217801"/>
                  <a:pt x="469772" y="228304"/>
                  <a:pt x="474875" y="240907"/>
                </a:cubicBezTo>
                <a:cubicBezTo>
                  <a:pt x="475512" y="244058"/>
                  <a:pt x="475991" y="248609"/>
                  <a:pt x="475592" y="253948"/>
                </a:cubicBezTo>
                <a:lnTo>
                  <a:pt x="473137" y="263548"/>
                </a:lnTo>
                <a:lnTo>
                  <a:pt x="469772" y="250009"/>
                </a:lnTo>
                <a:lnTo>
                  <a:pt x="445268" y="184138"/>
                </a:lnTo>
                <a:lnTo>
                  <a:pt x="448087" y="179991"/>
                </a:lnTo>
                <a:cubicBezTo>
                  <a:pt x="444260" y="163887"/>
                  <a:pt x="445536" y="156185"/>
                  <a:pt x="446811" y="144982"/>
                </a:cubicBezTo>
                <a:cubicBezTo>
                  <a:pt x="450638" y="131679"/>
                  <a:pt x="453189" y="125377"/>
                  <a:pt x="453189" y="98070"/>
                </a:cubicBezTo>
                <a:cubicBezTo>
                  <a:pt x="453189" y="79165"/>
                  <a:pt x="445536" y="67262"/>
                  <a:pt x="442346" y="60260"/>
                </a:cubicBezTo>
                <a:cubicBezTo>
                  <a:pt x="436606" y="48357"/>
                  <a:pt x="430228" y="37154"/>
                  <a:pt x="430228" y="37854"/>
                </a:cubicBezTo>
                <a:cubicBezTo>
                  <a:pt x="430228" y="38555"/>
                  <a:pt x="429590" y="51158"/>
                  <a:pt x="427677" y="60961"/>
                </a:cubicBezTo>
                <a:cubicBezTo>
                  <a:pt x="425125" y="68662"/>
                  <a:pt x="421936" y="97370"/>
                  <a:pt x="426401" y="112073"/>
                </a:cubicBezTo>
                <a:cubicBezTo>
                  <a:pt x="429590" y="121876"/>
                  <a:pt x="434055" y="132379"/>
                  <a:pt x="440433" y="143582"/>
                </a:cubicBezTo>
                <a:cubicBezTo>
                  <a:pt x="441071" y="146383"/>
                  <a:pt x="441709" y="150759"/>
                  <a:pt x="441709" y="156010"/>
                </a:cubicBezTo>
                <a:lnTo>
                  <a:pt x="439779" y="169382"/>
                </a:lnTo>
                <a:lnTo>
                  <a:pt x="420023" y="116274"/>
                </a:lnTo>
                <a:cubicBezTo>
                  <a:pt x="414921" y="107172"/>
                  <a:pt x="414283" y="100170"/>
                  <a:pt x="412369" y="91768"/>
                </a:cubicBezTo>
                <a:cubicBezTo>
                  <a:pt x="411731" y="78465"/>
                  <a:pt x="412369" y="71463"/>
                  <a:pt x="403440" y="46956"/>
                </a:cubicBezTo>
                <a:cubicBezTo>
                  <a:pt x="397700" y="29452"/>
                  <a:pt x="386857" y="21050"/>
                  <a:pt x="381755" y="16148"/>
                </a:cubicBezTo>
                <a:cubicBezTo>
                  <a:pt x="372825" y="7046"/>
                  <a:pt x="363258" y="-656"/>
                  <a:pt x="363896" y="44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58" name="任意多边形: 形状 157">
            <a:extLst>
              <a:ext uri="{FF2B5EF4-FFF2-40B4-BE49-F238E27FC236}">
                <a16:creationId xmlns:a16="http://schemas.microsoft.com/office/drawing/2014/main" id="{A66CA641-A7E4-9845-8D60-4F154694522A}"/>
              </a:ext>
            </a:extLst>
          </p:cNvPr>
          <p:cNvSpPr/>
          <p:nvPr/>
        </p:nvSpPr>
        <p:spPr>
          <a:xfrm>
            <a:off x="2803220" y="5053957"/>
            <a:ext cx="547363" cy="994407"/>
          </a:xfrm>
          <a:custGeom>
            <a:avLst/>
            <a:gdLst>
              <a:gd name="connsiteX0" fmla="*/ 363896 w 547363"/>
              <a:gd name="connsiteY0" fmla="*/ 44 h 994407"/>
              <a:gd name="connsiteX1" fmla="*/ 381755 w 547363"/>
              <a:gd name="connsiteY1" fmla="*/ 16148 h 994407"/>
              <a:gd name="connsiteX2" fmla="*/ 403440 w 547363"/>
              <a:gd name="connsiteY2" fmla="*/ 46956 h 994407"/>
              <a:gd name="connsiteX3" fmla="*/ 412369 w 547363"/>
              <a:gd name="connsiteY3" fmla="*/ 91768 h 994407"/>
              <a:gd name="connsiteX4" fmla="*/ 420023 w 547363"/>
              <a:gd name="connsiteY4" fmla="*/ 116274 h 994407"/>
              <a:gd name="connsiteX5" fmla="*/ 439779 w 547363"/>
              <a:gd name="connsiteY5" fmla="*/ 169382 h 994407"/>
              <a:gd name="connsiteX6" fmla="*/ 441709 w 547363"/>
              <a:gd name="connsiteY6" fmla="*/ 156010 h 994407"/>
              <a:gd name="connsiteX7" fmla="*/ 440433 w 547363"/>
              <a:gd name="connsiteY7" fmla="*/ 143582 h 994407"/>
              <a:gd name="connsiteX8" fmla="*/ 426401 w 547363"/>
              <a:gd name="connsiteY8" fmla="*/ 112073 h 994407"/>
              <a:gd name="connsiteX9" fmla="*/ 427677 w 547363"/>
              <a:gd name="connsiteY9" fmla="*/ 60961 h 994407"/>
              <a:gd name="connsiteX10" fmla="*/ 430228 w 547363"/>
              <a:gd name="connsiteY10" fmla="*/ 37854 h 994407"/>
              <a:gd name="connsiteX11" fmla="*/ 442346 w 547363"/>
              <a:gd name="connsiteY11" fmla="*/ 60260 h 994407"/>
              <a:gd name="connsiteX12" fmla="*/ 453189 w 547363"/>
              <a:gd name="connsiteY12" fmla="*/ 98070 h 994407"/>
              <a:gd name="connsiteX13" fmla="*/ 446811 w 547363"/>
              <a:gd name="connsiteY13" fmla="*/ 144982 h 994407"/>
              <a:gd name="connsiteX14" fmla="*/ 448087 w 547363"/>
              <a:gd name="connsiteY14" fmla="*/ 179991 h 994407"/>
              <a:gd name="connsiteX15" fmla="*/ 445268 w 547363"/>
              <a:gd name="connsiteY15" fmla="*/ 184138 h 994407"/>
              <a:gd name="connsiteX16" fmla="*/ 469772 w 547363"/>
              <a:gd name="connsiteY16" fmla="*/ 250009 h 994407"/>
              <a:gd name="connsiteX17" fmla="*/ 473137 w 547363"/>
              <a:gd name="connsiteY17" fmla="*/ 263548 h 994407"/>
              <a:gd name="connsiteX18" fmla="*/ 475592 w 547363"/>
              <a:gd name="connsiteY18" fmla="*/ 253948 h 994407"/>
              <a:gd name="connsiteX19" fmla="*/ 474875 w 547363"/>
              <a:gd name="connsiteY19" fmla="*/ 240907 h 994407"/>
              <a:gd name="connsiteX20" fmla="*/ 463394 w 547363"/>
              <a:gd name="connsiteY20" fmla="*/ 207298 h 994407"/>
              <a:gd name="connsiteX21" fmla="*/ 468497 w 547363"/>
              <a:gd name="connsiteY21" fmla="*/ 154784 h 994407"/>
              <a:gd name="connsiteX22" fmla="*/ 472961 w 547363"/>
              <a:gd name="connsiteY22" fmla="*/ 131679 h 994407"/>
              <a:gd name="connsiteX23" fmla="*/ 483804 w 547363"/>
              <a:gd name="connsiteY23" fmla="*/ 156185 h 994407"/>
              <a:gd name="connsiteX24" fmla="*/ 492095 w 547363"/>
              <a:gd name="connsiteY24" fmla="*/ 196096 h 994407"/>
              <a:gd name="connsiteX25" fmla="*/ 481890 w 547363"/>
              <a:gd name="connsiteY25" fmla="*/ 243007 h 994407"/>
              <a:gd name="connsiteX26" fmla="*/ 479339 w 547363"/>
              <a:gd name="connsiteY26" fmla="*/ 279417 h 994407"/>
              <a:gd name="connsiteX27" fmla="*/ 477565 w 547363"/>
              <a:gd name="connsiteY27" fmla="*/ 281365 h 994407"/>
              <a:gd name="connsiteX28" fmla="*/ 487153 w 547363"/>
              <a:gd name="connsiteY28" fmla="*/ 319940 h 994407"/>
              <a:gd name="connsiteX29" fmla="*/ 494531 w 547363"/>
              <a:gd name="connsiteY29" fmla="*/ 369326 h 994407"/>
              <a:gd name="connsiteX30" fmla="*/ 498713 w 547363"/>
              <a:gd name="connsiteY30" fmla="*/ 359237 h 994407"/>
              <a:gd name="connsiteX31" fmla="*/ 499750 w 547363"/>
              <a:gd name="connsiteY31" fmla="*/ 345934 h 994407"/>
              <a:gd name="connsiteX32" fmla="*/ 492096 w 547363"/>
              <a:gd name="connsiteY32" fmla="*/ 309524 h 994407"/>
              <a:gd name="connsiteX33" fmla="*/ 502938 w 547363"/>
              <a:gd name="connsiteY33" fmla="*/ 256311 h 994407"/>
              <a:gd name="connsiteX34" fmla="*/ 509317 w 547363"/>
              <a:gd name="connsiteY34" fmla="*/ 232505 h 994407"/>
              <a:gd name="connsiteX35" fmla="*/ 518246 w 547363"/>
              <a:gd name="connsiteY35" fmla="*/ 259112 h 994407"/>
              <a:gd name="connsiteX36" fmla="*/ 522711 w 547363"/>
              <a:gd name="connsiteY36" fmla="*/ 301822 h 994407"/>
              <a:gd name="connsiteX37" fmla="*/ 506128 w 547363"/>
              <a:gd name="connsiteY37" fmla="*/ 348734 h 994407"/>
              <a:gd name="connsiteX38" fmla="*/ 498474 w 547363"/>
              <a:gd name="connsiteY38" fmla="*/ 385844 h 994407"/>
              <a:gd name="connsiteX39" fmla="*/ 497158 w 547363"/>
              <a:gd name="connsiteY39" fmla="*/ 386906 h 994407"/>
              <a:gd name="connsiteX40" fmla="*/ 497836 w 547363"/>
              <a:gd name="connsiteY40" fmla="*/ 391446 h 994407"/>
              <a:gd name="connsiteX41" fmla="*/ 500228 w 547363"/>
              <a:gd name="connsiteY41" fmla="*/ 464177 h 994407"/>
              <a:gd name="connsiteX42" fmla="*/ 498428 w 547363"/>
              <a:gd name="connsiteY42" fmla="*/ 480152 h 994407"/>
              <a:gd name="connsiteX43" fmla="*/ 504692 w 547363"/>
              <a:gd name="connsiteY43" fmla="*/ 470916 h 994407"/>
              <a:gd name="connsiteX44" fmla="*/ 508678 w 547363"/>
              <a:gd name="connsiteY44" fmla="*/ 457263 h 994407"/>
              <a:gd name="connsiteX45" fmla="*/ 507403 w 547363"/>
              <a:gd name="connsiteY45" fmla="*/ 418753 h 994407"/>
              <a:gd name="connsiteX46" fmla="*/ 515695 w 547363"/>
              <a:gd name="connsiteY46" fmla="*/ 388645 h 994407"/>
              <a:gd name="connsiteX47" fmla="*/ 526537 w 547363"/>
              <a:gd name="connsiteY47" fmla="*/ 365539 h 994407"/>
              <a:gd name="connsiteX48" fmla="*/ 536104 w 547363"/>
              <a:gd name="connsiteY48" fmla="*/ 341733 h 994407"/>
              <a:gd name="connsiteX49" fmla="*/ 541844 w 547363"/>
              <a:gd name="connsiteY49" fmla="*/ 371140 h 994407"/>
              <a:gd name="connsiteX50" fmla="*/ 539931 w 547363"/>
              <a:gd name="connsiteY50" fmla="*/ 416652 h 994407"/>
              <a:gd name="connsiteX51" fmla="*/ 514418 w 547363"/>
              <a:gd name="connsiteY51" fmla="*/ 462164 h 994407"/>
              <a:gd name="connsiteX52" fmla="*/ 499111 w 547363"/>
              <a:gd name="connsiteY52" fmla="*/ 497873 h 994407"/>
              <a:gd name="connsiteX53" fmla="*/ 495732 w 547363"/>
              <a:gd name="connsiteY53" fmla="*/ 504095 h 994407"/>
              <a:gd name="connsiteX54" fmla="*/ 492096 w 547363"/>
              <a:gd name="connsiteY54" fmla="*/ 536383 h 994407"/>
              <a:gd name="connsiteX55" fmla="*/ 476621 w 547363"/>
              <a:gd name="connsiteY55" fmla="*/ 591439 h 994407"/>
              <a:gd name="connsiteX56" fmla="*/ 485159 w 547363"/>
              <a:gd name="connsiteY56" fmla="*/ 584346 h 994407"/>
              <a:gd name="connsiteX57" fmla="*/ 492733 w 547363"/>
              <a:gd name="connsiteY57" fmla="*/ 572093 h 994407"/>
              <a:gd name="connsiteX58" fmla="*/ 501025 w 547363"/>
              <a:gd name="connsiteY58" fmla="*/ 532883 h 994407"/>
              <a:gd name="connsiteX59" fmla="*/ 516332 w 547363"/>
              <a:gd name="connsiteY59" fmla="*/ 504875 h 994407"/>
              <a:gd name="connsiteX60" fmla="*/ 532278 w 547363"/>
              <a:gd name="connsiteY60" fmla="*/ 484570 h 994407"/>
              <a:gd name="connsiteX61" fmla="*/ 546947 w 547363"/>
              <a:gd name="connsiteY61" fmla="*/ 462864 h 994407"/>
              <a:gd name="connsiteX62" fmla="*/ 546310 w 547363"/>
              <a:gd name="connsiteY62" fmla="*/ 495073 h 994407"/>
              <a:gd name="connsiteX63" fmla="*/ 534191 w 547363"/>
              <a:gd name="connsiteY63" fmla="*/ 541285 h 994407"/>
              <a:gd name="connsiteX64" fmla="*/ 513781 w 547363"/>
              <a:gd name="connsiteY64" fmla="*/ 567191 h 994407"/>
              <a:gd name="connsiteX65" fmla="*/ 497198 w 547363"/>
              <a:gd name="connsiteY65" fmla="*/ 578394 h 994407"/>
              <a:gd name="connsiteX66" fmla="*/ 472961 w 547363"/>
              <a:gd name="connsiteY66" fmla="*/ 609202 h 994407"/>
              <a:gd name="connsiteX67" fmla="*/ 468780 w 547363"/>
              <a:gd name="connsiteY67" fmla="*/ 613594 h 994407"/>
              <a:gd name="connsiteX68" fmla="*/ 441071 w 547363"/>
              <a:gd name="connsiteY68" fmla="*/ 670117 h 994407"/>
              <a:gd name="connsiteX69" fmla="*/ 422983 w 547363"/>
              <a:gd name="connsiteY69" fmla="*/ 695246 h 994407"/>
              <a:gd name="connsiteX70" fmla="*/ 435410 w 547363"/>
              <a:gd name="connsiteY70" fmla="*/ 690335 h 994407"/>
              <a:gd name="connsiteX71" fmla="*/ 446173 w 547363"/>
              <a:gd name="connsiteY71" fmla="*/ 680620 h 994407"/>
              <a:gd name="connsiteX72" fmla="*/ 465307 w 547363"/>
              <a:gd name="connsiteY72" fmla="*/ 644911 h 994407"/>
              <a:gd name="connsiteX73" fmla="*/ 487631 w 547363"/>
              <a:gd name="connsiteY73" fmla="*/ 621805 h 994407"/>
              <a:gd name="connsiteX74" fmla="*/ 508679 w 547363"/>
              <a:gd name="connsiteY74" fmla="*/ 606401 h 994407"/>
              <a:gd name="connsiteX75" fmla="*/ 529088 w 547363"/>
              <a:gd name="connsiteY75" fmla="*/ 588897 h 994407"/>
              <a:gd name="connsiteX76" fmla="*/ 520159 w 547363"/>
              <a:gd name="connsiteY76" fmla="*/ 621105 h 994407"/>
              <a:gd name="connsiteX77" fmla="*/ 495285 w 547363"/>
              <a:gd name="connsiteY77" fmla="*/ 663815 h 994407"/>
              <a:gd name="connsiteX78" fmla="*/ 467859 w 547363"/>
              <a:gd name="connsiteY78" fmla="*/ 682721 h 994407"/>
              <a:gd name="connsiteX79" fmla="*/ 448724 w 547363"/>
              <a:gd name="connsiteY79" fmla="*/ 688322 h 994407"/>
              <a:gd name="connsiteX80" fmla="*/ 416196 w 547363"/>
              <a:gd name="connsiteY80" fmla="*/ 710728 h 994407"/>
              <a:gd name="connsiteX81" fmla="*/ 409669 w 547363"/>
              <a:gd name="connsiteY81" fmla="*/ 714163 h 994407"/>
              <a:gd name="connsiteX82" fmla="*/ 409617 w 547363"/>
              <a:gd name="connsiteY82" fmla="*/ 713816 h 994407"/>
              <a:gd name="connsiteX83" fmla="*/ 399932 w 547363"/>
              <a:gd name="connsiteY83" fmla="*/ 727270 h 994407"/>
              <a:gd name="connsiteX84" fmla="*/ 351140 w 547363"/>
              <a:gd name="connsiteY84" fmla="*/ 776546 h 994407"/>
              <a:gd name="connsiteX85" fmla="*/ 345356 w 547363"/>
              <a:gd name="connsiteY85" fmla="*/ 780669 h 994407"/>
              <a:gd name="connsiteX86" fmla="*/ 357996 w 547363"/>
              <a:gd name="connsiteY86" fmla="*/ 779259 h 994407"/>
              <a:gd name="connsiteX87" fmla="*/ 370912 w 547363"/>
              <a:gd name="connsiteY87" fmla="*/ 772345 h 994407"/>
              <a:gd name="connsiteX88" fmla="*/ 398975 w 547363"/>
              <a:gd name="connsiteY88" fmla="*/ 742937 h 994407"/>
              <a:gd name="connsiteX89" fmla="*/ 427039 w 547363"/>
              <a:gd name="connsiteY89" fmla="*/ 727533 h 994407"/>
              <a:gd name="connsiteX90" fmla="*/ 451913 w 547363"/>
              <a:gd name="connsiteY90" fmla="*/ 719131 h 994407"/>
              <a:gd name="connsiteX91" fmla="*/ 476788 w 547363"/>
              <a:gd name="connsiteY91" fmla="*/ 708628 h 994407"/>
              <a:gd name="connsiteX92" fmla="*/ 458930 w 547363"/>
              <a:gd name="connsiteY92" fmla="*/ 737336 h 994407"/>
              <a:gd name="connsiteX93" fmla="*/ 423212 w 547363"/>
              <a:gd name="connsiteY93" fmla="*/ 770244 h 994407"/>
              <a:gd name="connsiteX94" fmla="*/ 391959 w 547363"/>
              <a:gd name="connsiteY94" fmla="*/ 780047 h 994407"/>
              <a:gd name="connsiteX95" fmla="*/ 371549 w 547363"/>
              <a:gd name="connsiteY95" fmla="*/ 780747 h 994407"/>
              <a:gd name="connsiteX96" fmla="*/ 334556 w 547363"/>
              <a:gd name="connsiteY96" fmla="*/ 794050 h 994407"/>
              <a:gd name="connsiteX97" fmla="*/ 327351 w 547363"/>
              <a:gd name="connsiteY97" fmla="*/ 796118 h 994407"/>
              <a:gd name="connsiteX98" fmla="*/ 327498 w 547363"/>
              <a:gd name="connsiteY98" fmla="*/ 793401 h 994407"/>
              <a:gd name="connsiteX99" fmla="*/ 250305 w 547363"/>
              <a:gd name="connsiteY99" fmla="*/ 848434 h 994407"/>
              <a:gd name="connsiteX100" fmla="*/ 263998 w 547363"/>
              <a:gd name="connsiteY100" fmla="*/ 849452 h 994407"/>
              <a:gd name="connsiteX101" fmla="*/ 277791 w 547363"/>
              <a:gd name="connsiteY101" fmla="*/ 845163 h 994407"/>
              <a:gd name="connsiteX102" fmla="*/ 310957 w 547363"/>
              <a:gd name="connsiteY102" fmla="*/ 822058 h 994407"/>
              <a:gd name="connsiteX103" fmla="*/ 342209 w 547363"/>
              <a:gd name="connsiteY103" fmla="*/ 813656 h 994407"/>
              <a:gd name="connsiteX104" fmla="*/ 368360 w 547363"/>
              <a:gd name="connsiteY104" fmla="*/ 812255 h 994407"/>
              <a:gd name="connsiteX105" fmla="*/ 395148 w 547363"/>
              <a:gd name="connsiteY105" fmla="*/ 809455 h 994407"/>
              <a:gd name="connsiteX106" fmla="*/ 371549 w 547363"/>
              <a:gd name="connsiteY106" fmla="*/ 832560 h 994407"/>
              <a:gd name="connsiteX107" fmla="*/ 330091 w 547363"/>
              <a:gd name="connsiteY107" fmla="*/ 855666 h 994407"/>
              <a:gd name="connsiteX108" fmla="*/ 277153 w 547363"/>
              <a:gd name="connsiteY108" fmla="*/ 854266 h 994407"/>
              <a:gd name="connsiteX109" fmla="*/ 237608 w 547363"/>
              <a:gd name="connsiteY109" fmla="*/ 860567 h 994407"/>
              <a:gd name="connsiteX110" fmla="*/ 230174 w 547363"/>
              <a:gd name="connsiteY110" fmla="*/ 861257 h 994407"/>
              <a:gd name="connsiteX111" fmla="*/ 230273 w 547363"/>
              <a:gd name="connsiteY111" fmla="*/ 860774 h 994407"/>
              <a:gd name="connsiteX112" fmla="*/ 145532 w 547363"/>
              <a:gd name="connsiteY112" fmla="*/ 904552 h 994407"/>
              <a:gd name="connsiteX113" fmla="*/ 158520 w 547363"/>
              <a:gd name="connsiteY113" fmla="*/ 906780 h 994407"/>
              <a:gd name="connsiteX114" fmla="*/ 173190 w 547363"/>
              <a:gd name="connsiteY114" fmla="*/ 903979 h 994407"/>
              <a:gd name="connsiteX115" fmla="*/ 209545 w 547363"/>
              <a:gd name="connsiteY115" fmla="*/ 884374 h 994407"/>
              <a:gd name="connsiteX116" fmla="*/ 268861 w 547363"/>
              <a:gd name="connsiteY116" fmla="*/ 885074 h 994407"/>
              <a:gd name="connsiteX117" fmla="*/ 295649 w 547363"/>
              <a:gd name="connsiteY117" fmla="*/ 887175 h 994407"/>
              <a:gd name="connsiteX118" fmla="*/ 269499 w 547363"/>
              <a:gd name="connsiteY118" fmla="*/ 905380 h 994407"/>
              <a:gd name="connsiteX119" fmla="*/ 225490 w 547363"/>
              <a:gd name="connsiteY119" fmla="*/ 921484 h 994407"/>
              <a:gd name="connsiteX120" fmla="*/ 171914 w 547363"/>
              <a:gd name="connsiteY120" fmla="*/ 913081 h 994407"/>
              <a:gd name="connsiteX121" fmla="*/ 131094 w 547363"/>
              <a:gd name="connsiteY121" fmla="*/ 915182 h 994407"/>
              <a:gd name="connsiteX122" fmla="*/ 124938 w 547363"/>
              <a:gd name="connsiteY122" fmla="*/ 915191 h 994407"/>
              <a:gd name="connsiteX123" fmla="*/ 120889 w 547363"/>
              <a:gd name="connsiteY123" fmla="*/ 917282 h 994407"/>
              <a:gd name="connsiteX124" fmla="*/ 61573 w 547363"/>
              <a:gd name="connsiteY124" fmla="*/ 946690 h 994407"/>
              <a:gd name="connsiteX125" fmla="*/ 33509 w 547363"/>
              <a:gd name="connsiteY125" fmla="*/ 963494 h 994407"/>
              <a:gd name="connsiteX126" fmla="*/ 11186 w 547363"/>
              <a:gd name="connsiteY126" fmla="*/ 985900 h 994407"/>
              <a:gd name="connsiteX127" fmla="*/ 4170 w 547363"/>
              <a:gd name="connsiteY127" fmla="*/ 994302 h 994407"/>
              <a:gd name="connsiteX128" fmla="*/ 1619 w 547363"/>
              <a:gd name="connsiteY128" fmla="*/ 978898 h 994407"/>
              <a:gd name="connsiteX129" fmla="*/ 9272 w 547363"/>
              <a:gd name="connsiteY129" fmla="*/ 968396 h 994407"/>
              <a:gd name="connsiteX130" fmla="*/ 36698 w 547363"/>
              <a:gd name="connsiteY130" fmla="*/ 947390 h 994407"/>
              <a:gd name="connsiteX131" fmla="*/ 81504 w 547363"/>
              <a:gd name="connsiteY131" fmla="*/ 923234 h 994407"/>
              <a:gd name="connsiteX132" fmla="*/ 128846 w 547363"/>
              <a:gd name="connsiteY132" fmla="*/ 900540 h 994407"/>
              <a:gd name="connsiteX133" fmla="*/ 143770 w 547363"/>
              <a:gd name="connsiteY133" fmla="*/ 886824 h 994407"/>
              <a:gd name="connsiteX134" fmla="*/ 154693 w 547363"/>
              <a:gd name="connsiteY134" fmla="*/ 871070 h 994407"/>
              <a:gd name="connsiteX135" fmla="*/ 180843 w 547363"/>
              <a:gd name="connsiteY135" fmla="*/ 821357 h 994407"/>
              <a:gd name="connsiteX136" fmla="*/ 214647 w 547363"/>
              <a:gd name="connsiteY136" fmla="*/ 794050 h 994407"/>
              <a:gd name="connsiteX137" fmla="*/ 238884 w 547363"/>
              <a:gd name="connsiteY137" fmla="*/ 780747 h 994407"/>
              <a:gd name="connsiteX138" fmla="*/ 229316 w 547363"/>
              <a:gd name="connsiteY138" fmla="*/ 805953 h 994407"/>
              <a:gd name="connsiteX139" fmla="*/ 198064 w 547363"/>
              <a:gd name="connsiteY139" fmla="*/ 857767 h 994407"/>
              <a:gd name="connsiteX140" fmla="*/ 161708 w 547363"/>
              <a:gd name="connsiteY140" fmla="*/ 875971 h 994407"/>
              <a:gd name="connsiteX141" fmla="*/ 150547 w 547363"/>
              <a:gd name="connsiteY141" fmla="*/ 886474 h 994407"/>
              <a:gd name="connsiteX142" fmla="*/ 147699 w 547363"/>
              <a:gd name="connsiteY142" fmla="*/ 891297 h 994407"/>
              <a:gd name="connsiteX143" fmla="*/ 209147 w 547363"/>
              <a:gd name="connsiteY143" fmla="*/ 860042 h 994407"/>
              <a:gd name="connsiteX144" fmla="*/ 229773 w 547363"/>
              <a:gd name="connsiteY144" fmla="*/ 847656 h 994407"/>
              <a:gd name="connsiteX145" fmla="*/ 230593 w 547363"/>
              <a:gd name="connsiteY145" fmla="*/ 846564 h 994407"/>
              <a:gd name="connsiteX146" fmla="*/ 256105 w 547363"/>
              <a:gd name="connsiteY146" fmla="*/ 815056 h 994407"/>
              <a:gd name="connsiteX147" fmla="*/ 275240 w 547363"/>
              <a:gd name="connsiteY147" fmla="*/ 763942 h 994407"/>
              <a:gd name="connsiteX148" fmla="*/ 302666 w 547363"/>
              <a:gd name="connsiteY148" fmla="*/ 733134 h 994407"/>
              <a:gd name="connsiteX149" fmla="*/ 323076 w 547363"/>
              <a:gd name="connsiteY149" fmla="*/ 717030 h 994407"/>
              <a:gd name="connsiteX150" fmla="*/ 317974 w 547363"/>
              <a:gd name="connsiteY150" fmla="*/ 742236 h 994407"/>
              <a:gd name="connsiteX151" fmla="*/ 311596 w 547363"/>
              <a:gd name="connsiteY151" fmla="*/ 768143 h 994407"/>
              <a:gd name="connsiteX152" fmla="*/ 295012 w 547363"/>
              <a:gd name="connsiteY152" fmla="*/ 796151 h 994407"/>
              <a:gd name="connsiteX153" fmla="*/ 262484 w 547363"/>
              <a:gd name="connsiteY153" fmla="*/ 817856 h 994407"/>
              <a:gd name="connsiteX154" fmla="*/ 252045 w 547363"/>
              <a:gd name="connsiteY154" fmla="*/ 834281 h 994407"/>
              <a:gd name="connsiteX155" fmla="*/ 282894 w 547363"/>
              <a:gd name="connsiteY155" fmla="*/ 815756 h 994407"/>
              <a:gd name="connsiteX156" fmla="*/ 331156 w 547363"/>
              <a:gd name="connsiteY156" fmla="*/ 777572 h 994407"/>
              <a:gd name="connsiteX157" fmla="*/ 339898 w 547363"/>
              <a:gd name="connsiteY157" fmla="*/ 764817 h 994407"/>
              <a:gd name="connsiteX158" fmla="*/ 346037 w 547363"/>
              <a:gd name="connsiteY158" fmla="*/ 747838 h 994407"/>
              <a:gd name="connsiteX159" fmla="*/ 354966 w 547363"/>
              <a:gd name="connsiteY159" fmla="*/ 696024 h 994407"/>
              <a:gd name="connsiteX160" fmla="*/ 374101 w 547363"/>
              <a:gd name="connsiteY160" fmla="*/ 661716 h 994407"/>
              <a:gd name="connsiteX161" fmla="*/ 389408 w 547363"/>
              <a:gd name="connsiteY161" fmla="*/ 642111 h 994407"/>
              <a:gd name="connsiteX162" fmla="*/ 390684 w 547363"/>
              <a:gd name="connsiteY162" fmla="*/ 666617 h 994407"/>
              <a:gd name="connsiteX163" fmla="*/ 390046 w 547363"/>
              <a:gd name="connsiteY163" fmla="*/ 692524 h 994407"/>
              <a:gd name="connsiteX164" fmla="*/ 380479 w 547363"/>
              <a:gd name="connsiteY164" fmla="*/ 722631 h 994407"/>
              <a:gd name="connsiteX165" fmla="*/ 353691 w 547363"/>
              <a:gd name="connsiteY165" fmla="*/ 749939 h 994407"/>
              <a:gd name="connsiteX166" fmla="*/ 347173 w 547363"/>
              <a:gd name="connsiteY166" fmla="*/ 764900 h 994407"/>
              <a:gd name="connsiteX167" fmla="*/ 355684 w 547363"/>
              <a:gd name="connsiteY167" fmla="*/ 758166 h 994407"/>
              <a:gd name="connsiteX168" fmla="*/ 408922 w 547363"/>
              <a:gd name="connsiteY168" fmla="*/ 696868 h 994407"/>
              <a:gd name="connsiteX169" fmla="*/ 415160 w 547363"/>
              <a:gd name="connsiteY169" fmla="*/ 681584 h 994407"/>
              <a:gd name="connsiteX170" fmla="*/ 416834 w 547363"/>
              <a:gd name="connsiteY170" fmla="*/ 663817 h 994407"/>
              <a:gd name="connsiteX171" fmla="*/ 413645 w 547363"/>
              <a:gd name="connsiteY171" fmla="*/ 643511 h 994407"/>
              <a:gd name="connsiteX172" fmla="*/ 412369 w 547363"/>
              <a:gd name="connsiteY172" fmla="*/ 613403 h 994407"/>
              <a:gd name="connsiteX173" fmla="*/ 421299 w 547363"/>
              <a:gd name="connsiteY173" fmla="*/ 576293 h 994407"/>
              <a:gd name="connsiteX174" fmla="*/ 430228 w 547363"/>
              <a:gd name="connsiteY174" fmla="*/ 553188 h 994407"/>
              <a:gd name="connsiteX175" fmla="*/ 437882 w 547363"/>
              <a:gd name="connsiteY175" fmla="*/ 575594 h 994407"/>
              <a:gd name="connsiteX176" fmla="*/ 444260 w 547363"/>
              <a:gd name="connsiteY176" fmla="*/ 599400 h 994407"/>
              <a:gd name="connsiteX177" fmla="*/ 442984 w 547363"/>
              <a:gd name="connsiteY177" fmla="*/ 630208 h 994407"/>
              <a:gd name="connsiteX178" fmla="*/ 424488 w 547363"/>
              <a:gd name="connsiteY178" fmla="*/ 663116 h 994407"/>
              <a:gd name="connsiteX179" fmla="*/ 421545 w 547363"/>
              <a:gd name="connsiteY179" fmla="*/ 680706 h 994407"/>
              <a:gd name="connsiteX180" fmla="*/ 462151 w 547363"/>
              <a:gd name="connsiteY180" fmla="*/ 603316 h 994407"/>
              <a:gd name="connsiteX181" fmla="*/ 464431 w 547363"/>
              <a:gd name="connsiteY181" fmla="*/ 582858 h 994407"/>
              <a:gd name="connsiteX182" fmla="*/ 461481 w 547363"/>
              <a:gd name="connsiteY182" fmla="*/ 565791 h 994407"/>
              <a:gd name="connsiteX183" fmla="*/ 444259 w 547363"/>
              <a:gd name="connsiteY183" fmla="*/ 520279 h 994407"/>
              <a:gd name="connsiteX184" fmla="*/ 442984 w 547363"/>
              <a:gd name="connsiteY184" fmla="*/ 482469 h 994407"/>
              <a:gd name="connsiteX185" fmla="*/ 445536 w 547363"/>
              <a:gd name="connsiteY185" fmla="*/ 457963 h 994407"/>
              <a:gd name="connsiteX186" fmla="*/ 458292 w 547363"/>
              <a:gd name="connsiteY186" fmla="*/ 476868 h 994407"/>
              <a:gd name="connsiteX187" fmla="*/ 470410 w 547363"/>
              <a:gd name="connsiteY187" fmla="*/ 497173 h 994407"/>
              <a:gd name="connsiteX188" fmla="*/ 476788 w 547363"/>
              <a:gd name="connsiteY188" fmla="*/ 526581 h 994407"/>
              <a:gd name="connsiteX189" fmla="*/ 467859 w 547363"/>
              <a:gd name="connsiteY189" fmla="*/ 562991 h 994407"/>
              <a:gd name="connsiteX190" fmla="*/ 467381 w 547363"/>
              <a:gd name="connsiteY190" fmla="*/ 576907 h 994407"/>
              <a:gd name="connsiteX191" fmla="*/ 468745 w 547363"/>
              <a:gd name="connsiteY191" fmla="*/ 583148 h 994407"/>
              <a:gd name="connsiteX192" fmla="*/ 488269 w 547363"/>
              <a:gd name="connsiteY192" fmla="*/ 502774 h 994407"/>
              <a:gd name="connsiteX193" fmla="*/ 488413 w 547363"/>
              <a:gd name="connsiteY193" fmla="*/ 497736 h 994407"/>
              <a:gd name="connsiteX194" fmla="*/ 488269 w 547363"/>
              <a:gd name="connsiteY194" fmla="*/ 497173 h 994407"/>
              <a:gd name="connsiteX195" fmla="*/ 478064 w 547363"/>
              <a:gd name="connsiteY195" fmla="*/ 460763 h 994407"/>
              <a:gd name="connsiteX196" fmla="*/ 451913 w 547363"/>
              <a:gd name="connsiteY196" fmla="*/ 422254 h 994407"/>
              <a:gd name="connsiteX197" fmla="*/ 442984 w 547363"/>
              <a:gd name="connsiteY197" fmla="*/ 385844 h 994407"/>
              <a:gd name="connsiteX198" fmla="*/ 441071 w 547363"/>
              <a:gd name="connsiteY198" fmla="*/ 360638 h 994407"/>
              <a:gd name="connsiteX199" fmla="*/ 456378 w 547363"/>
              <a:gd name="connsiteY199" fmla="*/ 376742 h 994407"/>
              <a:gd name="connsiteX200" fmla="*/ 471686 w 547363"/>
              <a:gd name="connsiteY200" fmla="*/ 393546 h 994407"/>
              <a:gd name="connsiteX201" fmla="*/ 483804 w 547363"/>
              <a:gd name="connsiteY201" fmla="*/ 420153 h 994407"/>
              <a:gd name="connsiteX202" fmla="*/ 483804 w 547363"/>
              <a:gd name="connsiteY202" fmla="*/ 457263 h 994407"/>
              <a:gd name="connsiteX203" fmla="*/ 489167 w 547363"/>
              <a:gd name="connsiteY203" fmla="*/ 471329 h 994407"/>
              <a:gd name="connsiteX204" fmla="*/ 490900 w 547363"/>
              <a:gd name="connsiteY204" fmla="*/ 410701 h 994407"/>
              <a:gd name="connsiteX205" fmla="*/ 487930 w 547363"/>
              <a:gd name="connsiteY205" fmla="*/ 387144 h 994407"/>
              <a:gd name="connsiteX206" fmla="*/ 487630 w 547363"/>
              <a:gd name="connsiteY206" fmla="*/ 386544 h 994407"/>
              <a:gd name="connsiteX207" fmla="*/ 471047 w 547363"/>
              <a:gd name="connsiteY207" fmla="*/ 355036 h 994407"/>
              <a:gd name="connsiteX208" fmla="*/ 439157 w 547363"/>
              <a:gd name="connsiteY208" fmla="*/ 322828 h 994407"/>
              <a:gd name="connsiteX209" fmla="*/ 425125 w 547363"/>
              <a:gd name="connsiteY209" fmla="*/ 288519 h 994407"/>
              <a:gd name="connsiteX210" fmla="*/ 419385 w 547363"/>
              <a:gd name="connsiteY210" fmla="*/ 264013 h 994407"/>
              <a:gd name="connsiteX211" fmla="*/ 436605 w 547363"/>
              <a:gd name="connsiteY211" fmla="*/ 277316 h 994407"/>
              <a:gd name="connsiteX212" fmla="*/ 469771 w 547363"/>
              <a:gd name="connsiteY212" fmla="*/ 314426 h 994407"/>
              <a:gd name="connsiteX213" fmla="*/ 476149 w 547363"/>
              <a:gd name="connsiteY213" fmla="*/ 350135 h 994407"/>
              <a:gd name="connsiteX214" fmla="*/ 485009 w 547363"/>
              <a:gd name="connsiteY214" fmla="*/ 363975 h 994407"/>
              <a:gd name="connsiteX215" fmla="*/ 480615 w 547363"/>
              <a:gd name="connsiteY215" fmla="*/ 329130 h 994407"/>
              <a:gd name="connsiteX216" fmla="*/ 469861 w 547363"/>
              <a:gd name="connsiteY216" fmla="*/ 283322 h 994407"/>
              <a:gd name="connsiteX217" fmla="*/ 468497 w 547363"/>
              <a:gd name="connsiteY217" fmla="*/ 282918 h 994407"/>
              <a:gd name="connsiteX218" fmla="*/ 448725 w 547363"/>
              <a:gd name="connsiteY218" fmla="*/ 254910 h 994407"/>
              <a:gd name="connsiteX219" fmla="*/ 414283 w 547363"/>
              <a:gd name="connsiteY219" fmla="*/ 227603 h 994407"/>
              <a:gd name="connsiteX220" fmla="*/ 396424 w 547363"/>
              <a:gd name="connsiteY220" fmla="*/ 195394 h 994407"/>
              <a:gd name="connsiteX221" fmla="*/ 388771 w 547363"/>
              <a:gd name="connsiteY221" fmla="*/ 172289 h 994407"/>
              <a:gd name="connsiteX222" fmla="*/ 406629 w 547363"/>
              <a:gd name="connsiteY222" fmla="*/ 183492 h 994407"/>
              <a:gd name="connsiteX223" fmla="*/ 442347 w 547363"/>
              <a:gd name="connsiteY223" fmla="*/ 215700 h 994407"/>
              <a:gd name="connsiteX224" fmla="*/ 452552 w 547363"/>
              <a:gd name="connsiteY224" fmla="*/ 249309 h 994407"/>
              <a:gd name="connsiteX225" fmla="*/ 465410 w 547363"/>
              <a:gd name="connsiteY225" fmla="*/ 264366 h 994407"/>
              <a:gd name="connsiteX226" fmla="*/ 464670 w 547363"/>
              <a:gd name="connsiteY226" fmla="*/ 261212 h 994407"/>
              <a:gd name="connsiteX227" fmla="*/ 448724 w 547363"/>
              <a:gd name="connsiteY227" fmla="*/ 210099 h 994407"/>
              <a:gd name="connsiteX228" fmla="*/ 439587 w 547363"/>
              <a:gd name="connsiteY228" fmla="*/ 184363 h 994407"/>
              <a:gd name="connsiteX229" fmla="*/ 438519 w 547363"/>
              <a:gd name="connsiteY229" fmla="*/ 184191 h 994407"/>
              <a:gd name="connsiteX230" fmla="*/ 416196 w 547363"/>
              <a:gd name="connsiteY230" fmla="*/ 159685 h 994407"/>
              <a:gd name="connsiteX231" fmla="*/ 380478 w 547363"/>
              <a:gd name="connsiteY231" fmla="*/ 136579 h 994407"/>
              <a:gd name="connsiteX232" fmla="*/ 360706 w 547363"/>
              <a:gd name="connsiteY232" fmla="*/ 106471 h 994407"/>
              <a:gd name="connsiteX233" fmla="*/ 351777 w 547363"/>
              <a:gd name="connsiteY233" fmla="*/ 84066 h 994407"/>
              <a:gd name="connsiteX234" fmla="*/ 369636 w 547363"/>
              <a:gd name="connsiteY234" fmla="*/ 93868 h 994407"/>
              <a:gd name="connsiteX235" fmla="*/ 406629 w 547363"/>
              <a:gd name="connsiteY235" fmla="*/ 121875 h 994407"/>
              <a:gd name="connsiteX236" fmla="*/ 419385 w 547363"/>
              <a:gd name="connsiteY236" fmla="*/ 153383 h 994407"/>
              <a:gd name="connsiteX237" fmla="*/ 432708 w 547363"/>
              <a:gd name="connsiteY237" fmla="*/ 165793 h 994407"/>
              <a:gd name="connsiteX238" fmla="*/ 418269 w 547363"/>
              <a:gd name="connsiteY238" fmla="*/ 126515 h 994407"/>
              <a:gd name="connsiteX239" fmla="*/ 412369 w 547363"/>
              <a:gd name="connsiteY239" fmla="*/ 108572 h 994407"/>
              <a:gd name="connsiteX240" fmla="*/ 405353 w 547363"/>
              <a:gd name="connsiteY240" fmla="*/ 92468 h 994407"/>
              <a:gd name="connsiteX241" fmla="*/ 382392 w 547363"/>
              <a:gd name="connsiteY241" fmla="*/ 68662 h 994407"/>
              <a:gd name="connsiteX242" fmla="*/ 368360 w 547363"/>
              <a:gd name="connsiteY242" fmla="*/ 21750 h 994407"/>
              <a:gd name="connsiteX243" fmla="*/ 363896 w 547363"/>
              <a:gd name="connsiteY243" fmla="*/ 44 h 99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547363" h="994407">
                <a:moveTo>
                  <a:pt x="363896" y="44"/>
                </a:moveTo>
                <a:cubicBezTo>
                  <a:pt x="363258" y="-656"/>
                  <a:pt x="372825" y="7046"/>
                  <a:pt x="381755" y="16148"/>
                </a:cubicBezTo>
                <a:cubicBezTo>
                  <a:pt x="386857" y="21050"/>
                  <a:pt x="397700" y="29452"/>
                  <a:pt x="403440" y="46956"/>
                </a:cubicBezTo>
                <a:cubicBezTo>
                  <a:pt x="412369" y="71463"/>
                  <a:pt x="411731" y="78465"/>
                  <a:pt x="412369" y="91768"/>
                </a:cubicBezTo>
                <a:cubicBezTo>
                  <a:pt x="414283" y="100170"/>
                  <a:pt x="414921" y="107172"/>
                  <a:pt x="420023" y="116274"/>
                </a:cubicBezTo>
                <a:lnTo>
                  <a:pt x="439779" y="169382"/>
                </a:lnTo>
                <a:lnTo>
                  <a:pt x="441709" y="156010"/>
                </a:lnTo>
                <a:cubicBezTo>
                  <a:pt x="441709" y="150759"/>
                  <a:pt x="441071" y="146383"/>
                  <a:pt x="440433" y="143582"/>
                </a:cubicBezTo>
                <a:cubicBezTo>
                  <a:pt x="434055" y="132379"/>
                  <a:pt x="429590" y="121876"/>
                  <a:pt x="426401" y="112073"/>
                </a:cubicBezTo>
                <a:cubicBezTo>
                  <a:pt x="421936" y="97370"/>
                  <a:pt x="425125" y="68662"/>
                  <a:pt x="427677" y="60961"/>
                </a:cubicBezTo>
                <a:cubicBezTo>
                  <a:pt x="429590" y="51158"/>
                  <a:pt x="430228" y="38555"/>
                  <a:pt x="430228" y="37854"/>
                </a:cubicBezTo>
                <a:cubicBezTo>
                  <a:pt x="430228" y="37154"/>
                  <a:pt x="436606" y="48357"/>
                  <a:pt x="442346" y="60260"/>
                </a:cubicBezTo>
                <a:cubicBezTo>
                  <a:pt x="445536" y="67262"/>
                  <a:pt x="453189" y="79165"/>
                  <a:pt x="453189" y="98070"/>
                </a:cubicBezTo>
                <a:cubicBezTo>
                  <a:pt x="453189" y="125377"/>
                  <a:pt x="450638" y="131679"/>
                  <a:pt x="446811" y="144982"/>
                </a:cubicBezTo>
                <a:cubicBezTo>
                  <a:pt x="445536" y="156185"/>
                  <a:pt x="444260" y="163887"/>
                  <a:pt x="448087" y="179991"/>
                </a:cubicBezTo>
                <a:lnTo>
                  <a:pt x="445268" y="184138"/>
                </a:lnTo>
                <a:lnTo>
                  <a:pt x="469772" y="250009"/>
                </a:lnTo>
                <a:lnTo>
                  <a:pt x="473137" y="263548"/>
                </a:lnTo>
                <a:lnTo>
                  <a:pt x="475592" y="253948"/>
                </a:lnTo>
                <a:cubicBezTo>
                  <a:pt x="475991" y="248609"/>
                  <a:pt x="475513" y="244058"/>
                  <a:pt x="474875" y="240907"/>
                </a:cubicBezTo>
                <a:cubicBezTo>
                  <a:pt x="469772" y="228304"/>
                  <a:pt x="465945" y="217801"/>
                  <a:pt x="463394" y="207298"/>
                </a:cubicBezTo>
                <a:cubicBezTo>
                  <a:pt x="460205" y="191194"/>
                  <a:pt x="465945" y="162487"/>
                  <a:pt x="468497" y="154784"/>
                </a:cubicBezTo>
                <a:cubicBezTo>
                  <a:pt x="471685" y="144982"/>
                  <a:pt x="472961" y="131679"/>
                  <a:pt x="472961" y="131679"/>
                </a:cubicBezTo>
                <a:cubicBezTo>
                  <a:pt x="472961" y="130978"/>
                  <a:pt x="478702" y="142882"/>
                  <a:pt x="483804" y="156185"/>
                </a:cubicBezTo>
                <a:cubicBezTo>
                  <a:pt x="486355" y="163887"/>
                  <a:pt x="493371" y="176490"/>
                  <a:pt x="492095" y="196096"/>
                </a:cubicBezTo>
                <a:cubicBezTo>
                  <a:pt x="490182" y="223402"/>
                  <a:pt x="486355" y="230404"/>
                  <a:pt x="481890" y="243007"/>
                </a:cubicBezTo>
                <a:cubicBezTo>
                  <a:pt x="479339" y="254210"/>
                  <a:pt x="477426" y="262612"/>
                  <a:pt x="479339" y="279417"/>
                </a:cubicBezTo>
                <a:lnTo>
                  <a:pt x="477565" y="281365"/>
                </a:lnTo>
                <a:lnTo>
                  <a:pt x="487153" y="319940"/>
                </a:lnTo>
                <a:lnTo>
                  <a:pt x="494531" y="369326"/>
                </a:lnTo>
                <a:lnTo>
                  <a:pt x="498713" y="359237"/>
                </a:lnTo>
                <a:cubicBezTo>
                  <a:pt x="499909" y="353811"/>
                  <a:pt x="500068" y="349085"/>
                  <a:pt x="499750" y="345934"/>
                </a:cubicBezTo>
                <a:cubicBezTo>
                  <a:pt x="495923" y="331930"/>
                  <a:pt x="493371" y="320727"/>
                  <a:pt x="492096" y="309524"/>
                </a:cubicBezTo>
                <a:cubicBezTo>
                  <a:pt x="490820" y="292720"/>
                  <a:pt x="499111" y="264012"/>
                  <a:pt x="502938" y="256311"/>
                </a:cubicBezTo>
                <a:cubicBezTo>
                  <a:pt x="506765" y="246508"/>
                  <a:pt x="509317" y="232505"/>
                  <a:pt x="509317" y="232505"/>
                </a:cubicBezTo>
                <a:cubicBezTo>
                  <a:pt x="509317" y="231804"/>
                  <a:pt x="514419" y="245108"/>
                  <a:pt x="518246" y="259112"/>
                </a:cubicBezTo>
                <a:cubicBezTo>
                  <a:pt x="520160" y="267514"/>
                  <a:pt x="525900" y="281517"/>
                  <a:pt x="522711" y="301822"/>
                </a:cubicBezTo>
                <a:cubicBezTo>
                  <a:pt x="517608" y="330530"/>
                  <a:pt x="513143" y="336131"/>
                  <a:pt x="506128" y="348734"/>
                </a:cubicBezTo>
                <a:cubicBezTo>
                  <a:pt x="502301" y="359937"/>
                  <a:pt x="499111" y="367639"/>
                  <a:pt x="498474" y="385844"/>
                </a:cubicBezTo>
                <a:lnTo>
                  <a:pt x="497158" y="386906"/>
                </a:lnTo>
                <a:lnTo>
                  <a:pt x="497836" y="391446"/>
                </a:lnTo>
                <a:cubicBezTo>
                  <a:pt x="500069" y="415602"/>
                  <a:pt x="501025" y="439933"/>
                  <a:pt x="500228" y="464177"/>
                </a:cubicBezTo>
                <a:lnTo>
                  <a:pt x="498428" y="480152"/>
                </a:lnTo>
                <a:lnTo>
                  <a:pt x="504692" y="470916"/>
                </a:lnTo>
                <a:cubicBezTo>
                  <a:pt x="507084" y="465665"/>
                  <a:pt x="508359" y="460764"/>
                  <a:pt x="508678" y="457263"/>
                </a:cubicBezTo>
                <a:cubicBezTo>
                  <a:pt x="507403" y="442559"/>
                  <a:pt x="506764" y="430656"/>
                  <a:pt x="507403" y="418753"/>
                </a:cubicBezTo>
                <a:cubicBezTo>
                  <a:pt x="508040" y="410350"/>
                  <a:pt x="511868" y="399147"/>
                  <a:pt x="515695" y="388645"/>
                </a:cubicBezTo>
                <a:cubicBezTo>
                  <a:pt x="519521" y="378843"/>
                  <a:pt x="523986" y="369740"/>
                  <a:pt x="526537" y="365539"/>
                </a:cubicBezTo>
                <a:cubicBezTo>
                  <a:pt x="532277" y="355736"/>
                  <a:pt x="536104" y="342433"/>
                  <a:pt x="536104" y="341733"/>
                </a:cubicBezTo>
                <a:cubicBezTo>
                  <a:pt x="536104" y="341033"/>
                  <a:pt x="539931" y="355736"/>
                  <a:pt x="541844" y="371140"/>
                </a:cubicBezTo>
                <a:cubicBezTo>
                  <a:pt x="543120" y="380243"/>
                  <a:pt x="546947" y="396347"/>
                  <a:pt x="539931" y="416652"/>
                </a:cubicBezTo>
                <a:cubicBezTo>
                  <a:pt x="529726" y="446060"/>
                  <a:pt x="523986" y="450961"/>
                  <a:pt x="514418" y="462164"/>
                </a:cubicBezTo>
                <a:cubicBezTo>
                  <a:pt x="508040" y="472667"/>
                  <a:pt x="503576" y="479668"/>
                  <a:pt x="499111" y="497873"/>
                </a:cubicBezTo>
                <a:lnTo>
                  <a:pt x="495732" y="504095"/>
                </a:lnTo>
                <a:lnTo>
                  <a:pt x="492096" y="536383"/>
                </a:lnTo>
                <a:lnTo>
                  <a:pt x="476621" y="591439"/>
                </a:lnTo>
                <a:lnTo>
                  <a:pt x="485159" y="584346"/>
                </a:lnTo>
                <a:cubicBezTo>
                  <a:pt x="488906" y="579795"/>
                  <a:pt x="491458" y="575244"/>
                  <a:pt x="492733" y="572093"/>
                </a:cubicBezTo>
                <a:cubicBezTo>
                  <a:pt x="495285" y="556689"/>
                  <a:pt x="497836" y="544785"/>
                  <a:pt x="501025" y="532883"/>
                </a:cubicBezTo>
                <a:cubicBezTo>
                  <a:pt x="503576" y="524480"/>
                  <a:pt x="509954" y="513977"/>
                  <a:pt x="516332" y="504875"/>
                </a:cubicBezTo>
                <a:cubicBezTo>
                  <a:pt x="522710" y="495773"/>
                  <a:pt x="529088" y="487370"/>
                  <a:pt x="532278" y="484570"/>
                </a:cubicBezTo>
                <a:cubicBezTo>
                  <a:pt x="539932" y="476167"/>
                  <a:pt x="546947" y="462864"/>
                  <a:pt x="546947" y="462864"/>
                </a:cubicBezTo>
                <a:cubicBezTo>
                  <a:pt x="546947" y="462164"/>
                  <a:pt x="548223" y="478268"/>
                  <a:pt x="546310" y="495073"/>
                </a:cubicBezTo>
                <a:cubicBezTo>
                  <a:pt x="545672" y="504875"/>
                  <a:pt x="545672" y="522380"/>
                  <a:pt x="534191" y="541285"/>
                </a:cubicBezTo>
                <a:cubicBezTo>
                  <a:pt x="525900" y="554588"/>
                  <a:pt x="519521" y="562290"/>
                  <a:pt x="513781" y="567191"/>
                </a:cubicBezTo>
                <a:cubicBezTo>
                  <a:pt x="508041" y="571392"/>
                  <a:pt x="503576" y="574193"/>
                  <a:pt x="497198" y="578394"/>
                </a:cubicBezTo>
                <a:cubicBezTo>
                  <a:pt x="488268" y="587497"/>
                  <a:pt x="481890" y="592398"/>
                  <a:pt x="472961" y="609202"/>
                </a:cubicBezTo>
                <a:lnTo>
                  <a:pt x="468780" y="613594"/>
                </a:lnTo>
                <a:lnTo>
                  <a:pt x="441071" y="670117"/>
                </a:lnTo>
                <a:lnTo>
                  <a:pt x="422983" y="695246"/>
                </a:lnTo>
                <a:lnTo>
                  <a:pt x="435410" y="690335"/>
                </a:lnTo>
                <a:cubicBezTo>
                  <a:pt x="440274" y="687096"/>
                  <a:pt x="443941" y="683420"/>
                  <a:pt x="446173" y="680620"/>
                </a:cubicBezTo>
                <a:cubicBezTo>
                  <a:pt x="453189" y="666616"/>
                  <a:pt x="458929" y="655413"/>
                  <a:pt x="465307" y="644911"/>
                </a:cubicBezTo>
                <a:cubicBezTo>
                  <a:pt x="470410" y="637209"/>
                  <a:pt x="479339" y="628806"/>
                  <a:pt x="487631" y="621805"/>
                </a:cubicBezTo>
                <a:cubicBezTo>
                  <a:pt x="496561" y="614803"/>
                  <a:pt x="504852" y="608502"/>
                  <a:pt x="508679" y="606401"/>
                </a:cubicBezTo>
                <a:cubicBezTo>
                  <a:pt x="518246" y="600099"/>
                  <a:pt x="529088" y="588897"/>
                  <a:pt x="529088" y="588897"/>
                </a:cubicBezTo>
                <a:cubicBezTo>
                  <a:pt x="529088" y="588196"/>
                  <a:pt x="525900" y="605000"/>
                  <a:pt x="520159" y="621105"/>
                </a:cubicBezTo>
                <a:cubicBezTo>
                  <a:pt x="516970" y="630207"/>
                  <a:pt x="511868" y="648411"/>
                  <a:pt x="495285" y="663815"/>
                </a:cubicBezTo>
                <a:cubicBezTo>
                  <a:pt x="483166" y="674318"/>
                  <a:pt x="474875" y="679219"/>
                  <a:pt x="467859" y="682721"/>
                </a:cubicBezTo>
                <a:cubicBezTo>
                  <a:pt x="460843" y="684821"/>
                  <a:pt x="455741" y="686221"/>
                  <a:pt x="448724" y="688322"/>
                </a:cubicBezTo>
                <a:cubicBezTo>
                  <a:pt x="437882" y="693923"/>
                  <a:pt x="429590" y="697424"/>
                  <a:pt x="416196" y="710728"/>
                </a:cubicBezTo>
                <a:cubicBezTo>
                  <a:pt x="412848" y="713879"/>
                  <a:pt x="410775" y="714710"/>
                  <a:pt x="409669" y="714163"/>
                </a:cubicBezTo>
                <a:lnTo>
                  <a:pt x="409617" y="713816"/>
                </a:lnTo>
                <a:lnTo>
                  <a:pt x="399932" y="727270"/>
                </a:lnTo>
                <a:cubicBezTo>
                  <a:pt x="384784" y="745037"/>
                  <a:pt x="368361" y="761492"/>
                  <a:pt x="351140" y="776546"/>
                </a:cubicBezTo>
                <a:lnTo>
                  <a:pt x="345356" y="780669"/>
                </a:lnTo>
                <a:lnTo>
                  <a:pt x="357996" y="779259"/>
                </a:lnTo>
                <a:cubicBezTo>
                  <a:pt x="363577" y="777421"/>
                  <a:pt x="368041" y="774795"/>
                  <a:pt x="370912" y="772345"/>
                </a:cubicBezTo>
                <a:cubicBezTo>
                  <a:pt x="381117" y="760441"/>
                  <a:pt x="389408" y="751339"/>
                  <a:pt x="398975" y="742937"/>
                </a:cubicBezTo>
                <a:cubicBezTo>
                  <a:pt x="405991" y="736635"/>
                  <a:pt x="416834" y="731734"/>
                  <a:pt x="427039" y="727533"/>
                </a:cubicBezTo>
                <a:cubicBezTo>
                  <a:pt x="437244" y="723332"/>
                  <a:pt x="447449" y="719831"/>
                  <a:pt x="451913" y="719131"/>
                </a:cubicBezTo>
                <a:cubicBezTo>
                  <a:pt x="462757" y="716330"/>
                  <a:pt x="476788" y="708628"/>
                  <a:pt x="476788" y="708628"/>
                </a:cubicBezTo>
                <a:cubicBezTo>
                  <a:pt x="477426" y="707928"/>
                  <a:pt x="469135" y="723332"/>
                  <a:pt x="458930" y="737336"/>
                </a:cubicBezTo>
                <a:cubicBezTo>
                  <a:pt x="453189" y="745037"/>
                  <a:pt x="443622" y="761142"/>
                  <a:pt x="423212" y="770244"/>
                </a:cubicBezTo>
                <a:cubicBezTo>
                  <a:pt x="408542" y="776546"/>
                  <a:pt x="399613" y="778646"/>
                  <a:pt x="391959" y="780047"/>
                </a:cubicBezTo>
                <a:cubicBezTo>
                  <a:pt x="384944" y="781447"/>
                  <a:pt x="379203" y="780747"/>
                  <a:pt x="371549" y="780747"/>
                </a:cubicBezTo>
                <a:cubicBezTo>
                  <a:pt x="359431" y="782847"/>
                  <a:pt x="350502" y="784248"/>
                  <a:pt x="334556" y="794050"/>
                </a:cubicBezTo>
                <a:cubicBezTo>
                  <a:pt x="330570" y="796501"/>
                  <a:pt x="328338" y="796895"/>
                  <a:pt x="327351" y="796118"/>
                </a:cubicBezTo>
                <a:lnTo>
                  <a:pt x="327498" y="793401"/>
                </a:lnTo>
                <a:lnTo>
                  <a:pt x="250305" y="848434"/>
                </a:lnTo>
                <a:lnTo>
                  <a:pt x="263998" y="849452"/>
                </a:lnTo>
                <a:cubicBezTo>
                  <a:pt x="269818" y="848664"/>
                  <a:pt x="274602" y="846914"/>
                  <a:pt x="277791" y="845163"/>
                </a:cubicBezTo>
                <a:cubicBezTo>
                  <a:pt x="289909" y="835361"/>
                  <a:pt x="300114" y="827659"/>
                  <a:pt x="310957" y="822058"/>
                </a:cubicBezTo>
                <a:cubicBezTo>
                  <a:pt x="319248" y="817857"/>
                  <a:pt x="330729" y="815056"/>
                  <a:pt x="342209" y="813656"/>
                </a:cubicBezTo>
                <a:cubicBezTo>
                  <a:pt x="353690" y="812255"/>
                  <a:pt x="363895" y="811555"/>
                  <a:pt x="368360" y="812255"/>
                </a:cubicBezTo>
                <a:cubicBezTo>
                  <a:pt x="379841" y="812955"/>
                  <a:pt x="395148" y="809455"/>
                  <a:pt x="395148" y="809455"/>
                </a:cubicBezTo>
                <a:cubicBezTo>
                  <a:pt x="395786" y="808754"/>
                  <a:pt x="384305" y="821357"/>
                  <a:pt x="371549" y="832560"/>
                </a:cubicBezTo>
                <a:cubicBezTo>
                  <a:pt x="363895" y="838862"/>
                  <a:pt x="351777" y="852165"/>
                  <a:pt x="330091" y="855666"/>
                </a:cubicBezTo>
                <a:cubicBezTo>
                  <a:pt x="299476" y="860567"/>
                  <a:pt x="291823" y="857067"/>
                  <a:pt x="277153" y="854266"/>
                </a:cubicBezTo>
                <a:cubicBezTo>
                  <a:pt x="264397" y="854266"/>
                  <a:pt x="255467" y="852866"/>
                  <a:pt x="237608" y="860567"/>
                </a:cubicBezTo>
                <a:cubicBezTo>
                  <a:pt x="233303" y="862318"/>
                  <a:pt x="231031" y="862274"/>
                  <a:pt x="230174" y="861257"/>
                </a:cubicBezTo>
                <a:lnTo>
                  <a:pt x="230273" y="860774"/>
                </a:lnTo>
                <a:lnTo>
                  <a:pt x="145532" y="904552"/>
                </a:lnTo>
                <a:lnTo>
                  <a:pt x="158520" y="906780"/>
                </a:lnTo>
                <a:cubicBezTo>
                  <a:pt x="164579" y="906605"/>
                  <a:pt x="169682" y="905380"/>
                  <a:pt x="173190" y="903979"/>
                </a:cubicBezTo>
                <a:cubicBezTo>
                  <a:pt x="186584" y="894877"/>
                  <a:pt x="197427" y="889275"/>
                  <a:pt x="209545" y="884374"/>
                </a:cubicBezTo>
                <a:cubicBezTo>
                  <a:pt x="226766" y="878072"/>
                  <a:pt x="259932" y="882273"/>
                  <a:pt x="268861" y="885074"/>
                </a:cubicBezTo>
                <a:cubicBezTo>
                  <a:pt x="280342" y="887875"/>
                  <a:pt x="295649" y="887875"/>
                  <a:pt x="295649" y="887175"/>
                </a:cubicBezTo>
                <a:cubicBezTo>
                  <a:pt x="296288" y="886474"/>
                  <a:pt x="283531" y="896978"/>
                  <a:pt x="269499" y="905380"/>
                </a:cubicBezTo>
                <a:cubicBezTo>
                  <a:pt x="261208" y="910281"/>
                  <a:pt x="247814" y="920784"/>
                  <a:pt x="225490" y="921484"/>
                </a:cubicBezTo>
                <a:cubicBezTo>
                  <a:pt x="194238" y="922884"/>
                  <a:pt x="186584" y="918683"/>
                  <a:pt x="171914" y="913081"/>
                </a:cubicBezTo>
                <a:cubicBezTo>
                  <a:pt x="159158" y="911681"/>
                  <a:pt x="149591" y="909581"/>
                  <a:pt x="131094" y="915182"/>
                </a:cubicBezTo>
                <a:lnTo>
                  <a:pt x="124938" y="915191"/>
                </a:lnTo>
                <a:lnTo>
                  <a:pt x="120889" y="917282"/>
                </a:lnTo>
                <a:cubicBezTo>
                  <a:pt x="101117" y="927085"/>
                  <a:pt x="80707" y="936187"/>
                  <a:pt x="61573" y="946690"/>
                </a:cubicBezTo>
                <a:cubicBezTo>
                  <a:pt x="52006" y="952291"/>
                  <a:pt x="42439" y="957193"/>
                  <a:pt x="33509" y="963494"/>
                </a:cubicBezTo>
                <a:cubicBezTo>
                  <a:pt x="24580" y="969796"/>
                  <a:pt x="16288" y="976798"/>
                  <a:pt x="11186" y="985900"/>
                </a:cubicBezTo>
                <a:cubicBezTo>
                  <a:pt x="7997" y="992202"/>
                  <a:pt x="6721" y="995003"/>
                  <a:pt x="4170" y="994302"/>
                </a:cubicBezTo>
                <a:cubicBezTo>
                  <a:pt x="1619" y="992902"/>
                  <a:pt x="-2208" y="987300"/>
                  <a:pt x="1619" y="978898"/>
                </a:cubicBezTo>
                <a:cubicBezTo>
                  <a:pt x="1619" y="978898"/>
                  <a:pt x="3532" y="974697"/>
                  <a:pt x="9272" y="968396"/>
                </a:cubicBezTo>
                <a:cubicBezTo>
                  <a:pt x="15012" y="962094"/>
                  <a:pt x="23942" y="954392"/>
                  <a:pt x="36698" y="947390"/>
                </a:cubicBezTo>
                <a:cubicBezTo>
                  <a:pt x="48817" y="939688"/>
                  <a:pt x="63965" y="931811"/>
                  <a:pt x="81504" y="923234"/>
                </a:cubicBezTo>
                <a:lnTo>
                  <a:pt x="128846" y="900540"/>
                </a:lnTo>
                <a:lnTo>
                  <a:pt x="143770" y="886824"/>
                </a:lnTo>
                <a:cubicBezTo>
                  <a:pt x="147836" y="881748"/>
                  <a:pt x="150866" y="876671"/>
                  <a:pt x="154693" y="871070"/>
                </a:cubicBezTo>
                <a:cubicBezTo>
                  <a:pt x="160433" y="855666"/>
                  <a:pt x="162984" y="846564"/>
                  <a:pt x="180843" y="821357"/>
                </a:cubicBezTo>
                <a:cubicBezTo>
                  <a:pt x="193599" y="803153"/>
                  <a:pt x="206993" y="798251"/>
                  <a:pt x="214647" y="794050"/>
                </a:cubicBezTo>
                <a:cubicBezTo>
                  <a:pt x="227403" y="787048"/>
                  <a:pt x="239522" y="780747"/>
                  <a:pt x="238884" y="780747"/>
                </a:cubicBezTo>
                <a:cubicBezTo>
                  <a:pt x="238884" y="780747"/>
                  <a:pt x="232506" y="794050"/>
                  <a:pt x="229316" y="805953"/>
                </a:cubicBezTo>
                <a:cubicBezTo>
                  <a:pt x="227403" y="815756"/>
                  <a:pt x="212733" y="847264"/>
                  <a:pt x="198064" y="857767"/>
                </a:cubicBezTo>
                <a:cubicBezTo>
                  <a:pt x="187859" y="864768"/>
                  <a:pt x="176378" y="870370"/>
                  <a:pt x="161708" y="875971"/>
                </a:cubicBezTo>
                <a:cubicBezTo>
                  <a:pt x="158838" y="878072"/>
                  <a:pt x="154693" y="881573"/>
                  <a:pt x="150547" y="886474"/>
                </a:cubicBezTo>
                <a:lnTo>
                  <a:pt x="147699" y="891297"/>
                </a:lnTo>
                <a:lnTo>
                  <a:pt x="209147" y="860042"/>
                </a:lnTo>
                <a:lnTo>
                  <a:pt x="229773" y="847656"/>
                </a:lnTo>
                <a:lnTo>
                  <a:pt x="230593" y="846564"/>
                </a:lnTo>
                <a:cubicBezTo>
                  <a:pt x="246539" y="836061"/>
                  <a:pt x="250366" y="826959"/>
                  <a:pt x="256105" y="815056"/>
                </a:cubicBezTo>
                <a:cubicBezTo>
                  <a:pt x="259932" y="799652"/>
                  <a:pt x="261846" y="791249"/>
                  <a:pt x="275240" y="763942"/>
                </a:cubicBezTo>
                <a:cubicBezTo>
                  <a:pt x="284807" y="745037"/>
                  <a:pt x="296925" y="738736"/>
                  <a:pt x="302666" y="733134"/>
                </a:cubicBezTo>
                <a:cubicBezTo>
                  <a:pt x="312871" y="724732"/>
                  <a:pt x="323714" y="716330"/>
                  <a:pt x="323076" y="717030"/>
                </a:cubicBezTo>
                <a:cubicBezTo>
                  <a:pt x="323076" y="717030"/>
                  <a:pt x="319249" y="731033"/>
                  <a:pt x="317974" y="742236"/>
                </a:cubicBezTo>
                <a:cubicBezTo>
                  <a:pt x="317974" y="747138"/>
                  <a:pt x="315422" y="757640"/>
                  <a:pt x="311596" y="768143"/>
                </a:cubicBezTo>
                <a:cubicBezTo>
                  <a:pt x="307769" y="779347"/>
                  <a:pt x="302028" y="790550"/>
                  <a:pt x="295012" y="796151"/>
                </a:cubicBezTo>
                <a:cubicBezTo>
                  <a:pt x="286083" y="804553"/>
                  <a:pt x="275878" y="811555"/>
                  <a:pt x="262484" y="817856"/>
                </a:cubicBezTo>
                <a:lnTo>
                  <a:pt x="252045" y="834281"/>
                </a:lnTo>
                <a:lnTo>
                  <a:pt x="282894" y="815756"/>
                </a:lnTo>
                <a:lnTo>
                  <a:pt x="331156" y="777572"/>
                </a:lnTo>
                <a:lnTo>
                  <a:pt x="339898" y="764817"/>
                </a:lnTo>
                <a:cubicBezTo>
                  <a:pt x="342529" y="759216"/>
                  <a:pt x="344124" y="753789"/>
                  <a:pt x="346037" y="747838"/>
                </a:cubicBezTo>
                <a:cubicBezTo>
                  <a:pt x="347313" y="732434"/>
                  <a:pt x="347313" y="724031"/>
                  <a:pt x="354966" y="696024"/>
                </a:cubicBezTo>
                <a:cubicBezTo>
                  <a:pt x="360069" y="677120"/>
                  <a:pt x="369636" y="668017"/>
                  <a:pt x="374101" y="661716"/>
                </a:cubicBezTo>
                <a:cubicBezTo>
                  <a:pt x="381754" y="651213"/>
                  <a:pt x="390046" y="641410"/>
                  <a:pt x="389408" y="642111"/>
                </a:cubicBezTo>
                <a:cubicBezTo>
                  <a:pt x="389408" y="642111"/>
                  <a:pt x="389408" y="655414"/>
                  <a:pt x="390684" y="666617"/>
                </a:cubicBezTo>
                <a:cubicBezTo>
                  <a:pt x="391321" y="670818"/>
                  <a:pt x="391959" y="681321"/>
                  <a:pt x="390046" y="692524"/>
                </a:cubicBezTo>
                <a:cubicBezTo>
                  <a:pt x="388770" y="703727"/>
                  <a:pt x="384943" y="715629"/>
                  <a:pt x="380479" y="722631"/>
                </a:cubicBezTo>
                <a:cubicBezTo>
                  <a:pt x="373463" y="732434"/>
                  <a:pt x="365171" y="740836"/>
                  <a:pt x="353691" y="749939"/>
                </a:cubicBezTo>
                <a:lnTo>
                  <a:pt x="347173" y="764900"/>
                </a:lnTo>
                <a:lnTo>
                  <a:pt x="355684" y="758166"/>
                </a:lnTo>
                <a:lnTo>
                  <a:pt x="408922" y="696868"/>
                </a:lnTo>
                <a:lnTo>
                  <a:pt x="415160" y="681584"/>
                </a:lnTo>
                <a:cubicBezTo>
                  <a:pt x="416356" y="675720"/>
                  <a:pt x="416515" y="670118"/>
                  <a:pt x="416834" y="663817"/>
                </a:cubicBezTo>
                <a:cubicBezTo>
                  <a:pt x="415559" y="656114"/>
                  <a:pt x="414283" y="650513"/>
                  <a:pt x="413645" y="643511"/>
                </a:cubicBezTo>
                <a:cubicBezTo>
                  <a:pt x="413007" y="636509"/>
                  <a:pt x="413007" y="627407"/>
                  <a:pt x="412369" y="613403"/>
                </a:cubicBezTo>
                <a:cubicBezTo>
                  <a:pt x="412369" y="594498"/>
                  <a:pt x="418747" y="583295"/>
                  <a:pt x="421299" y="576293"/>
                </a:cubicBezTo>
                <a:cubicBezTo>
                  <a:pt x="425764" y="564391"/>
                  <a:pt x="430228" y="552487"/>
                  <a:pt x="430228" y="553188"/>
                </a:cubicBezTo>
                <a:cubicBezTo>
                  <a:pt x="430228" y="553188"/>
                  <a:pt x="434055" y="565791"/>
                  <a:pt x="437882" y="575594"/>
                </a:cubicBezTo>
                <a:cubicBezTo>
                  <a:pt x="439796" y="579094"/>
                  <a:pt x="442984" y="588897"/>
                  <a:pt x="444260" y="599400"/>
                </a:cubicBezTo>
                <a:cubicBezTo>
                  <a:pt x="445536" y="609902"/>
                  <a:pt x="445536" y="621806"/>
                  <a:pt x="442984" y="630208"/>
                </a:cubicBezTo>
                <a:cubicBezTo>
                  <a:pt x="439157" y="641411"/>
                  <a:pt x="433417" y="651913"/>
                  <a:pt x="424488" y="663116"/>
                </a:cubicBezTo>
                <a:lnTo>
                  <a:pt x="421545" y="680706"/>
                </a:lnTo>
                <a:lnTo>
                  <a:pt x="462151" y="603316"/>
                </a:lnTo>
                <a:lnTo>
                  <a:pt x="464431" y="582858"/>
                </a:lnTo>
                <a:cubicBezTo>
                  <a:pt x="464032" y="576994"/>
                  <a:pt x="462757" y="571743"/>
                  <a:pt x="461481" y="565791"/>
                </a:cubicBezTo>
                <a:cubicBezTo>
                  <a:pt x="455103" y="553188"/>
                  <a:pt x="451914" y="546186"/>
                  <a:pt x="444259" y="520279"/>
                </a:cubicBezTo>
                <a:cubicBezTo>
                  <a:pt x="439158" y="502775"/>
                  <a:pt x="442346" y="490172"/>
                  <a:pt x="442984" y="482469"/>
                </a:cubicBezTo>
                <a:cubicBezTo>
                  <a:pt x="444259" y="469866"/>
                  <a:pt x="445536" y="457263"/>
                  <a:pt x="445536" y="457963"/>
                </a:cubicBezTo>
                <a:cubicBezTo>
                  <a:pt x="445536" y="457963"/>
                  <a:pt x="451914" y="469166"/>
                  <a:pt x="458292" y="476868"/>
                </a:cubicBezTo>
                <a:cubicBezTo>
                  <a:pt x="460843" y="479669"/>
                  <a:pt x="465946" y="488071"/>
                  <a:pt x="470410" y="497173"/>
                </a:cubicBezTo>
                <a:cubicBezTo>
                  <a:pt x="474237" y="506976"/>
                  <a:pt x="477426" y="518179"/>
                  <a:pt x="476788" y="526581"/>
                </a:cubicBezTo>
                <a:cubicBezTo>
                  <a:pt x="476150" y="537784"/>
                  <a:pt x="473600" y="549687"/>
                  <a:pt x="467859" y="562991"/>
                </a:cubicBezTo>
                <a:cubicBezTo>
                  <a:pt x="467221" y="566141"/>
                  <a:pt x="466902" y="571042"/>
                  <a:pt x="467381" y="576907"/>
                </a:cubicBezTo>
                <a:lnTo>
                  <a:pt x="468745" y="583148"/>
                </a:lnTo>
                <a:lnTo>
                  <a:pt x="488269" y="502774"/>
                </a:lnTo>
                <a:lnTo>
                  <a:pt x="488413" y="497736"/>
                </a:lnTo>
                <a:lnTo>
                  <a:pt x="488269" y="497173"/>
                </a:lnTo>
                <a:cubicBezTo>
                  <a:pt x="487631" y="478268"/>
                  <a:pt x="483166" y="470566"/>
                  <a:pt x="478064" y="460763"/>
                </a:cubicBezTo>
                <a:cubicBezTo>
                  <a:pt x="469135" y="450261"/>
                  <a:pt x="464032" y="445359"/>
                  <a:pt x="451913" y="422254"/>
                </a:cubicBezTo>
                <a:cubicBezTo>
                  <a:pt x="442984" y="406149"/>
                  <a:pt x="443622" y="392846"/>
                  <a:pt x="442984" y="385844"/>
                </a:cubicBezTo>
                <a:cubicBezTo>
                  <a:pt x="441708" y="373241"/>
                  <a:pt x="441071" y="359937"/>
                  <a:pt x="441071" y="360638"/>
                </a:cubicBezTo>
                <a:cubicBezTo>
                  <a:pt x="441071" y="360638"/>
                  <a:pt x="449362" y="370440"/>
                  <a:pt x="456378" y="376742"/>
                </a:cubicBezTo>
                <a:cubicBezTo>
                  <a:pt x="459567" y="378842"/>
                  <a:pt x="465945" y="385844"/>
                  <a:pt x="471686" y="393546"/>
                </a:cubicBezTo>
                <a:cubicBezTo>
                  <a:pt x="477426" y="401948"/>
                  <a:pt x="482528" y="411751"/>
                  <a:pt x="483804" y="420153"/>
                </a:cubicBezTo>
                <a:cubicBezTo>
                  <a:pt x="485718" y="431356"/>
                  <a:pt x="485718" y="443259"/>
                  <a:pt x="483804" y="457263"/>
                </a:cubicBezTo>
                <a:lnTo>
                  <a:pt x="489167" y="471329"/>
                </a:lnTo>
                <a:lnTo>
                  <a:pt x="490900" y="410701"/>
                </a:lnTo>
                <a:lnTo>
                  <a:pt x="487930" y="387144"/>
                </a:lnTo>
                <a:lnTo>
                  <a:pt x="487630" y="386544"/>
                </a:lnTo>
                <a:cubicBezTo>
                  <a:pt x="483803" y="369740"/>
                  <a:pt x="478063" y="364138"/>
                  <a:pt x="471047" y="355036"/>
                </a:cubicBezTo>
                <a:cubicBezTo>
                  <a:pt x="460842" y="346634"/>
                  <a:pt x="455102" y="343133"/>
                  <a:pt x="439157" y="322828"/>
                </a:cubicBezTo>
                <a:cubicBezTo>
                  <a:pt x="428314" y="308825"/>
                  <a:pt x="427039" y="295521"/>
                  <a:pt x="425125" y="288519"/>
                </a:cubicBezTo>
                <a:cubicBezTo>
                  <a:pt x="421936" y="275916"/>
                  <a:pt x="419385" y="263313"/>
                  <a:pt x="419385" y="264013"/>
                </a:cubicBezTo>
                <a:cubicBezTo>
                  <a:pt x="419385" y="264013"/>
                  <a:pt x="428314" y="272415"/>
                  <a:pt x="436605" y="277316"/>
                </a:cubicBezTo>
                <a:cubicBezTo>
                  <a:pt x="443622" y="280818"/>
                  <a:pt x="464669" y="299022"/>
                  <a:pt x="469771" y="314426"/>
                </a:cubicBezTo>
                <a:cubicBezTo>
                  <a:pt x="472961" y="324928"/>
                  <a:pt x="475512" y="336131"/>
                  <a:pt x="476149" y="350135"/>
                </a:cubicBezTo>
                <a:lnTo>
                  <a:pt x="485009" y="363975"/>
                </a:lnTo>
                <a:lnTo>
                  <a:pt x="480615" y="329130"/>
                </a:lnTo>
                <a:lnTo>
                  <a:pt x="469861" y="283322"/>
                </a:lnTo>
                <a:lnTo>
                  <a:pt x="468497" y="282918"/>
                </a:lnTo>
                <a:cubicBezTo>
                  <a:pt x="462757" y="266813"/>
                  <a:pt x="456379" y="261912"/>
                  <a:pt x="448725" y="254910"/>
                </a:cubicBezTo>
                <a:cubicBezTo>
                  <a:pt x="437882" y="248608"/>
                  <a:pt x="431504" y="245808"/>
                  <a:pt x="414283" y="227603"/>
                </a:cubicBezTo>
                <a:cubicBezTo>
                  <a:pt x="402165" y="215000"/>
                  <a:pt x="398976" y="202396"/>
                  <a:pt x="396424" y="195394"/>
                </a:cubicBezTo>
                <a:cubicBezTo>
                  <a:pt x="391959" y="183492"/>
                  <a:pt x="388133" y="171588"/>
                  <a:pt x="388771" y="172289"/>
                </a:cubicBezTo>
                <a:cubicBezTo>
                  <a:pt x="388771" y="172289"/>
                  <a:pt x="398337" y="179291"/>
                  <a:pt x="406629" y="183492"/>
                </a:cubicBezTo>
                <a:cubicBezTo>
                  <a:pt x="413646" y="186292"/>
                  <a:pt x="435969" y="201696"/>
                  <a:pt x="442347" y="215700"/>
                </a:cubicBezTo>
                <a:cubicBezTo>
                  <a:pt x="446812" y="225503"/>
                  <a:pt x="450001" y="236005"/>
                  <a:pt x="452552" y="249309"/>
                </a:cubicBezTo>
                <a:lnTo>
                  <a:pt x="465410" y="264366"/>
                </a:lnTo>
                <a:lnTo>
                  <a:pt x="464670" y="261212"/>
                </a:lnTo>
                <a:cubicBezTo>
                  <a:pt x="459089" y="241257"/>
                  <a:pt x="453508" y="224102"/>
                  <a:pt x="448724" y="210099"/>
                </a:cubicBezTo>
                <a:lnTo>
                  <a:pt x="439587" y="184363"/>
                </a:lnTo>
                <a:lnTo>
                  <a:pt x="438519" y="184191"/>
                </a:lnTo>
                <a:cubicBezTo>
                  <a:pt x="430866" y="170188"/>
                  <a:pt x="424487" y="165987"/>
                  <a:pt x="416196" y="159685"/>
                </a:cubicBezTo>
                <a:cubicBezTo>
                  <a:pt x="405353" y="154784"/>
                  <a:pt x="398975" y="152683"/>
                  <a:pt x="380478" y="136579"/>
                </a:cubicBezTo>
                <a:cubicBezTo>
                  <a:pt x="367722" y="125376"/>
                  <a:pt x="363895" y="112773"/>
                  <a:pt x="360706" y="106471"/>
                </a:cubicBezTo>
                <a:cubicBezTo>
                  <a:pt x="355604" y="95269"/>
                  <a:pt x="351139" y="83365"/>
                  <a:pt x="351777" y="84066"/>
                </a:cubicBezTo>
                <a:cubicBezTo>
                  <a:pt x="351777" y="84066"/>
                  <a:pt x="361344" y="90367"/>
                  <a:pt x="369636" y="93868"/>
                </a:cubicBezTo>
                <a:cubicBezTo>
                  <a:pt x="376651" y="95968"/>
                  <a:pt x="398975" y="109272"/>
                  <a:pt x="406629" y="121875"/>
                </a:cubicBezTo>
                <a:cubicBezTo>
                  <a:pt x="411731" y="130977"/>
                  <a:pt x="415558" y="140780"/>
                  <a:pt x="419385" y="153383"/>
                </a:cubicBezTo>
                <a:lnTo>
                  <a:pt x="432708" y="165793"/>
                </a:lnTo>
                <a:lnTo>
                  <a:pt x="418269" y="126515"/>
                </a:lnTo>
                <a:cubicBezTo>
                  <a:pt x="414761" y="116274"/>
                  <a:pt x="412688" y="109623"/>
                  <a:pt x="412369" y="108572"/>
                </a:cubicBezTo>
                <a:cubicBezTo>
                  <a:pt x="410456" y="101570"/>
                  <a:pt x="407905" y="95269"/>
                  <a:pt x="405353" y="92468"/>
                </a:cubicBezTo>
                <a:cubicBezTo>
                  <a:pt x="395786" y="84066"/>
                  <a:pt x="388770" y="76364"/>
                  <a:pt x="382392" y="68662"/>
                </a:cubicBezTo>
                <a:cubicBezTo>
                  <a:pt x="373463" y="56759"/>
                  <a:pt x="368360" y="29452"/>
                  <a:pt x="368360" y="21750"/>
                </a:cubicBezTo>
                <a:cubicBezTo>
                  <a:pt x="367723" y="11947"/>
                  <a:pt x="363896" y="44"/>
                  <a:pt x="363896" y="44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59" name="矩形 158">
            <a:extLst>
              <a:ext uri="{FF2B5EF4-FFF2-40B4-BE49-F238E27FC236}">
                <a16:creationId xmlns:a16="http://schemas.microsoft.com/office/drawing/2014/main" id="{F7F4D2DE-9E5C-3480-E864-120AFF5ACE50}"/>
              </a:ext>
            </a:extLst>
          </p:cNvPr>
          <p:cNvSpPr/>
          <p:nvPr/>
        </p:nvSpPr>
        <p:spPr>
          <a:xfrm>
            <a:off x="3976773" y="5134999"/>
            <a:ext cx="1666704" cy="334658"/>
          </a:xfrm>
          <a:prstGeom prst="rect">
            <a:avLst/>
          </a:prstGeom>
        </p:spPr>
        <p:txBody>
          <a:bodyPr wrap="square" lIns="87708" tIns="43854" rIns="87708" bIns="4385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单击添加描述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60" name="矩形 159">
            <a:extLst>
              <a:ext uri="{FF2B5EF4-FFF2-40B4-BE49-F238E27FC236}">
                <a16:creationId xmlns:a16="http://schemas.microsoft.com/office/drawing/2014/main" id="{6630C774-30FF-D80A-27DB-096B63236F84}"/>
              </a:ext>
            </a:extLst>
          </p:cNvPr>
          <p:cNvSpPr/>
          <p:nvPr/>
        </p:nvSpPr>
        <p:spPr>
          <a:xfrm>
            <a:off x="4024145" y="5432149"/>
            <a:ext cx="1571960" cy="375566"/>
          </a:xfrm>
          <a:prstGeom prst="rect">
            <a:avLst/>
          </a:prstGeom>
        </p:spPr>
        <p:txBody>
          <a:bodyPr wrap="square" lIns="87708" tIns="43854" rIns="87708" bIns="4385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000" b="1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三甲医院</a:t>
            </a:r>
            <a:endParaRPr lang="zh-CN" altLang="en-US" sz="2000" b="1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61" name="星形: 五角 160">
            <a:extLst>
              <a:ext uri="{FF2B5EF4-FFF2-40B4-BE49-F238E27FC236}">
                <a16:creationId xmlns:a16="http://schemas.microsoft.com/office/drawing/2014/main" id="{7C2011FE-0E18-5CDA-397F-CBD210C159C1}"/>
              </a:ext>
            </a:extLst>
          </p:cNvPr>
          <p:cNvSpPr/>
          <p:nvPr/>
        </p:nvSpPr>
        <p:spPr>
          <a:xfrm>
            <a:off x="4736264" y="5980353"/>
            <a:ext cx="147722" cy="147721"/>
          </a:xfrm>
          <a:prstGeom prst="star5">
            <a:avLst/>
          </a:prstGeom>
          <a:gradFill>
            <a:gsLst>
              <a:gs pos="10000">
                <a:schemeClr val="accent3">
                  <a:lumMod val="75000"/>
                </a:schemeClr>
              </a:gs>
              <a:gs pos="90000">
                <a:schemeClr val="accent3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62" name="星形: 五角 161">
            <a:extLst>
              <a:ext uri="{FF2B5EF4-FFF2-40B4-BE49-F238E27FC236}">
                <a16:creationId xmlns:a16="http://schemas.microsoft.com/office/drawing/2014/main" id="{40E81517-660F-76E3-47C2-F808A830E4C8}"/>
              </a:ext>
            </a:extLst>
          </p:cNvPr>
          <p:cNvSpPr/>
          <p:nvPr/>
        </p:nvSpPr>
        <p:spPr>
          <a:xfrm>
            <a:off x="4597484" y="5955382"/>
            <a:ext cx="103923" cy="103922"/>
          </a:xfrm>
          <a:prstGeom prst="star5">
            <a:avLst/>
          </a:prstGeom>
          <a:gradFill>
            <a:gsLst>
              <a:gs pos="10000">
                <a:schemeClr val="accent3">
                  <a:lumMod val="75000"/>
                </a:schemeClr>
              </a:gs>
              <a:gs pos="90000">
                <a:schemeClr val="accent3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63" name="星形: 五角 162">
            <a:extLst>
              <a:ext uri="{FF2B5EF4-FFF2-40B4-BE49-F238E27FC236}">
                <a16:creationId xmlns:a16="http://schemas.microsoft.com/office/drawing/2014/main" id="{14611E27-57C7-7C23-E912-A00E873E778D}"/>
              </a:ext>
            </a:extLst>
          </p:cNvPr>
          <p:cNvSpPr/>
          <p:nvPr/>
        </p:nvSpPr>
        <p:spPr>
          <a:xfrm>
            <a:off x="4918844" y="5955382"/>
            <a:ext cx="103923" cy="103922"/>
          </a:xfrm>
          <a:prstGeom prst="star5">
            <a:avLst/>
          </a:prstGeom>
          <a:gradFill>
            <a:gsLst>
              <a:gs pos="10000">
                <a:schemeClr val="accent3">
                  <a:lumMod val="75000"/>
                </a:schemeClr>
              </a:gs>
              <a:gs pos="90000">
                <a:schemeClr val="accent3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64" name="任意多边形: 形状 163">
            <a:extLst>
              <a:ext uri="{FF2B5EF4-FFF2-40B4-BE49-F238E27FC236}">
                <a16:creationId xmlns:a16="http://schemas.microsoft.com/office/drawing/2014/main" id="{E90DF9AE-C67B-E2F8-A8FC-4D0CB897DF22}"/>
              </a:ext>
            </a:extLst>
          </p:cNvPr>
          <p:cNvSpPr/>
          <p:nvPr/>
        </p:nvSpPr>
        <p:spPr>
          <a:xfrm flipH="1">
            <a:off x="3697918" y="5053957"/>
            <a:ext cx="547363" cy="994407"/>
          </a:xfrm>
          <a:custGeom>
            <a:avLst/>
            <a:gdLst>
              <a:gd name="connsiteX0" fmla="*/ 363896 w 547363"/>
              <a:gd name="connsiteY0" fmla="*/ 44 h 994407"/>
              <a:gd name="connsiteX1" fmla="*/ 368360 w 547363"/>
              <a:gd name="connsiteY1" fmla="*/ 21750 h 994407"/>
              <a:gd name="connsiteX2" fmla="*/ 382392 w 547363"/>
              <a:gd name="connsiteY2" fmla="*/ 68662 h 994407"/>
              <a:gd name="connsiteX3" fmla="*/ 405353 w 547363"/>
              <a:gd name="connsiteY3" fmla="*/ 92468 h 994407"/>
              <a:gd name="connsiteX4" fmla="*/ 412369 w 547363"/>
              <a:gd name="connsiteY4" fmla="*/ 108572 h 994407"/>
              <a:gd name="connsiteX5" fmla="*/ 418269 w 547363"/>
              <a:gd name="connsiteY5" fmla="*/ 126515 h 994407"/>
              <a:gd name="connsiteX6" fmla="*/ 432708 w 547363"/>
              <a:gd name="connsiteY6" fmla="*/ 165793 h 994407"/>
              <a:gd name="connsiteX7" fmla="*/ 419385 w 547363"/>
              <a:gd name="connsiteY7" fmla="*/ 153383 h 994407"/>
              <a:gd name="connsiteX8" fmla="*/ 406629 w 547363"/>
              <a:gd name="connsiteY8" fmla="*/ 121875 h 994407"/>
              <a:gd name="connsiteX9" fmla="*/ 369636 w 547363"/>
              <a:gd name="connsiteY9" fmla="*/ 93868 h 994407"/>
              <a:gd name="connsiteX10" fmla="*/ 351777 w 547363"/>
              <a:gd name="connsiteY10" fmla="*/ 84066 h 994407"/>
              <a:gd name="connsiteX11" fmla="*/ 360706 w 547363"/>
              <a:gd name="connsiteY11" fmla="*/ 106471 h 994407"/>
              <a:gd name="connsiteX12" fmla="*/ 380478 w 547363"/>
              <a:gd name="connsiteY12" fmla="*/ 136579 h 994407"/>
              <a:gd name="connsiteX13" fmla="*/ 416196 w 547363"/>
              <a:gd name="connsiteY13" fmla="*/ 159685 h 994407"/>
              <a:gd name="connsiteX14" fmla="*/ 438519 w 547363"/>
              <a:gd name="connsiteY14" fmla="*/ 184191 h 994407"/>
              <a:gd name="connsiteX15" fmla="*/ 439587 w 547363"/>
              <a:gd name="connsiteY15" fmla="*/ 184363 h 994407"/>
              <a:gd name="connsiteX16" fmla="*/ 448724 w 547363"/>
              <a:gd name="connsiteY16" fmla="*/ 210099 h 994407"/>
              <a:gd name="connsiteX17" fmla="*/ 464670 w 547363"/>
              <a:gd name="connsiteY17" fmla="*/ 261212 h 994407"/>
              <a:gd name="connsiteX18" fmla="*/ 465411 w 547363"/>
              <a:gd name="connsiteY18" fmla="*/ 264367 h 994407"/>
              <a:gd name="connsiteX19" fmla="*/ 452551 w 547363"/>
              <a:gd name="connsiteY19" fmla="*/ 249309 h 994407"/>
              <a:gd name="connsiteX20" fmla="*/ 442346 w 547363"/>
              <a:gd name="connsiteY20" fmla="*/ 215700 h 994407"/>
              <a:gd name="connsiteX21" fmla="*/ 406628 w 547363"/>
              <a:gd name="connsiteY21" fmla="*/ 183492 h 994407"/>
              <a:gd name="connsiteX22" fmla="*/ 388770 w 547363"/>
              <a:gd name="connsiteY22" fmla="*/ 172289 h 994407"/>
              <a:gd name="connsiteX23" fmla="*/ 396423 w 547363"/>
              <a:gd name="connsiteY23" fmla="*/ 195394 h 994407"/>
              <a:gd name="connsiteX24" fmla="*/ 414282 w 547363"/>
              <a:gd name="connsiteY24" fmla="*/ 227603 h 994407"/>
              <a:gd name="connsiteX25" fmla="*/ 448724 w 547363"/>
              <a:gd name="connsiteY25" fmla="*/ 254910 h 994407"/>
              <a:gd name="connsiteX26" fmla="*/ 468496 w 547363"/>
              <a:gd name="connsiteY26" fmla="*/ 282918 h 994407"/>
              <a:gd name="connsiteX27" fmla="*/ 469861 w 547363"/>
              <a:gd name="connsiteY27" fmla="*/ 283323 h 994407"/>
              <a:gd name="connsiteX28" fmla="*/ 480615 w 547363"/>
              <a:gd name="connsiteY28" fmla="*/ 329130 h 994407"/>
              <a:gd name="connsiteX29" fmla="*/ 485008 w 547363"/>
              <a:gd name="connsiteY29" fmla="*/ 363973 h 994407"/>
              <a:gd name="connsiteX30" fmla="*/ 476150 w 547363"/>
              <a:gd name="connsiteY30" fmla="*/ 350135 h 994407"/>
              <a:gd name="connsiteX31" fmla="*/ 469772 w 547363"/>
              <a:gd name="connsiteY31" fmla="*/ 314426 h 994407"/>
              <a:gd name="connsiteX32" fmla="*/ 436606 w 547363"/>
              <a:gd name="connsiteY32" fmla="*/ 277316 h 994407"/>
              <a:gd name="connsiteX33" fmla="*/ 419386 w 547363"/>
              <a:gd name="connsiteY33" fmla="*/ 264013 h 994407"/>
              <a:gd name="connsiteX34" fmla="*/ 425126 w 547363"/>
              <a:gd name="connsiteY34" fmla="*/ 288519 h 994407"/>
              <a:gd name="connsiteX35" fmla="*/ 439158 w 547363"/>
              <a:gd name="connsiteY35" fmla="*/ 322828 h 994407"/>
              <a:gd name="connsiteX36" fmla="*/ 471048 w 547363"/>
              <a:gd name="connsiteY36" fmla="*/ 355036 h 994407"/>
              <a:gd name="connsiteX37" fmla="*/ 487631 w 547363"/>
              <a:gd name="connsiteY37" fmla="*/ 386544 h 994407"/>
              <a:gd name="connsiteX38" fmla="*/ 487929 w 547363"/>
              <a:gd name="connsiteY38" fmla="*/ 387141 h 994407"/>
              <a:gd name="connsiteX39" fmla="*/ 490900 w 547363"/>
              <a:gd name="connsiteY39" fmla="*/ 410701 h 994407"/>
              <a:gd name="connsiteX40" fmla="*/ 489167 w 547363"/>
              <a:gd name="connsiteY40" fmla="*/ 471329 h 994407"/>
              <a:gd name="connsiteX41" fmla="*/ 483804 w 547363"/>
              <a:gd name="connsiteY41" fmla="*/ 457263 h 994407"/>
              <a:gd name="connsiteX42" fmla="*/ 483804 w 547363"/>
              <a:gd name="connsiteY42" fmla="*/ 420153 h 994407"/>
              <a:gd name="connsiteX43" fmla="*/ 471686 w 547363"/>
              <a:gd name="connsiteY43" fmla="*/ 393546 h 994407"/>
              <a:gd name="connsiteX44" fmla="*/ 456378 w 547363"/>
              <a:gd name="connsiteY44" fmla="*/ 376742 h 994407"/>
              <a:gd name="connsiteX45" fmla="*/ 441071 w 547363"/>
              <a:gd name="connsiteY45" fmla="*/ 360638 h 994407"/>
              <a:gd name="connsiteX46" fmla="*/ 442984 w 547363"/>
              <a:gd name="connsiteY46" fmla="*/ 385844 h 994407"/>
              <a:gd name="connsiteX47" fmla="*/ 451913 w 547363"/>
              <a:gd name="connsiteY47" fmla="*/ 422254 h 994407"/>
              <a:gd name="connsiteX48" fmla="*/ 478064 w 547363"/>
              <a:gd name="connsiteY48" fmla="*/ 460763 h 994407"/>
              <a:gd name="connsiteX49" fmla="*/ 488269 w 547363"/>
              <a:gd name="connsiteY49" fmla="*/ 497173 h 994407"/>
              <a:gd name="connsiteX50" fmla="*/ 488413 w 547363"/>
              <a:gd name="connsiteY50" fmla="*/ 497736 h 994407"/>
              <a:gd name="connsiteX51" fmla="*/ 488269 w 547363"/>
              <a:gd name="connsiteY51" fmla="*/ 502774 h 994407"/>
              <a:gd name="connsiteX52" fmla="*/ 468745 w 547363"/>
              <a:gd name="connsiteY52" fmla="*/ 583148 h 994407"/>
              <a:gd name="connsiteX53" fmla="*/ 467381 w 547363"/>
              <a:gd name="connsiteY53" fmla="*/ 576907 h 994407"/>
              <a:gd name="connsiteX54" fmla="*/ 467859 w 547363"/>
              <a:gd name="connsiteY54" fmla="*/ 562991 h 994407"/>
              <a:gd name="connsiteX55" fmla="*/ 476788 w 547363"/>
              <a:gd name="connsiteY55" fmla="*/ 526581 h 994407"/>
              <a:gd name="connsiteX56" fmla="*/ 470410 w 547363"/>
              <a:gd name="connsiteY56" fmla="*/ 497173 h 994407"/>
              <a:gd name="connsiteX57" fmla="*/ 458292 w 547363"/>
              <a:gd name="connsiteY57" fmla="*/ 476868 h 994407"/>
              <a:gd name="connsiteX58" fmla="*/ 445536 w 547363"/>
              <a:gd name="connsiteY58" fmla="*/ 457963 h 994407"/>
              <a:gd name="connsiteX59" fmla="*/ 442984 w 547363"/>
              <a:gd name="connsiteY59" fmla="*/ 482469 h 994407"/>
              <a:gd name="connsiteX60" fmla="*/ 444259 w 547363"/>
              <a:gd name="connsiteY60" fmla="*/ 520279 h 994407"/>
              <a:gd name="connsiteX61" fmla="*/ 461481 w 547363"/>
              <a:gd name="connsiteY61" fmla="*/ 565791 h 994407"/>
              <a:gd name="connsiteX62" fmla="*/ 464431 w 547363"/>
              <a:gd name="connsiteY62" fmla="*/ 582858 h 994407"/>
              <a:gd name="connsiteX63" fmla="*/ 462151 w 547363"/>
              <a:gd name="connsiteY63" fmla="*/ 603316 h 994407"/>
              <a:gd name="connsiteX64" fmla="*/ 421543 w 547363"/>
              <a:gd name="connsiteY64" fmla="*/ 680708 h 994407"/>
              <a:gd name="connsiteX65" fmla="*/ 424487 w 547363"/>
              <a:gd name="connsiteY65" fmla="*/ 663116 h 994407"/>
              <a:gd name="connsiteX66" fmla="*/ 442983 w 547363"/>
              <a:gd name="connsiteY66" fmla="*/ 630208 h 994407"/>
              <a:gd name="connsiteX67" fmla="*/ 444259 w 547363"/>
              <a:gd name="connsiteY67" fmla="*/ 599400 h 994407"/>
              <a:gd name="connsiteX68" fmla="*/ 437881 w 547363"/>
              <a:gd name="connsiteY68" fmla="*/ 575594 h 994407"/>
              <a:gd name="connsiteX69" fmla="*/ 430227 w 547363"/>
              <a:gd name="connsiteY69" fmla="*/ 553188 h 994407"/>
              <a:gd name="connsiteX70" fmla="*/ 421298 w 547363"/>
              <a:gd name="connsiteY70" fmla="*/ 576293 h 994407"/>
              <a:gd name="connsiteX71" fmla="*/ 412368 w 547363"/>
              <a:gd name="connsiteY71" fmla="*/ 613403 h 994407"/>
              <a:gd name="connsiteX72" fmla="*/ 413644 w 547363"/>
              <a:gd name="connsiteY72" fmla="*/ 643511 h 994407"/>
              <a:gd name="connsiteX73" fmla="*/ 416833 w 547363"/>
              <a:gd name="connsiteY73" fmla="*/ 663817 h 994407"/>
              <a:gd name="connsiteX74" fmla="*/ 415159 w 547363"/>
              <a:gd name="connsiteY74" fmla="*/ 681584 h 994407"/>
              <a:gd name="connsiteX75" fmla="*/ 408920 w 547363"/>
              <a:gd name="connsiteY75" fmla="*/ 696870 h 994407"/>
              <a:gd name="connsiteX76" fmla="*/ 355684 w 547363"/>
              <a:gd name="connsiteY76" fmla="*/ 758166 h 994407"/>
              <a:gd name="connsiteX77" fmla="*/ 347173 w 547363"/>
              <a:gd name="connsiteY77" fmla="*/ 764900 h 994407"/>
              <a:gd name="connsiteX78" fmla="*/ 353691 w 547363"/>
              <a:gd name="connsiteY78" fmla="*/ 749939 h 994407"/>
              <a:gd name="connsiteX79" fmla="*/ 380479 w 547363"/>
              <a:gd name="connsiteY79" fmla="*/ 722631 h 994407"/>
              <a:gd name="connsiteX80" fmla="*/ 390046 w 547363"/>
              <a:gd name="connsiteY80" fmla="*/ 692524 h 994407"/>
              <a:gd name="connsiteX81" fmla="*/ 390684 w 547363"/>
              <a:gd name="connsiteY81" fmla="*/ 666617 h 994407"/>
              <a:gd name="connsiteX82" fmla="*/ 389408 w 547363"/>
              <a:gd name="connsiteY82" fmla="*/ 642111 h 994407"/>
              <a:gd name="connsiteX83" fmla="*/ 374101 w 547363"/>
              <a:gd name="connsiteY83" fmla="*/ 661716 h 994407"/>
              <a:gd name="connsiteX84" fmla="*/ 354966 w 547363"/>
              <a:gd name="connsiteY84" fmla="*/ 696024 h 994407"/>
              <a:gd name="connsiteX85" fmla="*/ 346037 w 547363"/>
              <a:gd name="connsiteY85" fmla="*/ 747838 h 994407"/>
              <a:gd name="connsiteX86" fmla="*/ 339898 w 547363"/>
              <a:gd name="connsiteY86" fmla="*/ 764817 h 994407"/>
              <a:gd name="connsiteX87" fmla="*/ 331156 w 547363"/>
              <a:gd name="connsiteY87" fmla="*/ 777572 h 994407"/>
              <a:gd name="connsiteX88" fmla="*/ 282894 w 547363"/>
              <a:gd name="connsiteY88" fmla="*/ 815756 h 994407"/>
              <a:gd name="connsiteX89" fmla="*/ 252045 w 547363"/>
              <a:gd name="connsiteY89" fmla="*/ 834281 h 994407"/>
              <a:gd name="connsiteX90" fmla="*/ 262484 w 547363"/>
              <a:gd name="connsiteY90" fmla="*/ 817856 h 994407"/>
              <a:gd name="connsiteX91" fmla="*/ 295012 w 547363"/>
              <a:gd name="connsiteY91" fmla="*/ 796151 h 994407"/>
              <a:gd name="connsiteX92" fmla="*/ 311596 w 547363"/>
              <a:gd name="connsiteY92" fmla="*/ 768143 h 994407"/>
              <a:gd name="connsiteX93" fmla="*/ 317974 w 547363"/>
              <a:gd name="connsiteY93" fmla="*/ 742236 h 994407"/>
              <a:gd name="connsiteX94" fmla="*/ 323076 w 547363"/>
              <a:gd name="connsiteY94" fmla="*/ 717030 h 994407"/>
              <a:gd name="connsiteX95" fmla="*/ 302666 w 547363"/>
              <a:gd name="connsiteY95" fmla="*/ 733134 h 994407"/>
              <a:gd name="connsiteX96" fmla="*/ 275240 w 547363"/>
              <a:gd name="connsiteY96" fmla="*/ 763942 h 994407"/>
              <a:gd name="connsiteX97" fmla="*/ 256105 w 547363"/>
              <a:gd name="connsiteY97" fmla="*/ 815056 h 994407"/>
              <a:gd name="connsiteX98" fmla="*/ 230593 w 547363"/>
              <a:gd name="connsiteY98" fmla="*/ 846564 h 994407"/>
              <a:gd name="connsiteX99" fmla="*/ 229773 w 547363"/>
              <a:gd name="connsiteY99" fmla="*/ 847656 h 994407"/>
              <a:gd name="connsiteX100" fmla="*/ 209147 w 547363"/>
              <a:gd name="connsiteY100" fmla="*/ 860042 h 994407"/>
              <a:gd name="connsiteX101" fmla="*/ 147699 w 547363"/>
              <a:gd name="connsiteY101" fmla="*/ 891297 h 994407"/>
              <a:gd name="connsiteX102" fmla="*/ 150547 w 547363"/>
              <a:gd name="connsiteY102" fmla="*/ 886474 h 994407"/>
              <a:gd name="connsiteX103" fmla="*/ 161708 w 547363"/>
              <a:gd name="connsiteY103" fmla="*/ 875971 h 994407"/>
              <a:gd name="connsiteX104" fmla="*/ 198064 w 547363"/>
              <a:gd name="connsiteY104" fmla="*/ 857767 h 994407"/>
              <a:gd name="connsiteX105" fmla="*/ 229316 w 547363"/>
              <a:gd name="connsiteY105" fmla="*/ 805953 h 994407"/>
              <a:gd name="connsiteX106" fmla="*/ 238884 w 547363"/>
              <a:gd name="connsiteY106" fmla="*/ 780747 h 994407"/>
              <a:gd name="connsiteX107" fmla="*/ 214647 w 547363"/>
              <a:gd name="connsiteY107" fmla="*/ 794050 h 994407"/>
              <a:gd name="connsiteX108" fmla="*/ 180843 w 547363"/>
              <a:gd name="connsiteY108" fmla="*/ 821357 h 994407"/>
              <a:gd name="connsiteX109" fmla="*/ 154693 w 547363"/>
              <a:gd name="connsiteY109" fmla="*/ 871070 h 994407"/>
              <a:gd name="connsiteX110" fmla="*/ 143770 w 547363"/>
              <a:gd name="connsiteY110" fmla="*/ 886824 h 994407"/>
              <a:gd name="connsiteX111" fmla="*/ 128846 w 547363"/>
              <a:gd name="connsiteY111" fmla="*/ 900540 h 994407"/>
              <a:gd name="connsiteX112" fmla="*/ 81504 w 547363"/>
              <a:gd name="connsiteY112" fmla="*/ 923234 h 994407"/>
              <a:gd name="connsiteX113" fmla="*/ 36698 w 547363"/>
              <a:gd name="connsiteY113" fmla="*/ 947390 h 994407"/>
              <a:gd name="connsiteX114" fmla="*/ 9272 w 547363"/>
              <a:gd name="connsiteY114" fmla="*/ 968396 h 994407"/>
              <a:gd name="connsiteX115" fmla="*/ 1619 w 547363"/>
              <a:gd name="connsiteY115" fmla="*/ 978898 h 994407"/>
              <a:gd name="connsiteX116" fmla="*/ 4170 w 547363"/>
              <a:gd name="connsiteY116" fmla="*/ 994302 h 994407"/>
              <a:gd name="connsiteX117" fmla="*/ 11185 w 547363"/>
              <a:gd name="connsiteY117" fmla="*/ 985900 h 994407"/>
              <a:gd name="connsiteX118" fmla="*/ 33509 w 547363"/>
              <a:gd name="connsiteY118" fmla="*/ 963494 h 994407"/>
              <a:gd name="connsiteX119" fmla="*/ 61573 w 547363"/>
              <a:gd name="connsiteY119" fmla="*/ 946690 h 994407"/>
              <a:gd name="connsiteX120" fmla="*/ 120889 w 547363"/>
              <a:gd name="connsiteY120" fmla="*/ 917282 h 994407"/>
              <a:gd name="connsiteX121" fmla="*/ 124938 w 547363"/>
              <a:gd name="connsiteY121" fmla="*/ 915191 h 994407"/>
              <a:gd name="connsiteX122" fmla="*/ 131094 w 547363"/>
              <a:gd name="connsiteY122" fmla="*/ 915182 h 994407"/>
              <a:gd name="connsiteX123" fmla="*/ 171914 w 547363"/>
              <a:gd name="connsiteY123" fmla="*/ 913081 h 994407"/>
              <a:gd name="connsiteX124" fmla="*/ 225490 w 547363"/>
              <a:gd name="connsiteY124" fmla="*/ 921484 h 994407"/>
              <a:gd name="connsiteX125" fmla="*/ 269499 w 547363"/>
              <a:gd name="connsiteY125" fmla="*/ 905380 h 994407"/>
              <a:gd name="connsiteX126" fmla="*/ 295649 w 547363"/>
              <a:gd name="connsiteY126" fmla="*/ 887175 h 994407"/>
              <a:gd name="connsiteX127" fmla="*/ 268861 w 547363"/>
              <a:gd name="connsiteY127" fmla="*/ 885074 h 994407"/>
              <a:gd name="connsiteX128" fmla="*/ 209545 w 547363"/>
              <a:gd name="connsiteY128" fmla="*/ 884374 h 994407"/>
              <a:gd name="connsiteX129" fmla="*/ 173190 w 547363"/>
              <a:gd name="connsiteY129" fmla="*/ 903979 h 994407"/>
              <a:gd name="connsiteX130" fmla="*/ 158520 w 547363"/>
              <a:gd name="connsiteY130" fmla="*/ 906780 h 994407"/>
              <a:gd name="connsiteX131" fmla="*/ 145532 w 547363"/>
              <a:gd name="connsiteY131" fmla="*/ 904552 h 994407"/>
              <a:gd name="connsiteX132" fmla="*/ 230273 w 547363"/>
              <a:gd name="connsiteY132" fmla="*/ 860774 h 994407"/>
              <a:gd name="connsiteX133" fmla="*/ 230174 w 547363"/>
              <a:gd name="connsiteY133" fmla="*/ 861257 h 994407"/>
              <a:gd name="connsiteX134" fmla="*/ 237608 w 547363"/>
              <a:gd name="connsiteY134" fmla="*/ 860567 h 994407"/>
              <a:gd name="connsiteX135" fmla="*/ 277153 w 547363"/>
              <a:gd name="connsiteY135" fmla="*/ 854266 h 994407"/>
              <a:gd name="connsiteX136" fmla="*/ 330091 w 547363"/>
              <a:gd name="connsiteY136" fmla="*/ 855666 h 994407"/>
              <a:gd name="connsiteX137" fmla="*/ 371549 w 547363"/>
              <a:gd name="connsiteY137" fmla="*/ 832560 h 994407"/>
              <a:gd name="connsiteX138" fmla="*/ 395148 w 547363"/>
              <a:gd name="connsiteY138" fmla="*/ 809455 h 994407"/>
              <a:gd name="connsiteX139" fmla="*/ 368360 w 547363"/>
              <a:gd name="connsiteY139" fmla="*/ 812255 h 994407"/>
              <a:gd name="connsiteX140" fmla="*/ 342209 w 547363"/>
              <a:gd name="connsiteY140" fmla="*/ 813656 h 994407"/>
              <a:gd name="connsiteX141" fmla="*/ 310957 w 547363"/>
              <a:gd name="connsiteY141" fmla="*/ 822058 h 994407"/>
              <a:gd name="connsiteX142" fmla="*/ 277791 w 547363"/>
              <a:gd name="connsiteY142" fmla="*/ 845163 h 994407"/>
              <a:gd name="connsiteX143" fmla="*/ 263998 w 547363"/>
              <a:gd name="connsiteY143" fmla="*/ 849452 h 994407"/>
              <a:gd name="connsiteX144" fmla="*/ 250305 w 547363"/>
              <a:gd name="connsiteY144" fmla="*/ 848434 h 994407"/>
              <a:gd name="connsiteX145" fmla="*/ 327497 w 547363"/>
              <a:gd name="connsiteY145" fmla="*/ 793401 h 994407"/>
              <a:gd name="connsiteX146" fmla="*/ 327350 w 547363"/>
              <a:gd name="connsiteY146" fmla="*/ 796118 h 994407"/>
              <a:gd name="connsiteX147" fmla="*/ 334555 w 547363"/>
              <a:gd name="connsiteY147" fmla="*/ 794050 h 994407"/>
              <a:gd name="connsiteX148" fmla="*/ 371548 w 547363"/>
              <a:gd name="connsiteY148" fmla="*/ 780747 h 994407"/>
              <a:gd name="connsiteX149" fmla="*/ 391958 w 547363"/>
              <a:gd name="connsiteY149" fmla="*/ 780047 h 994407"/>
              <a:gd name="connsiteX150" fmla="*/ 423211 w 547363"/>
              <a:gd name="connsiteY150" fmla="*/ 770244 h 994407"/>
              <a:gd name="connsiteX151" fmla="*/ 458929 w 547363"/>
              <a:gd name="connsiteY151" fmla="*/ 737336 h 994407"/>
              <a:gd name="connsiteX152" fmla="*/ 476787 w 547363"/>
              <a:gd name="connsiteY152" fmla="*/ 708628 h 994407"/>
              <a:gd name="connsiteX153" fmla="*/ 451912 w 547363"/>
              <a:gd name="connsiteY153" fmla="*/ 719131 h 994407"/>
              <a:gd name="connsiteX154" fmla="*/ 427038 w 547363"/>
              <a:gd name="connsiteY154" fmla="*/ 727533 h 994407"/>
              <a:gd name="connsiteX155" fmla="*/ 398974 w 547363"/>
              <a:gd name="connsiteY155" fmla="*/ 742937 h 994407"/>
              <a:gd name="connsiteX156" fmla="*/ 370911 w 547363"/>
              <a:gd name="connsiteY156" fmla="*/ 772345 h 994407"/>
              <a:gd name="connsiteX157" fmla="*/ 357995 w 547363"/>
              <a:gd name="connsiteY157" fmla="*/ 779259 h 994407"/>
              <a:gd name="connsiteX158" fmla="*/ 345357 w 547363"/>
              <a:gd name="connsiteY158" fmla="*/ 780669 h 994407"/>
              <a:gd name="connsiteX159" fmla="*/ 351140 w 547363"/>
              <a:gd name="connsiteY159" fmla="*/ 776546 h 994407"/>
              <a:gd name="connsiteX160" fmla="*/ 399932 w 547363"/>
              <a:gd name="connsiteY160" fmla="*/ 727270 h 994407"/>
              <a:gd name="connsiteX161" fmla="*/ 409616 w 547363"/>
              <a:gd name="connsiteY161" fmla="*/ 713816 h 994407"/>
              <a:gd name="connsiteX162" fmla="*/ 409669 w 547363"/>
              <a:gd name="connsiteY162" fmla="*/ 714163 h 994407"/>
              <a:gd name="connsiteX163" fmla="*/ 416196 w 547363"/>
              <a:gd name="connsiteY163" fmla="*/ 710728 h 994407"/>
              <a:gd name="connsiteX164" fmla="*/ 448724 w 547363"/>
              <a:gd name="connsiteY164" fmla="*/ 688322 h 994407"/>
              <a:gd name="connsiteX165" fmla="*/ 467859 w 547363"/>
              <a:gd name="connsiteY165" fmla="*/ 682721 h 994407"/>
              <a:gd name="connsiteX166" fmla="*/ 495285 w 547363"/>
              <a:gd name="connsiteY166" fmla="*/ 663815 h 994407"/>
              <a:gd name="connsiteX167" fmla="*/ 520159 w 547363"/>
              <a:gd name="connsiteY167" fmla="*/ 621105 h 994407"/>
              <a:gd name="connsiteX168" fmla="*/ 529088 w 547363"/>
              <a:gd name="connsiteY168" fmla="*/ 588897 h 994407"/>
              <a:gd name="connsiteX169" fmla="*/ 508679 w 547363"/>
              <a:gd name="connsiteY169" fmla="*/ 606401 h 994407"/>
              <a:gd name="connsiteX170" fmla="*/ 487631 w 547363"/>
              <a:gd name="connsiteY170" fmla="*/ 621805 h 994407"/>
              <a:gd name="connsiteX171" fmla="*/ 465307 w 547363"/>
              <a:gd name="connsiteY171" fmla="*/ 644911 h 994407"/>
              <a:gd name="connsiteX172" fmla="*/ 446173 w 547363"/>
              <a:gd name="connsiteY172" fmla="*/ 680620 h 994407"/>
              <a:gd name="connsiteX173" fmla="*/ 435410 w 547363"/>
              <a:gd name="connsiteY173" fmla="*/ 690335 h 994407"/>
              <a:gd name="connsiteX174" fmla="*/ 422983 w 547363"/>
              <a:gd name="connsiteY174" fmla="*/ 695246 h 994407"/>
              <a:gd name="connsiteX175" fmla="*/ 441071 w 547363"/>
              <a:gd name="connsiteY175" fmla="*/ 670117 h 994407"/>
              <a:gd name="connsiteX176" fmla="*/ 468780 w 547363"/>
              <a:gd name="connsiteY176" fmla="*/ 613594 h 994407"/>
              <a:gd name="connsiteX177" fmla="*/ 472961 w 547363"/>
              <a:gd name="connsiteY177" fmla="*/ 609202 h 994407"/>
              <a:gd name="connsiteX178" fmla="*/ 497198 w 547363"/>
              <a:gd name="connsiteY178" fmla="*/ 578394 h 994407"/>
              <a:gd name="connsiteX179" fmla="*/ 513781 w 547363"/>
              <a:gd name="connsiteY179" fmla="*/ 567191 h 994407"/>
              <a:gd name="connsiteX180" fmla="*/ 534191 w 547363"/>
              <a:gd name="connsiteY180" fmla="*/ 541285 h 994407"/>
              <a:gd name="connsiteX181" fmla="*/ 546310 w 547363"/>
              <a:gd name="connsiteY181" fmla="*/ 495073 h 994407"/>
              <a:gd name="connsiteX182" fmla="*/ 546947 w 547363"/>
              <a:gd name="connsiteY182" fmla="*/ 462864 h 994407"/>
              <a:gd name="connsiteX183" fmla="*/ 532278 w 547363"/>
              <a:gd name="connsiteY183" fmla="*/ 484570 h 994407"/>
              <a:gd name="connsiteX184" fmla="*/ 516332 w 547363"/>
              <a:gd name="connsiteY184" fmla="*/ 504875 h 994407"/>
              <a:gd name="connsiteX185" fmla="*/ 501025 w 547363"/>
              <a:gd name="connsiteY185" fmla="*/ 532883 h 994407"/>
              <a:gd name="connsiteX186" fmla="*/ 492733 w 547363"/>
              <a:gd name="connsiteY186" fmla="*/ 572093 h 994407"/>
              <a:gd name="connsiteX187" fmla="*/ 485159 w 547363"/>
              <a:gd name="connsiteY187" fmla="*/ 584346 h 994407"/>
              <a:gd name="connsiteX188" fmla="*/ 476621 w 547363"/>
              <a:gd name="connsiteY188" fmla="*/ 591439 h 994407"/>
              <a:gd name="connsiteX189" fmla="*/ 492096 w 547363"/>
              <a:gd name="connsiteY189" fmla="*/ 536383 h 994407"/>
              <a:gd name="connsiteX190" fmla="*/ 495732 w 547363"/>
              <a:gd name="connsiteY190" fmla="*/ 504095 h 994407"/>
              <a:gd name="connsiteX191" fmla="*/ 499111 w 547363"/>
              <a:gd name="connsiteY191" fmla="*/ 497873 h 994407"/>
              <a:gd name="connsiteX192" fmla="*/ 514418 w 547363"/>
              <a:gd name="connsiteY192" fmla="*/ 462164 h 994407"/>
              <a:gd name="connsiteX193" fmla="*/ 539931 w 547363"/>
              <a:gd name="connsiteY193" fmla="*/ 416652 h 994407"/>
              <a:gd name="connsiteX194" fmla="*/ 541844 w 547363"/>
              <a:gd name="connsiteY194" fmla="*/ 371140 h 994407"/>
              <a:gd name="connsiteX195" fmla="*/ 536104 w 547363"/>
              <a:gd name="connsiteY195" fmla="*/ 341733 h 994407"/>
              <a:gd name="connsiteX196" fmla="*/ 526537 w 547363"/>
              <a:gd name="connsiteY196" fmla="*/ 365539 h 994407"/>
              <a:gd name="connsiteX197" fmla="*/ 515695 w 547363"/>
              <a:gd name="connsiteY197" fmla="*/ 388645 h 994407"/>
              <a:gd name="connsiteX198" fmla="*/ 507403 w 547363"/>
              <a:gd name="connsiteY198" fmla="*/ 418753 h 994407"/>
              <a:gd name="connsiteX199" fmla="*/ 508678 w 547363"/>
              <a:gd name="connsiteY199" fmla="*/ 457263 h 994407"/>
              <a:gd name="connsiteX200" fmla="*/ 504692 w 547363"/>
              <a:gd name="connsiteY200" fmla="*/ 470916 h 994407"/>
              <a:gd name="connsiteX201" fmla="*/ 498428 w 547363"/>
              <a:gd name="connsiteY201" fmla="*/ 480152 h 994407"/>
              <a:gd name="connsiteX202" fmla="*/ 500228 w 547363"/>
              <a:gd name="connsiteY202" fmla="*/ 464177 h 994407"/>
              <a:gd name="connsiteX203" fmla="*/ 497836 w 547363"/>
              <a:gd name="connsiteY203" fmla="*/ 391446 h 994407"/>
              <a:gd name="connsiteX204" fmla="*/ 497158 w 547363"/>
              <a:gd name="connsiteY204" fmla="*/ 386905 h 994407"/>
              <a:gd name="connsiteX205" fmla="*/ 498473 w 547363"/>
              <a:gd name="connsiteY205" fmla="*/ 385844 h 994407"/>
              <a:gd name="connsiteX206" fmla="*/ 506127 w 547363"/>
              <a:gd name="connsiteY206" fmla="*/ 348734 h 994407"/>
              <a:gd name="connsiteX207" fmla="*/ 522710 w 547363"/>
              <a:gd name="connsiteY207" fmla="*/ 301822 h 994407"/>
              <a:gd name="connsiteX208" fmla="*/ 518245 w 547363"/>
              <a:gd name="connsiteY208" fmla="*/ 259112 h 994407"/>
              <a:gd name="connsiteX209" fmla="*/ 509316 w 547363"/>
              <a:gd name="connsiteY209" fmla="*/ 232505 h 994407"/>
              <a:gd name="connsiteX210" fmla="*/ 502937 w 547363"/>
              <a:gd name="connsiteY210" fmla="*/ 256311 h 994407"/>
              <a:gd name="connsiteX211" fmla="*/ 492095 w 547363"/>
              <a:gd name="connsiteY211" fmla="*/ 309524 h 994407"/>
              <a:gd name="connsiteX212" fmla="*/ 499749 w 547363"/>
              <a:gd name="connsiteY212" fmla="*/ 345934 h 994407"/>
              <a:gd name="connsiteX213" fmla="*/ 498712 w 547363"/>
              <a:gd name="connsiteY213" fmla="*/ 359237 h 994407"/>
              <a:gd name="connsiteX214" fmla="*/ 494531 w 547363"/>
              <a:gd name="connsiteY214" fmla="*/ 369324 h 994407"/>
              <a:gd name="connsiteX215" fmla="*/ 487153 w 547363"/>
              <a:gd name="connsiteY215" fmla="*/ 319940 h 994407"/>
              <a:gd name="connsiteX216" fmla="*/ 477565 w 547363"/>
              <a:gd name="connsiteY216" fmla="*/ 281365 h 994407"/>
              <a:gd name="connsiteX217" fmla="*/ 479339 w 547363"/>
              <a:gd name="connsiteY217" fmla="*/ 279417 h 994407"/>
              <a:gd name="connsiteX218" fmla="*/ 481890 w 547363"/>
              <a:gd name="connsiteY218" fmla="*/ 243007 h 994407"/>
              <a:gd name="connsiteX219" fmla="*/ 492095 w 547363"/>
              <a:gd name="connsiteY219" fmla="*/ 196096 h 994407"/>
              <a:gd name="connsiteX220" fmla="*/ 483804 w 547363"/>
              <a:gd name="connsiteY220" fmla="*/ 156185 h 994407"/>
              <a:gd name="connsiteX221" fmla="*/ 472961 w 547363"/>
              <a:gd name="connsiteY221" fmla="*/ 131679 h 994407"/>
              <a:gd name="connsiteX222" fmla="*/ 468497 w 547363"/>
              <a:gd name="connsiteY222" fmla="*/ 154784 h 994407"/>
              <a:gd name="connsiteX223" fmla="*/ 463394 w 547363"/>
              <a:gd name="connsiteY223" fmla="*/ 207298 h 994407"/>
              <a:gd name="connsiteX224" fmla="*/ 474875 w 547363"/>
              <a:gd name="connsiteY224" fmla="*/ 240907 h 994407"/>
              <a:gd name="connsiteX225" fmla="*/ 475592 w 547363"/>
              <a:gd name="connsiteY225" fmla="*/ 253948 h 994407"/>
              <a:gd name="connsiteX226" fmla="*/ 473137 w 547363"/>
              <a:gd name="connsiteY226" fmla="*/ 263548 h 994407"/>
              <a:gd name="connsiteX227" fmla="*/ 469772 w 547363"/>
              <a:gd name="connsiteY227" fmla="*/ 250009 h 994407"/>
              <a:gd name="connsiteX228" fmla="*/ 445268 w 547363"/>
              <a:gd name="connsiteY228" fmla="*/ 184138 h 994407"/>
              <a:gd name="connsiteX229" fmla="*/ 448087 w 547363"/>
              <a:gd name="connsiteY229" fmla="*/ 179991 h 994407"/>
              <a:gd name="connsiteX230" fmla="*/ 446811 w 547363"/>
              <a:gd name="connsiteY230" fmla="*/ 144982 h 994407"/>
              <a:gd name="connsiteX231" fmla="*/ 453189 w 547363"/>
              <a:gd name="connsiteY231" fmla="*/ 98070 h 994407"/>
              <a:gd name="connsiteX232" fmla="*/ 442346 w 547363"/>
              <a:gd name="connsiteY232" fmla="*/ 60260 h 994407"/>
              <a:gd name="connsiteX233" fmla="*/ 430228 w 547363"/>
              <a:gd name="connsiteY233" fmla="*/ 37854 h 994407"/>
              <a:gd name="connsiteX234" fmla="*/ 427677 w 547363"/>
              <a:gd name="connsiteY234" fmla="*/ 60961 h 994407"/>
              <a:gd name="connsiteX235" fmla="*/ 426401 w 547363"/>
              <a:gd name="connsiteY235" fmla="*/ 112073 h 994407"/>
              <a:gd name="connsiteX236" fmla="*/ 440433 w 547363"/>
              <a:gd name="connsiteY236" fmla="*/ 143582 h 994407"/>
              <a:gd name="connsiteX237" fmla="*/ 441709 w 547363"/>
              <a:gd name="connsiteY237" fmla="*/ 156010 h 994407"/>
              <a:gd name="connsiteX238" fmla="*/ 439779 w 547363"/>
              <a:gd name="connsiteY238" fmla="*/ 169382 h 994407"/>
              <a:gd name="connsiteX239" fmla="*/ 420023 w 547363"/>
              <a:gd name="connsiteY239" fmla="*/ 116274 h 994407"/>
              <a:gd name="connsiteX240" fmla="*/ 412369 w 547363"/>
              <a:gd name="connsiteY240" fmla="*/ 91768 h 994407"/>
              <a:gd name="connsiteX241" fmla="*/ 403440 w 547363"/>
              <a:gd name="connsiteY241" fmla="*/ 46956 h 994407"/>
              <a:gd name="connsiteX242" fmla="*/ 381755 w 547363"/>
              <a:gd name="connsiteY242" fmla="*/ 16148 h 994407"/>
              <a:gd name="connsiteX243" fmla="*/ 363896 w 547363"/>
              <a:gd name="connsiteY243" fmla="*/ 44 h 99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547363" h="994407">
                <a:moveTo>
                  <a:pt x="363896" y="44"/>
                </a:moveTo>
                <a:cubicBezTo>
                  <a:pt x="363896" y="44"/>
                  <a:pt x="367723" y="11947"/>
                  <a:pt x="368360" y="21750"/>
                </a:cubicBezTo>
                <a:cubicBezTo>
                  <a:pt x="368360" y="29452"/>
                  <a:pt x="373463" y="56759"/>
                  <a:pt x="382392" y="68662"/>
                </a:cubicBezTo>
                <a:cubicBezTo>
                  <a:pt x="388770" y="76364"/>
                  <a:pt x="395786" y="84066"/>
                  <a:pt x="405353" y="92468"/>
                </a:cubicBezTo>
                <a:cubicBezTo>
                  <a:pt x="407905" y="95269"/>
                  <a:pt x="410456" y="101570"/>
                  <a:pt x="412369" y="108572"/>
                </a:cubicBezTo>
                <a:cubicBezTo>
                  <a:pt x="412688" y="109623"/>
                  <a:pt x="414761" y="116274"/>
                  <a:pt x="418269" y="126515"/>
                </a:cubicBezTo>
                <a:lnTo>
                  <a:pt x="432708" y="165793"/>
                </a:lnTo>
                <a:lnTo>
                  <a:pt x="419385" y="153383"/>
                </a:lnTo>
                <a:cubicBezTo>
                  <a:pt x="415558" y="140780"/>
                  <a:pt x="411731" y="130977"/>
                  <a:pt x="406629" y="121875"/>
                </a:cubicBezTo>
                <a:cubicBezTo>
                  <a:pt x="398975" y="109272"/>
                  <a:pt x="376651" y="95968"/>
                  <a:pt x="369636" y="93868"/>
                </a:cubicBezTo>
                <a:cubicBezTo>
                  <a:pt x="361344" y="90367"/>
                  <a:pt x="351777" y="84066"/>
                  <a:pt x="351777" y="84066"/>
                </a:cubicBezTo>
                <a:cubicBezTo>
                  <a:pt x="351139" y="83365"/>
                  <a:pt x="355604" y="95269"/>
                  <a:pt x="360706" y="106471"/>
                </a:cubicBezTo>
                <a:cubicBezTo>
                  <a:pt x="363895" y="112773"/>
                  <a:pt x="367722" y="125376"/>
                  <a:pt x="380478" y="136579"/>
                </a:cubicBezTo>
                <a:cubicBezTo>
                  <a:pt x="398975" y="152683"/>
                  <a:pt x="405353" y="154784"/>
                  <a:pt x="416196" y="159685"/>
                </a:cubicBezTo>
                <a:cubicBezTo>
                  <a:pt x="424487" y="165987"/>
                  <a:pt x="430866" y="170188"/>
                  <a:pt x="438519" y="184191"/>
                </a:cubicBezTo>
                <a:lnTo>
                  <a:pt x="439587" y="184363"/>
                </a:lnTo>
                <a:lnTo>
                  <a:pt x="448724" y="210099"/>
                </a:lnTo>
                <a:cubicBezTo>
                  <a:pt x="453508" y="224102"/>
                  <a:pt x="459089" y="241257"/>
                  <a:pt x="464670" y="261212"/>
                </a:cubicBezTo>
                <a:lnTo>
                  <a:pt x="465411" y="264367"/>
                </a:lnTo>
                <a:lnTo>
                  <a:pt x="452551" y="249309"/>
                </a:lnTo>
                <a:cubicBezTo>
                  <a:pt x="450000" y="236005"/>
                  <a:pt x="446811" y="225503"/>
                  <a:pt x="442346" y="215700"/>
                </a:cubicBezTo>
                <a:cubicBezTo>
                  <a:pt x="435968" y="201696"/>
                  <a:pt x="413645" y="186292"/>
                  <a:pt x="406628" y="183492"/>
                </a:cubicBezTo>
                <a:cubicBezTo>
                  <a:pt x="398336" y="179291"/>
                  <a:pt x="388770" y="172289"/>
                  <a:pt x="388770" y="172289"/>
                </a:cubicBezTo>
                <a:cubicBezTo>
                  <a:pt x="388132" y="171588"/>
                  <a:pt x="391958" y="183492"/>
                  <a:pt x="396423" y="195394"/>
                </a:cubicBezTo>
                <a:cubicBezTo>
                  <a:pt x="398975" y="202396"/>
                  <a:pt x="402164" y="215000"/>
                  <a:pt x="414282" y="227603"/>
                </a:cubicBezTo>
                <a:cubicBezTo>
                  <a:pt x="431503" y="245808"/>
                  <a:pt x="437881" y="248608"/>
                  <a:pt x="448724" y="254910"/>
                </a:cubicBezTo>
                <a:cubicBezTo>
                  <a:pt x="456378" y="261912"/>
                  <a:pt x="462756" y="266813"/>
                  <a:pt x="468496" y="282918"/>
                </a:cubicBezTo>
                <a:lnTo>
                  <a:pt x="469861" y="283323"/>
                </a:lnTo>
                <a:lnTo>
                  <a:pt x="480615" y="329130"/>
                </a:lnTo>
                <a:lnTo>
                  <a:pt x="485008" y="363973"/>
                </a:lnTo>
                <a:lnTo>
                  <a:pt x="476150" y="350135"/>
                </a:lnTo>
                <a:cubicBezTo>
                  <a:pt x="475513" y="336131"/>
                  <a:pt x="472962" y="324928"/>
                  <a:pt x="469772" y="314426"/>
                </a:cubicBezTo>
                <a:cubicBezTo>
                  <a:pt x="464670" y="299022"/>
                  <a:pt x="443623" y="280818"/>
                  <a:pt x="436606" y="277316"/>
                </a:cubicBezTo>
                <a:cubicBezTo>
                  <a:pt x="428315" y="272415"/>
                  <a:pt x="419386" y="264013"/>
                  <a:pt x="419386" y="264013"/>
                </a:cubicBezTo>
                <a:cubicBezTo>
                  <a:pt x="419386" y="263313"/>
                  <a:pt x="421937" y="275916"/>
                  <a:pt x="425126" y="288519"/>
                </a:cubicBezTo>
                <a:cubicBezTo>
                  <a:pt x="427040" y="295521"/>
                  <a:pt x="428315" y="308825"/>
                  <a:pt x="439158" y="322828"/>
                </a:cubicBezTo>
                <a:cubicBezTo>
                  <a:pt x="455103" y="343133"/>
                  <a:pt x="460843" y="346634"/>
                  <a:pt x="471048" y="355036"/>
                </a:cubicBezTo>
                <a:cubicBezTo>
                  <a:pt x="478064" y="364138"/>
                  <a:pt x="483804" y="369740"/>
                  <a:pt x="487631" y="386544"/>
                </a:cubicBezTo>
                <a:lnTo>
                  <a:pt x="487929" y="387141"/>
                </a:lnTo>
                <a:lnTo>
                  <a:pt x="490900" y="410701"/>
                </a:lnTo>
                <a:lnTo>
                  <a:pt x="489167" y="471329"/>
                </a:lnTo>
                <a:lnTo>
                  <a:pt x="483804" y="457263"/>
                </a:lnTo>
                <a:cubicBezTo>
                  <a:pt x="485718" y="443259"/>
                  <a:pt x="485718" y="431356"/>
                  <a:pt x="483804" y="420153"/>
                </a:cubicBezTo>
                <a:cubicBezTo>
                  <a:pt x="482528" y="411751"/>
                  <a:pt x="477426" y="401948"/>
                  <a:pt x="471686" y="393546"/>
                </a:cubicBezTo>
                <a:cubicBezTo>
                  <a:pt x="465945" y="385844"/>
                  <a:pt x="459567" y="378842"/>
                  <a:pt x="456378" y="376742"/>
                </a:cubicBezTo>
                <a:cubicBezTo>
                  <a:pt x="449362" y="370440"/>
                  <a:pt x="441071" y="360638"/>
                  <a:pt x="441071" y="360638"/>
                </a:cubicBezTo>
                <a:cubicBezTo>
                  <a:pt x="441071" y="359937"/>
                  <a:pt x="441708" y="373241"/>
                  <a:pt x="442984" y="385844"/>
                </a:cubicBezTo>
                <a:cubicBezTo>
                  <a:pt x="443622" y="392846"/>
                  <a:pt x="442984" y="406149"/>
                  <a:pt x="451913" y="422254"/>
                </a:cubicBezTo>
                <a:cubicBezTo>
                  <a:pt x="464032" y="445359"/>
                  <a:pt x="469135" y="450261"/>
                  <a:pt x="478064" y="460763"/>
                </a:cubicBezTo>
                <a:cubicBezTo>
                  <a:pt x="483166" y="470566"/>
                  <a:pt x="487631" y="478268"/>
                  <a:pt x="488269" y="497173"/>
                </a:cubicBezTo>
                <a:lnTo>
                  <a:pt x="488413" y="497736"/>
                </a:lnTo>
                <a:lnTo>
                  <a:pt x="488269" y="502774"/>
                </a:lnTo>
                <a:lnTo>
                  <a:pt x="468745" y="583148"/>
                </a:lnTo>
                <a:lnTo>
                  <a:pt x="467381" y="576907"/>
                </a:lnTo>
                <a:cubicBezTo>
                  <a:pt x="466902" y="571042"/>
                  <a:pt x="467221" y="566141"/>
                  <a:pt x="467859" y="562991"/>
                </a:cubicBezTo>
                <a:cubicBezTo>
                  <a:pt x="473600" y="549687"/>
                  <a:pt x="476150" y="537784"/>
                  <a:pt x="476788" y="526581"/>
                </a:cubicBezTo>
                <a:cubicBezTo>
                  <a:pt x="477426" y="518179"/>
                  <a:pt x="474237" y="506976"/>
                  <a:pt x="470410" y="497173"/>
                </a:cubicBezTo>
                <a:cubicBezTo>
                  <a:pt x="465946" y="488071"/>
                  <a:pt x="460843" y="479669"/>
                  <a:pt x="458292" y="476868"/>
                </a:cubicBezTo>
                <a:cubicBezTo>
                  <a:pt x="451914" y="469166"/>
                  <a:pt x="445536" y="457963"/>
                  <a:pt x="445536" y="457963"/>
                </a:cubicBezTo>
                <a:cubicBezTo>
                  <a:pt x="445536" y="457263"/>
                  <a:pt x="444259" y="469866"/>
                  <a:pt x="442984" y="482469"/>
                </a:cubicBezTo>
                <a:cubicBezTo>
                  <a:pt x="442346" y="490172"/>
                  <a:pt x="439158" y="502775"/>
                  <a:pt x="444259" y="520279"/>
                </a:cubicBezTo>
                <a:cubicBezTo>
                  <a:pt x="451914" y="546186"/>
                  <a:pt x="455103" y="553188"/>
                  <a:pt x="461481" y="565791"/>
                </a:cubicBezTo>
                <a:cubicBezTo>
                  <a:pt x="462756" y="571743"/>
                  <a:pt x="464032" y="576994"/>
                  <a:pt x="464431" y="582858"/>
                </a:cubicBezTo>
                <a:lnTo>
                  <a:pt x="462151" y="603316"/>
                </a:lnTo>
                <a:lnTo>
                  <a:pt x="421543" y="680708"/>
                </a:lnTo>
                <a:lnTo>
                  <a:pt x="424487" y="663116"/>
                </a:lnTo>
                <a:cubicBezTo>
                  <a:pt x="433416" y="651913"/>
                  <a:pt x="439156" y="641411"/>
                  <a:pt x="442983" y="630208"/>
                </a:cubicBezTo>
                <a:cubicBezTo>
                  <a:pt x="445535" y="621806"/>
                  <a:pt x="445535" y="609902"/>
                  <a:pt x="444259" y="599400"/>
                </a:cubicBezTo>
                <a:cubicBezTo>
                  <a:pt x="442983" y="588897"/>
                  <a:pt x="439795" y="579094"/>
                  <a:pt x="437881" y="575594"/>
                </a:cubicBezTo>
                <a:cubicBezTo>
                  <a:pt x="434054" y="565791"/>
                  <a:pt x="430227" y="553188"/>
                  <a:pt x="430227" y="553188"/>
                </a:cubicBezTo>
                <a:cubicBezTo>
                  <a:pt x="430227" y="552487"/>
                  <a:pt x="425763" y="564391"/>
                  <a:pt x="421298" y="576293"/>
                </a:cubicBezTo>
                <a:cubicBezTo>
                  <a:pt x="418746" y="583295"/>
                  <a:pt x="412368" y="594498"/>
                  <a:pt x="412368" y="613403"/>
                </a:cubicBezTo>
                <a:cubicBezTo>
                  <a:pt x="413006" y="627407"/>
                  <a:pt x="413006" y="636509"/>
                  <a:pt x="413644" y="643511"/>
                </a:cubicBezTo>
                <a:cubicBezTo>
                  <a:pt x="414282" y="650513"/>
                  <a:pt x="415558" y="656114"/>
                  <a:pt x="416833" y="663817"/>
                </a:cubicBezTo>
                <a:cubicBezTo>
                  <a:pt x="416514" y="670118"/>
                  <a:pt x="416355" y="675720"/>
                  <a:pt x="415159" y="681584"/>
                </a:cubicBezTo>
                <a:lnTo>
                  <a:pt x="408920" y="696870"/>
                </a:lnTo>
                <a:lnTo>
                  <a:pt x="355684" y="758166"/>
                </a:lnTo>
                <a:lnTo>
                  <a:pt x="347173" y="764900"/>
                </a:lnTo>
                <a:lnTo>
                  <a:pt x="353691" y="749939"/>
                </a:lnTo>
                <a:cubicBezTo>
                  <a:pt x="365171" y="740836"/>
                  <a:pt x="373463" y="732434"/>
                  <a:pt x="380479" y="722631"/>
                </a:cubicBezTo>
                <a:cubicBezTo>
                  <a:pt x="384943" y="715629"/>
                  <a:pt x="388770" y="703727"/>
                  <a:pt x="390046" y="692524"/>
                </a:cubicBezTo>
                <a:cubicBezTo>
                  <a:pt x="391959" y="681321"/>
                  <a:pt x="391321" y="670818"/>
                  <a:pt x="390684" y="666617"/>
                </a:cubicBezTo>
                <a:cubicBezTo>
                  <a:pt x="389408" y="655414"/>
                  <a:pt x="389408" y="642111"/>
                  <a:pt x="389408" y="642111"/>
                </a:cubicBezTo>
                <a:cubicBezTo>
                  <a:pt x="390046" y="641410"/>
                  <a:pt x="381754" y="651213"/>
                  <a:pt x="374101" y="661716"/>
                </a:cubicBezTo>
                <a:cubicBezTo>
                  <a:pt x="369636" y="668017"/>
                  <a:pt x="360069" y="677120"/>
                  <a:pt x="354966" y="696024"/>
                </a:cubicBezTo>
                <a:cubicBezTo>
                  <a:pt x="347313" y="724031"/>
                  <a:pt x="347313" y="732434"/>
                  <a:pt x="346037" y="747838"/>
                </a:cubicBezTo>
                <a:cubicBezTo>
                  <a:pt x="344124" y="753789"/>
                  <a:pt x="342529" y="759216"/>
                  <a:pt x="339898" y="764817"/>
                </a:cubicBezTo>
                <a:lnTo>
                  <a:pt x="331156" y="777572"/>
                </a:lnTo>
                <a:lnTo>
                  <a:pt x="282894" y="815756"/>
                </a:lnTo>
                <a:lnTo>
                  <a:pt x="252045" y="834281"/>
                </a:lnTo>
                <a:lnTo>
                  <a:pt x="262484" y="817856"/>
                </a:lnTo>
                <a:cubicBezTo>
                  <a:pt x="275878" y="811555"/>
                  <a:pt x="286083" y="804553"/>
                  <a:pt x="295012" y="796151"/>
                </a:cubicBezTo>
                <a:cubicBezTo>
                  <a:pt x="302028" y="790550"/>
                  <a:pt x="307769" y="779347"/>
                  <a:pt x="311596" y="768143"/>
                </a:cubicBezTo>
                <a:cubicBezTo>
                  <a:pt x="315422" y="757640"/>
                  <a:pt x="317974" y="747138"/>
                  <a:pt x="317974" y="742236"/>
                </a:cubicBezTo>
                <a:cubicBezTo>
                  <a:pt x="319249" y="731033"/>
                  <a:pt x="323076" y="717030"/>
                  <a:pt x="323076" y="717030"/>
                </a:cubicBezTo>
                <a:cubicBezTo>
                  <a:pt x="323714" y="716330"/>
                  <a:pt x="312871" y="724732"/>
                  <a:pt x="302666" y="733134"/>
                </a:cubicBezTo>
                <a:cubicBezTo>
                  <a:pt x="296925" y="738736"/>
                  <a:pt x="284807" y="745037"/>
                  <a:pt x="275240" y="763942"/>
                </a:cubicBezTo>
                <a:cubicBezTo>
                  <a:pt x="261846" y="791249"/>
                  <a:pt x="259932" y="799652"/>
                  <a:pt x="256105" y="815056"/>
                </a:cubicBezTo>
                <a:cubicBezTo>
                  <a:pt x="250366" y="826959"/>
                  <a:pt x="246539" y="836061"/>
                  <a:pt x="230593" y="846564"/>
                </a:cubicBezTo>
                <a:lnTo>
                  <a:pt x="229773" y="847656"/>
                </a:lnTo>
                <a:lnTo>
                  <a:pt x="209147" y="860042"/>
                </a:lnTo>
                <a:lnTo>
                  <a:pt x="147699" y="891297"/>
                </a:lnTo>
                <a:lnTo>
                  <a:pt x="150547" y="886474"/>
                </a:lnTo>
                <a:cubicBezTo>
                  <a:pt x="154693" y="881573"/>
                  <a:pt x="158838" y="878072"/>
                  <a:pt x="161708" y="875971"/>
                </a:cubicBezTo>
                <a:cubicBezTo>
                  <a:pt x="176378" y="870370"/>
                  <a:pt x="187859" y="864768"/>
                  <a:pt x="198064" y="857767"/>
                </a:cubicBezTo>
                <a:cubicBezTo>
                  <a:pt x="212733" y="847264"/>
                  <a:pt x="227403" y="815756"/>
                  <a:pt x="229316" y="805953"/>
                </a:cubicBezTo>
                <a:cubicBezTo>
                  <a:pt x="232506" y="794050"/>
                  <a:pt x="238884" y="780747"/>
                  <a:pt x="238884" y="780747"/>
                </a:cubicBezTo>
                <a:cubicBezTo>
                  <a:pt x="239522" y="780747"/>
                  <a:pt x="227403" y="787048"/>
                  <a:pt x="214647" y="794050"/>
                </a:cubicBezTo>
                <a:cubicBezTo>
                  <a:pt x="206993" y="798251"/>
                  <a:pt x="193599" y="803153"/>
                  <a:pt x="180843" y="821357"/>
                </a:cubicBezTo>
                <a:cubicBezTo>
                  <a:pt x="162984" y="846564"/>
                  <a:pt x="160433" y="855666"/>
                  <a:pt x="154693" y="871070"/>
                </a:cubicBezTo>
                <a:cubicBezTo>
                  <a:pt x="150866" y="876671"/>
                  <a:pt x="147836" y="881748"/>
                  <a:pt x="143770" y="886824"/>
                </a:cubicBezTo>
                <a:lnTo>
                  <a:pt x="128846" y="900540"/>
                </a:lnTo>
                <a:lnTo>
                  <a:pt x="81504" y="923234"/>
                </a:lnTo>
                <a:cubicBezTo>
                  <a:pt x="63964" y="931811"/>
                  <a:pt x="48816" y="939688"/>
                  <a:pt x="36698" y="947390"/>
                </a:cubicBezTo>
                <a:cubicBezTo>
                  <a:pt x="23942" y="954392"/>
                  <a:pt x="15012" y="962094"/>
                  <a:pt x="9272" y="968396"/>
                </a:cubicBezTo>
                <a:cubicBezTo>
                  <a:pt x="3532" y="974697"/>
                  <a:pt x="1619" y="978898"/>
                  <a:pt x="1619" y="978898"/>
                </a:cubicBezTo>
                <a:cubicBezTo>
                  <a:pt x="-2208" y="987300"/>
                  <a:pt x="1619" y="992902"/>
                  <a:pt x="4170" y="994302"/>
                </a:cubicBezTo>
                <a:cubicBezTo>
                  <a:pt x="6721" y="995003"/>
                  <a:pt x="7997" y="992202"/>
                  <a:pt x="11185" y="985900"/>
                </a:cubicBezTo>
                <a:cubicBezTo>
                  <a:pt x="16288" y="976798"/>
                  <a:pt x="24580" y="969796"/>
                  <a:pt x="33509" y="963494"/>
                </a:cubicBezTo>
                <a:cubicBezTo>
                  <a:pt x="42439" y="957193"/>
                  <a:pt x="52006" y="952291"/>
                  <a:pt x="61573" y="946690"/>
                </a:cubicBezTo>
                <a:cubicBezTo>
                  <a:pt x="80707" y="936187"/>
                  <a:pt x="101117" y="927085"/>
                  <a:pt x="120889" y="917282"/>
                </a:cubicBezTo>
                <a:lnTo>
                  <a:pt x="124938" y="915191"/>
                </a:lnTo>
                <a:lnTo>
                  <a:pt x="131094" y="915182"/>
                </a:lnTo>
                <a:cubicBezTo>
                  <a:pt x="149591" y="909581"/>
                  <a:pt x="159158" y="911681"/>
                  <a:pt x="171914" y="913081"/>
                </a:cubicBezTo>
                <a:cubicBezTo>
                  <a:pt x="186584" y="918683"/>
                  <a:pt x="194238" y="922884"/>
                  <a:pt x="225490" y="921484"/>
                </a:cubicBezTo>
                <a:cubicBezTo>
                  <a:pt x="247814" y="920784"/>
                  <a:pt x="261208" y="910281"/>
                  <a:pt x="269499" y="905380"/>
                </a:cubicBezTo>
                <a:cubicBezTo>
                  <a:pt x="283531" y="896978"/>
                  <a:pt x="296288" y="886474"/>
                  <a:pt x="295649" y="887175"/>
                </a:cubicBezTo>
                <a:cubicBezTo>
                  <a:pt x="295649" y="887875"/>
                  <a:pt x="280342" y="887875"/>
                  <a:pt x="268861" y="885074"/>
                </a:cubicBezTo>
                <a:cubicBezTo>
                  <a:pt x="259932" y="882273"/>
                  <a:pt x="226766" y="878072"/>
                  <a:pt x="209545" y="884374"/>
                </a:cubicBezTo>
                <a:cubicBezTo>
                  <a:pt x="197427" y="889275"/>
                  <a:pt x="186584" y="894877"/>
                  <a:pt x="173190" y="903979"/>
                </a:cubicBezTo>
                <a:cubicBezTo>
                  <a:pt x="169682" y="905380"/>
                  <a:pt x="164579" y="906605"/>
                  <a:pt x="158520" y="906780"/>
                </a:cubicBezTo>
                <a:lnTo>
                  <a:pt x="145532" y="904552"/>
                </a:lnTo>
                <a:lnTo>
                  <a:pt x="230273" y="860774"/>
                </a:lnTo>
                <a:lnTo>
                  <a:pt x="230174" y="861257"/>
                </a:lnTo>
                <a:cubicBezTo>
                  <a:pt x="231031" y="862274"/>
                  <a:pt x="233303" y="862318"/>
                  <a:pt x="237608" y="860567"/>
                </a:cubicBezTo>
                <a:cubicBezTo>
                  <a:pt x="255467" y="852866"/>
                  <a:pt x="264397" y="854266"/>
                  <a:pt x="277153" y="854266"/>
                </a:cubicBezTo>
                <a:cubicBezTo>
                  <a:pt x="291823" y="857067"/>
                  <a:pt x="299476" y="860567"/>
                  <a:pt x="330091" y="855666"/>
                </a:cubicBezTo>
                <a:cubicBezTo>
                  <a:pt x="351777" y="852165"/>
                  <a:pt x="363895" y="838862"/>
                  <a:pt x="371549" y="832560"/>
                </a:cubicBezTo>
                <a:cubicBezTo>
                  <a:pt x="384305" y="821357"/>
                  <a:pt x="395786" y="808754"/>
                  <a:pt x="395148" y="809455"/>
                </a:cubicBezTo>
                <a:cubicBezTo>
                  <a:pt x="395148" y="809455"/>
                  <a:pt x="379841" y="812955"/>
                  <a:pt x="368360" y="812255"/>
                </a:cubicBezTo>
                <a:cubicBezTo>
                  <a:pt x="363895" y="811555"/>
                  <a:pt x="353690" y="812255"/>
                  <a:pt x="342209" y="813656"/>
                </a:cubicBezTo>
                <a:cubicBezTo>
                  <a:pt x="330729" y="815056"/>
                  <a:pt x="319248" y="817857"/>
                  <a:pt x="310957" y="822058"/>
                </a:cubicBezTo>
                <a:cubicBezTo>
                  <a:pt x="300114" y="827659"/>
                  <a:pt x="289909" y="835361"/>
                  <a:pt x="277791" y="845163"/>
                </a:cubicBezTo>
                <a:cubicBezTo>
                  <a:pt x="274602" y="846914"/>
                  <a:pt x="269818" y="848664"/>
                  <a:pt x="263998" y="849452"/>
                </a:cubicBezTo>
                <a:lnTo>
                  <a:pt x="250305" y="848434"/>
                </a:lnTo>
                <a:lnTo>
                  <a:pt x="327497" y="793401"/>
                </a:lnTo>
                <a:lnTo>
                  <a:pt x="327350" y="796118"/>
                </a:lnTo>
                <a:cubicBezTo>
                  <a:pt x="328337" y="796895"/>
                  <a:pt x="330569" y="796501"/>
                  <a:pt x="334555" y="794050"/>
                </a:cubicBezTo>
                <a:cubicBezTo>
                  <a:pt x="350501" y="784248"/>
                  <a:pt x="359430" y="782847"/>
                  <a:pt x="371548" y="780747"/>
                </a:cubicBezTo>
                <a:cubicBezTo>
                  <a:pt x="379202" y="780747"/>
                  <a:pt x="384943" y="781447"/>
                  <a:pt x="391958" y="780047"/>
                </a:cubicBezTo>
                <a:cubicBezTo>
                  <a:pt x="399612" y="778646"/>
                  <a:pt x="408541" y="776546"/>
                  <a:pt x="423211" y="770244"/>
                </a:cubicBezTo>
                <a:cubicBezTo>
                  <a:pt x="443621" y="761142"/>
                  <a:pt x="453188" y="745037"/>
                  <a:pt x="458929" y="737336"/>
                </a:cubicBezTo>
                <a:cubicBezTo>
                  <a:pt x="469134" y="723332"/>
                  <a:pt x="477425" y="707928"/>
                  <a:pt x="476787" y="708628"/>
                </a:cubicBezTo>
                <a:cubicBezTo>
                  <a:pt x="476787" y="708628"/>
                  <a:pt x="462756" y="716330"/>
                  <a:pt x="451912" y="719131"/>
                </a:cubicBezTo>
                <a:cubicBezTo>
                  <a:pt x="447448" y="719831"/>
                  <a:pt x="437243" y="723332"/>
                  <a:pt x="427038" y="727533"/>
                </a:cubicBezTo>
                <a:cubicBezTo>
                  <a:pt x="416833" y="731734"/>
                  <a:pt x="405990" y="736635"/>
                  <a:pt x="398974" y="742937"/>
                </a:cubicBezTo>
                <a:cubicBezTo>
                  <a:pt x="389407" y="751339"/>
                  <a:pt x="381116" y="760441"/>
                  <a:pt x="370911" y="772345"/>
                </a:cubicBezTo>
                <a:cubicBezTo>
                  <a:pt x="368040" y="774795"/>
                  <a:pt x="363576" y="777421"/>
                  <a:pt x="357995" y="779259"/>
                </a:cubicBezTo>
                <a:lnTo>
                  <a:pt x="345357" y="780669"/>
                </a:lnTo>
                <a:lnTo>
                  <a:pt x="351140" y="776546"/>
                </a:lnTo>
                <a:cubicBezTo>
                  <a:pt x="368360" y="761492"/>
                  <a:pt x="384784" y="745037"/>
                  <a:pt x="399932" y="727270"/>
                </a:cubicBezTo>
                <a:lnTo>
                  <a:pt x="409616" y="713816"/>
                </a:lnTo>
                <a:lnTo>
                  <a:pt x="409669" y="714163"/>
                </a:lnTo>
                <a:cubicBezTo>
                  <a:pt x="410775" y="714710"/>
                  <a:pt x="412848" y="713879"/>
                  <a:pt x="416196" y="710728"/>
                </a:cubicBezTo>
                <a:cubicBezTo>
                  <a:pt x="429590" y="697424"/>
                  <a:pt x="437882" y="693923"/>
                  <a:pt x="448724" y="688322"/>
                </a:cubicBezTo>
                <a:cubicBezTo>
                  <a:pt x="455741" y="686221"/>
                  <a:pt x="460843" y="684821"/>
                  <a:pt x="467859" y="682721"/>
                </a:cubicBezTo>
                <a:cubicBezTo>
                  <a:pt x="474875" y="679219"/>
                  <a:pt x="483166" y="674318"/>
                  <a:pt x="495285" y="663815"/>
                </a:cubicBezTo>
                <a:cubicBezTo>
                  <a:pt x="511868" y="648411"/>
                  <a:pt x="516970" y="630207"/>
                  <a:pt x="520159" y="621105"/>
                </a:cubicBezTo>
                <a:cubicBezTo>
                  <a:pt x="525900" y="605000"/>
                  <a:pt x="529088" y="588196"/>
                  <a:pt x="529088" y="588897"/>
                </a:cubicBezTo>
                <a:cubicBezTo>
                  <a:pt x="529088" y="588897"/>
                  <a:pt x="518246" y="600099"/>
                  <a:pt x="508679" y="606401"/>
                </a:cubicBezTo>
                <a:cubicBezTo>
                  <a:pt x="504852" y="608502"/>
                  <a:pt x="496561" y="614803"/>
                  <a:pt x="487631" y="621805"/>
                </a:cubicBezTo>
                <a:cubicBezTo>
                  <a:pt x="479339" y="628806"/>
                  <a:pt x="470410" y="637209"/>
                  <a:pt x="465307" y="644911"/>
                </a:cubicBezTo>
                <a:cubicBezTo>
                  <a:pt x="458929" y="655413"/>
                  <a:pt x="453189" y="666616"/>
                  <a:pt x="446173" y="680620"/>
                </a:cubicBezTo>
                <a:cubicBezTo>
                  <a:pt x="443941" y="683420"/>
                  <a:pt x="440274" y="687096"/>
                  <a:pt x="435410" y="690335"/>
                </a:cubicBezTo>
                <a:lnTo>
                  <a:pt x="422983" y="695246"/>
                </a:lnTo>
                <a:lnTo>
                  <a:pt x="441071" y="670117"/>
                </a:lnTo>
                <a:lnTo>
                  <a:pt x="468780" y="613594"/>
                </a:lnTo>
                <a:lnTo>
                  <a:pt x="472961" y="609202"/>
                </a:lnTo>
                <a:cubicBezTo>
                  <a:pt x="481890" y="592398"/>
                  <a:pt x="488268" y="587497"/>
                  <a:pt x="497198" y="578394"/>
                </a:cubicBezTo>
                <a:cubicBezTo>
                  <a:pt x="503576" y="574193"/>
                  <a:pt x="508041" y="571392"/>
                  <a:pt x="513781" y="567191"/>
                </a:cubicBezTo>
                <a:cubicBezTo>
                  <a:pt x="519521" y="562290"/>
                  <a:pt x="525900" y="554588"/>
                  <a:pt x="534191" y="541285"/>
                </a:cubicBezTo>
                <a:cubicBezTo>
                  <a:pt x="545672" y="522380"/>
                  <a:pt x="545672" y="504875"/>
                  <a:pt x="546310" y="495073"/>
                </a:cubicBezTo>
                <a:cubicBezTo>
                  <a:pt x="548223" y="478268"/>
                  <a:pt x="546947" y="462164"/>
                  <a:pt x="546947" y="462864"/>
                </a:cubicBezTo>
                <a:cubicBezTo>
                  <a:pt x="546947" y="462864"/>
                  <a:pt x="539932" y="476167"/>
                  <a:pt x="532278" y="484570"/>
                </a:cubicBezTo>
                <a:cubicBezTo>
                  <a:pt x="529088" y="487370"/>
                  <a:pt x="522710" y="495773"/>
                  <a:pt x="516332" y="504875"/>
                </a:cubicBezTo>
                <a:cubicBezTo>
                  <a:pt x="509954" y="513977"/>
                  <a:pt x="503576" y="524480"/>
                  <a:pt x="501025" y="532883"/>
                </a:cubicBezTo>
                <a:cubicBezTo>
                  <a:pt x="497836" y="544785"/>
                  <a:pt x="495285" y="556689"/>
                  <a:pt x="492733" y="572093"/>
                </a:cubicBezTo>
                <a:cubicBezTo>
                  <a:pt x="491458" y="575244"/>
                  <a:pt x="488906" y="579795"/>
                  <a:pt x="485159" y="584346"/>
                </a:cubicBezTo>
                <a:lnTo>
                  <a:pt x="476621" y="591439"/>
                </a:lnTo>
                <a:lnTo>
                  <a:pt x="492096" y="536383"/>
                </a:lnTo>
                <a:lnTo>
                  <a:pt x="495732" y="504095"/>
                </a:lnTo>
                <a:lnTo>
                  <a:pt x="499111" y="497873"/>
                </a:lnTo>
                <a:cubicBezTo>
                  <a:pt x="503576" y="479668"/>
                  <a:pt x="508040" y="472667"/>
                  <a:pt x="514418" y="462164"/>
                </a:cubicBezTo>
                <a:cubicBezTo>
                  <a:pt x="523986" y="450961"/>
                  <a:pt x="529726" y="446060"/>
                  <a:pt x="539931" y="416652"/>
                </a:cubicBezTo>
                <a:cubicBezTo>
                  <a:pt x="546947" y="396347"/>
                  <a:pt x="543120" y="380243"/>
                  <a:pt x="541844" y="371140"/>
                </a:cubicBezTo>
                <a:cubicBezTo>
                  <a:pt x="539931" y="355736"/>
                  <a:pt x="536104" y="341033"/>
                  <a:pt x="536104" y="341733"/>
                </a:cubicBezTo>
                <a:cubicBezTo>
                  <a:pt x="536104" y="342433"/>
                  <a:pt x="532277" y="355736"/>
                  <a:pt x="526537" y="365539"/>
                </a:cubicBezTo>
                <a:cubicBezTo>
                  <a:pt x="523986" y="369740"/>
                  <a:pt x="519521" y="378843"/>
                  <a:pt x="515695" y="388645"/>
                </a:cubicBezTo>
                <a:cubicBezTo>
                  <a:pt x="511868" y="399147"/>
                  <a:pt x="508040" y="410350"/>
                  <a:pt x="507403" y="418753"/>
                </a:cubicBezTo>
                <a:cubicBezTo>
                  <a:pt x="506764" y="430656"/>
                  <a:pt x="507403" y="442559"/>
                  <a:pt x="508678" y="457263"/>
                </a:cubicBezTo>
                <a:cubicBezTo>
                  <a:pt x="508359" y="460764"/>
                  <a:pt x="507084" y="465665"/>
                  <a:pt x="504692" y="470916"/>
                </a:cubicBezTo>
                <a:lnTo>
                  <a:pt x="498428" y="480152"/>
                </a:lnTo>
                <a:lnTo>
                  <a:pt x="500228" y="464177"/>
                </a:lnTo>
                <a:cubicBezTo>
                  <a:pt x="501025" y="439933"/>
                  <a:pt x="500068" y="415602"/>
                  <a:pt x="497836" y="391446"/>
                </a:cubicBezTo>
                <a:lnTo>
                  <a:pt x="497158" y="386905"/>
                </a:lnTo>
                <a:lnTo>
                  <a:pt x="498473" y="385844"/>
                </a:lnTo>
                <a:cubicBezTo>
                  <a:pt x="499110" y="367639"/>
                  <a:pt x="502300" y="359937"/>
                  <a:pt x="506127" y="348734"/>
                </a:cubicBezTo>
                <a:cubicBezTo>
                  <a:pt x="513142" y="336131"/>
                  <a:pt x="517607" y="330530"/>
                  <a:pt x="522710" y="301822"/>
                </a:cubicBezTo>
                <a:cubicBezTo>
                  <a:pt x="525899" y="281517"/>
                  <a:pt x="520159" y="267514"/>
                  <a:pt x="518245" y="259112"/>
                </a:cubicBezTo>
                <a:cubicBezTo>
                  <a:pt x="514418" y="245108"/>
                  <a:pt x="509316" y="231804"/>
                  <a:pt x="509316" y="232505"/>
                </a:cubicBezTo>
                <a:cubicBezTo>
                  <a:pt x="509316" y="232505"/>
                  <a:pt x="506764" y="246508"/>
                  <a:pt x="502937" y="256311"/>
                </a:cubicBezTo>
                <a:cubicBezTo>
                  <a:pt x="499110" y="264012"/>
                  <a:pt x="490819" y="292720"/>
                  <a:pt x="492095" y="309524"/>
                </a:cubicBezTo>
                <a:cubicBezTo>
                  <a:pt x="493370" y="320727"/>
                  <a:pt x="495922" y="331930"/>
                  <a:pt x="499749" y="345934"/>
                </a:cubicBezTo>
                <a:cubicBezTo>
                  <a:pt x="500067" y="349085"/>
                  <a:pt x="499908" y="353811"/>
                  <a:pt x="498712" y="359237"/>
                </a:cubicBezTo>
                <a:lnTo>
                  <a:pt x="494531" y="369324"/>
                </a:lnTo>
                <a:lnTo>
                  <a:pt x="487153" y="319940"/>
                </a:lnTo>
                <a:lnTo>
                  <a:pt x="477565" y="281365"/>
                </a:lnTo>
                <a:lnTo>
                  <a:pt x="479339" y="279417"/>
                </a:lnTo>
                <a:cubicBezTo>
                  <a:pt x="477426" y="262612"/>
                  <a:pt x="479339" y="254210"/>
                  <a:pt x="481890" y="243007"/>
                </a:cubicBezTo>
                <a:cubicBezTo>
                  <a:pt x="486355" y="230404"/>
                  <a:pt x="490182" y="223402"/>
                  <a:pt x="492095" y="196096"/>
                </a:cubicBezTo>
                <a:cubicBezTo>
                  <a:pt x="493371" y="176490"/>
                  <a:pt x="486355" y="163887"/>
                  <a:pt x="483804" y="156185"/>
                </a:cubicBezTo>
                <a:cubicBezTo>
                  <a:pt x="478702" y="142882"/>
                  <a:pt x="472961" y="130978"/>
                  <a:pt x="472961" y="131679"/>
                </a:cubicBezTo>
                <a:cubicBezTo>
                  <a:pt x="472961" y="131679"/>
                  <a:pt x="471685" y="144982"/>
                  <a:pt x="468497" y="154784"/>
                </a:cubicBezTo>
                <a:cubicBezTo>
                  <a:pt x="465945" y="162487"/>
                  <a:pt x="460205" y="191194"/>
                  <a:pt x="463394" y="207298"/>
                </a:cubicBezTo>
                <a:cubicBezTo>
                  <a:pt x="465945" y="217801"/>
                  <a:pt x="469772" y="228304"/>
                  <a:pt x="474875" y="240907"/>
                </a:cubicBezTo>
                <a:cubicBezTo>
                  <a:pt x="475513" y="244058"/>
                  <a:pt x="475991" y="248609"/>
                  <a:pt x="475592" y="253948"/>
                </a:cubicBezTo>
                <a:lnTo>
                  <a:pt x="473137" y="263548"/>
                </a:lnTo>
                <a:lnTo>
                  <a:pt x="469772" y="250009"/>
                </a:lnTo>
                <a:lnTo>
                  <a:pt x="445268" y="184138"/>
                </a:lnTo>
                <a:lnTo>
                  <a:pt x="448087" y="179991"/>
                </a:lnTo>
                <a:cubicBezTo>
                  <a:pt x="444260" y="163887"/>
                  <a:pt x="445536" y="156185"/>
                  <a:pt x="446811" y="144982"/>
                </a:cubicBezTo>
                <a:cubicBezTo>
                  <a:pt x="450638" y="131679"/>
                  <a:pt x="453189" y="125377"/>
                  <a:pt x="453189" y="98070"/>
                </a:cubicBezTo>
                <a:cubicBezTo>
                  <a:pt x="453189" y="79165"/>
                  <a:pt x="445536" y="67262"/>
                  <a:pt x="442346" y="60260"/>
                </a:cubicBezTo>
                <a:cubicBezTo>
                  <a:pt x="436606" y="48357"/>
                  <a:pt x="430228" y="37154"/>
                  <a:pt x="430228" y="37854"/>
                </a:cubicBezTo>
                <a:cubicBezTo>
                  <a:pt x="430228" y="38555"/>
                  <a:pt x="429590" y="51158"/>
                  <a:pt x="427677" y="60961"/>
                </a:cubicBezTo>
                <a:cubicBezTo>
                  <a:pt x="425125" y="68662"/>
                  <a:pt x="421936" y="97370"/>
                  <a:pt x="426401" y="112073"/>
                </a:cubicBezTo>
                <a:cubicBezTo>
                  <a:pt x="429590" y="121876"/>
                  <a:pt x="434055" y="132379"/>
                  <a:pt x="440433" y="143582"/>
                </a:cubicBezTo>
                <a:cubicBezTo>
                  <a:pt x="441071" y="146383"/>
                  <a:pt x="441709" y="150759"/>
                  <a:pt x="441709" y="156010"/>
                </a:cubicBezTo>
                <a:lnTo>
                  <a:pt x="439779" y="169382"/>
                </a:lnTo>
                <a:lnTo>
                  <a:pt x="420023" y="116274"/>
                </a:lnTo>
                <a:cubicBezTo>
                  <a:pt x="414921" y="107172"/>
                  <a:pt x="414283" y="100170"/>
                  <a:pt x="412369" y="91768"/>
                </a:cubicBezTo>
                <a:cubicBezTo>
                  <a:pt x="411731" y="78465"/>
                  <a:pt x="412369" y="71463"/>
                  <a:pt x="403440" y="46956"/>
                </a:cubicBezTo>
                <a:cubicBezTo>
                  <a:pt x="397700" y="29452"/>
                  <a:pt x="386857" y="21050"/>
                  <a:pt x="381755" y="16148"/>
                </a:cubicBezTo>
                <a:cubicBezTo>
                  <a:pt x="372825" y="7046"/>
                  <a:pt x="363258" y="-656"/>
                  <a:pt x="363896" y="44"/>
                </a:cubicBezTo>
                <a:close/>
              </a:path>
            </a:pathLst>
          </a:custGeom>
          <a:gradFill>
            <a:gsLst>
              <a:gs pos="10000">
                <a:schemeClr val="accent3">
                  <a:lumMod val="75000"/>
                </a:schemeClr>
              </a:gs>
              <a:gs pos="90000">
                <a:schemeClr val="accent3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65" name="任意多边形: 形状 164">
            <a:extLst>
              <a:ext uri="{FF2B5EF4-FFF2-40B4-BE49-F238E27FC236}">
                <a16:creationId xmlns:a16="http://schemas.microsoft.com/office/drawing/2014/main" id="{A66FFD2B-FA9B-D040-FCA3-7699D45BE800}"/>
              </a:ext>
            </a:extLst>
          </p:cNvPr>
          <p:cNvSpPr/>
          <p:nvPr/>
        </p:nvSpPr>
        <p:spPr>
          <a:xfrm>
            <a:off x="5374970" y="5053957"/>
            <a:ext cx="547363" cy="994407"/>
          </a:xfrm>
          <a:custGeom>
            <a:avLst/>
            <a:gdLst>
              <a:gd name="connsiteX0" fmla="*/ 363896 w 547363"/>
              <a:gd name="connsiteY0" fmla="*/ 44 h 994407"/>
              <a:gd name="connsiteX1" fmla="*/ 381755 w 547363"/>
              <a:gd name="connsiteY1" fmla="*/ 16148 h 994407"/>
              <a:gd name="connsiteX2" fmla="*/ 403440 w 547363"/>
              <a:gd name="connsiteY2" fmla="*/ 46956 h 994407"/>
              <a:gd name="connsiteX3" fmla="*/ 412369 w 547363"/>
              <a:gd name="connsiteY3" fmla="*/ 91768 h 994407"/>
              <a:gd name="connsiteX4" fmla="*/ 420023 w 547363"/>
              <a:gd name="connsiteY4" fmla="*/ 116274 h 994407"/>
              <a:gd name="connsiteX5" fmla="*/ 439779 w 547363"/>
              <a:gd name="connsiteY5" fmla="*/ 169382 h 994407"/>
              <a:gd name="connsiteX6" fmla="*/ 441709 w 547363"/>
              <a:gd name="connsiteY6" fmla="*/ 156010 h 994407"/>
              <a:gd name="connsiteX7" fmla="*/ 440433 w 547363"/>
              <a:gd name="connsiteY7" fmla="*/ 143582 h 994407"/>
              <a:gd name="connsiteX8" fmla="*/ 426401 w 547363"/>
              <a:gd name="connsiteY8" fmla="*/ 112073 h 994407"/>
              <a:gd name="connsiteX9" fmla="*/ 427677 w 547363"/>
              <a:gd name="connsiteY9" fmla="*/ 60961 h 994407"/>
              <a:gd name="connsiteX10" fmla="*/ 430228 w 547363"/>
              <a:gd name="connsiteY10" fmla="*/ 37854 h 994407"/>
              <a:gd name="connsiteX11" fmla="*/ 442346 w 547363"/>
              <a:gd name="connsiteY11" fmla="*/ 60260 h 994407"/>
              <a:gd name="connsiteX12" fmla="*/ 453190 w 547363"/>
              <a:gd name="connsiteY12" fmla="*/ 98070 h 994407"/>
              <a:gd name="connsiteX13" fmla="*/ 446811 w 547363"/>
              <a:gd name="connsiteY13" fmla="*/ 144982 h 994407"/>
              <a:gd name="connsiteX14" fmla="*/ 448087 w 547363"/>
              <a:gd name="connsiteY14" fmla="*/ 179991 h 994407"/>
              <a:gd name="connsiteX15" fmla="*/ 445269 w 547363"/>
              <a:gd name="connsiteY15" fmla="*/ 184138 h 994407"/>
              <a:gd name="connsiteX16" fmla="*/ 469772 w 547363"/>
              <a:gd name="connsiteY16" fmla="*/ 250009 h 994407"/>
              <a:gd name="connsiteX17" fmla="*/ 473137 w 547363"/>
              <a:gd name="connsiteY17" fmla="*/ 263547 h 994407"/>
              <a:gd name="connsiteX18" fmla="*/ 475592 w 547363"/>
              <a:gd name="connsiteY18" fmla="*/ 253948 h 994407"/>
              <a:gd name="connsiteX19" fmla="*/ 474875 w 547363"/>
              <a:gd name="connsiteY19" fmla="*/ 240907 h 994407"/>
              <a:gd name="connsiteX20" fmla="*/ 463394 w 547363"/>
              <a:gd name="connsiteY20" fmla="*/ 207298 h 994407"/>
              <a:gd name="connsiteX21" fmla="*/ 468497 w 547363"/>
              <a:gd name="connsiteY21" fmla="*/ 154784 h 994407"/>
              <a:gd name="connsiteX22" fmla="*/ 472961 w 547363"/>
              <a:gd name="connsiteY22" fmla="*/ 131679 h 994407"/>
              <a:gd name="connsiteX23" fmla="*/ 483804 w 547363"/>
              <a:gd name="connsiteY23" fmla="*/ 156185 h 994407"/>
              <a:gd name="connsiteX24" fmla="*/ 492096 w 547363"/>
              <a:gd name="connsiteY24" fmla="*/ 196096 h 994407"/>
              <a:gd name="connsiteX25" fmla="*/ 481891 w 547363"/>
              <a:gd name="connsiteY25" fmla="*/ 243007 h 994407"/>
              <a:gd name="connsiteX26" fmla="*/ 479339 w 547363"/>
              <a:gd name="connsiteY26" fmla="*/ 279417 h 994407"/>
              <a:gd name="connsiteX27" fmla="*/ 477565 w 547363"/>
              <a:gd name="connsiteY27" fmla="*/ 281365 h 994407"/>
              <a:gd name="connsiteX28" fmla="*/ 487153 w 547363"/>
              <a:gd name="connsiteY28" fmla="*/ 319940 h 994407"/>
              <a:gd name="connsiteX29" fmla="*/ 494531 w 547363"/>
              <a:gd name="connsiteY29" fmla="*/ 369326 h 994407"/>
              <a:gd name="connsiteX30" fmla="*/ 498713 w 547363"/>
              <a:gd name="connsiteY30" fmla="*/ 359237 h 994407"/>
              <a:gd name="connsiteX31" fmla="*/ 499750 w 547363"/>
              <a:gd name="connsiteY31" fmla="*/ 345934 h 994407"/>
              <a:gd name="connsiteX32" fmla="*/ 492096 w 547363"/>
              <a:gd name="connsiteY32" fmla="*/ 309524 h 994407"/>
              <a:gd name="connsiteX33" fmla="*/ 502938 w 547363"/>
              <a:gd name="connsiteY33" fmla="*/ 256311 h 994407"/>
              <a:gd name="connsiteX34" fmla="*/ 509317 w 547363"/>
              <a:gd name="connsiteY34" fmla="*/ 232505 h 994407"/>
              <a:gd name="connsiteX35" fmla="*/ 518246 w 547363"/>
              <a:gd name="connsiteY35" fmla="*/ 259112 h 994407"/>
              <a:gd name="connsiteX36" fmla="*/ 522711 w 547363"/>
              <a:gd name="connsiteY36" fmla="*/ 301822 h 994407"/>
              <a:gd name="connsiteX37" fmla="*/ 506128 w 547363"/>
              <a:gd name="connsiteY37" fmla="*/ 348734 h 994407"/>
              <a:gd name="connsiteX38" fmla="*/ 498474 w 547363"/>
              <a:gd name="connsiteY38" fmla="*/ 385844 h 994407"/>
              <a:gd name="connsiteX39" fmla="*/ 497158 w 547363"/>
              <a:gd name="connsiteY39" fmla="*/ 386906 h 994407"/>
              <a:gd name="connsiteX40" fmla="*/ 497836 w 547363"/>
              <a:gd name="connsiteY40" fmla="*/ 391446 h 994407"/>
              <a:gd name="connsiteX41" fmla="*/ 500228 w 547363"/>
              <a:gd name="connsiteY41" fmla="*/ 464177 h 994407"/>
              <a:gd name="connsiteX42" fmla="*/ 498429 w 547363"/>
              <a:gd name="connsiteY42" fmla="*/ 480152 h 994407"/>
              <a:gd name="connsiteX43" fmla="*/ 504692 w 547363"/>
              <a:gd name="connsiteY43" fmla="*/ 470916 h 994407"/>
              <a:gd name="connsiteX44" fmla="*/ 508678 w 547363"/>
              <a:gd name="connsiteY44" fmla="*/ 457263 h 994407"/>
              <a:gd name="connsiteX45" fmla="*/ 507403 w 547363"/>
              <a:gd name="connsiteY45" fmla="*/ 418753 h 994407"/>
              <a:gd name="connsiteX46" fmla="*/ 515695 w 547363"/>
              <a:gd name="connsiteY46" fmla="*/ 388645 h 994407"/>
              <a:gd name="connsiteX47" fmla="*/ 526537 w 547363"/>
              <a:gd name="connsiteY47" fmla="*/ 365539 h 994407"/>
              <a:gd name="connsiteX48" fmla="*/ 536105 w 547363"/>
              <a:gd name="connsiteY48" fmla="*/ 341733 h 994407"/>
              <a:gd name="connsiteX49" fmla="*/ 541845 w 547363"/>
              <a:gd name="connsiteY49" fmla="*/ 371140 h 994407"/>
              <a:gd name="connsiteX50" fmla="*/ 539931 w 547363"/>
              <a:gd name="connsiteY50" fmla="*/ 416652 h 994407"/>
              <a:gd name="connsiteX51" fmla="*/ 514418 w 547363"/>
              <a:gd name="connsiteY51" fmla="*/ 462164 h 994407"/>
              <a:gd name="connsiteX52" fmla="*/ 499112 w 547363"/>
              <a:gd name="connsiteY52" fmla="*/ 497873 h 994407"/>
              <a:gd name="connsiteX53" fmla="*/ 495732 w 547363"/>
              <a:gd name="connsiteY53" fmla="*/ 504095 h 994407"/>
              <a:gd name="connsiteX54" fmla="*/ 492096 w 547363"/>
              <a:gd name="connsiteY54" fmla="*/ 536383 h 994407"/>
              <a:gd name="connsiteX55" fmla="*/ 476621 w 547363"/>
              <a:gd name="connsiteY55" fmla="*/ 591439 h 994407"/>
              <a:gd name="connsiteX56" fmla="*/ 485159 w 547363"/>
              <a:gd name="connsiteY56" fmla="*/ 584346 h 994407"/>
              <a:gd name="connsiteX57" fmla="*/ 492733 w 547363"/>
              <a:gd name="connsiteY57" fmla="*/ 572093 h 994407"/>
              <a:gd name="connsiteX58" fmla="*/ 501025 w 547363"/>
              <a:gd name="connsiteY58" fmla="*/ 532883 h 994407"/>
              <a:gd name="connsiteX59" fmla="*/ 516332 w 547363"/>
              <a:gd name="connsiteY59" fmla="*/ 504875 h 994407"/>
              <a:gd name="connsiteX60" fmla="*/ 532278 w 547363"/>
              <a:gd name="connsiteY60" fmla="*/ 484570 h 994407"/>
              <a:gd name="connsiteX61" fmla="*/ 546947 w 547363"/>
              <a:gd name="connsiteY61" fmla="*/ 462864 h 994407"/>
              <a:gd name="connsiteX62" fmla="*/ 546310 w 547363"/>
              <a:gd name="connsiteY62" fmla="*/ 495073 h 994407"/>
              <a:gd name="connsiteX63" fmla="*/ 534191 w 547363"/>
              <a:gd name="connsiteY63" fmla="*/ 541285 h 994407"/>
              <a:gd name="connsiteX64" fmla="*/ 513781 w 547363"/>
              <a:gd name="connsiteY64" fmla="*/ 567191 h 994407"/>
              <a:gd name="connsiteX65" fmla="*/ 497198 w 547363"/>
              <a:gd name="connsiteY65" fmla="*/ 578394 h 994407"/>
              <a:gd name="connsiteX66" fmla="*/ 472961 w 547363"/>
              <a:gd name="connsiteY66" fmla="*/ 609202 h 994407"/>
              <a:gd name="connsiteX67" fmla="*/ 468780 w 547363"/>
              <a:gd name="connsiteY67" fmla="*/ 613594 h 994407"/>
              <a:gd name="connsiteX68" fmla="*/ 441071 w 547363"/>
              <a:gd name="connsiteY68" fmla="*/ 670117 h 994407"/>
              <a:gd name="connsiteX69" fmla="*/ 422983 w 547363"/>
              <a:gd name="connsiteY69" fmla="*/ 695246 h 994407"/>
              <a:gd name="connsiteX70" fmla="*/ 435411 w 547363"/>
              <a:gd name="connsiteY70" fmla="*/ 690335 h 994407"/>
              <a:gd name="connsiteX71" fmla="*/ 446173 w 547363"/>
              <a:gd name="connsiteY71" fmla="*/ 680620 h 994407"/>
              <a:gd name="connsiteX72" fmla="*/ 465308 w 547363"/>
              <a:gd name="connsiteY72" fmla="*/ 644911 h 994407"/>
              <a:gd name="connsiteX73" fmla="*/ 487631 w 547363"/>
              <a:gd name="connsiteY73" fmla="*/ 621805 h 994407"/>
              <a:gd name="connsiteX74" fmla="*/ 508679 w 547363"/>
              <a:gd name="connsiteY74" fmla="*/ 606401 h 994407"/>
              <a:gd name="connsiteX75" fmla="*/ 529089 w 547363"/>
              <a:gd name="connsiteY75" fmla="*/ 588897 h 994407"/>
              <a:gd name="connsiteX76" fmla="*/ 520159 w 547363"/>
              <a:gd name="connsiteY76" fmla="*/ 621105 h 994407"/>
              <a:gd name="connsiteX77" fmla="*/ 495285 w 547363"/>
              <a:gd name="connsiteY77" fmla="*/ 663815 h 994407"/>
              <a:gd name="connsiteX78" fmla="*/ 467859 w 547363"/>
              <a:gd name="connsiteY78" fmla="*/ 682721 h 994407"/>
              <a:gd name="connsiteX79" fmla="*/ 448725 w 547363"/>
              <a:gd name="connsiteY79" fmla="*/ 688322 h 994407"/>
              <a:gd name="connsiteX80" fmla="*/ 416197 w 547363"/>
              <a:gd name="connsiteY80" fmla="*/ 710728 h 994407"/>
              <a:gd name="connsiteX81" fmla="*/ 409669 w 547363"/>
              <a:gd name="connsiteY81" fmla="*/ 714163 h 994407"/>
              <a:gd name="connsiteX82" fmla="*/ 409617 w 547363"/>
              <a:gd name="connsiteY82" fmla="*/ 713816 h 994407"/>
              <a:gd name="connsiteX83" fmla="*/ 399932 w 547363"/>
              <a:gd name="connsiteY83" fmla="*/ 727270 h 994407"/>
              <a:gd name="connsiteX84" fmla="*/ 351140 w 547363"/>
              <a:gd name="connsiteY84" fmla="*/ 776546 h 994407"/>
              <a:gd name="connsiteX85" fmla="*/ 345357 w 547363"/>
              <a:gd name="connsiteY85" fmla="*/ 780669 h 994407"/>
              <a:gd name="connsiteX86" fmla="*/ 357996 w 547363"/>
              <a:gd name="connsiteY86" fmla="*/ 779259 h 994407"/>
              <a:gd name="connsiteX87" fmla="*/ 370912 w 547363"/>
              <a:gd name="connsiteY87" fmla="*/ 772345 h 994407"/>
              <a:gd name="connsiteX88" fmla="*/ 398976 w 547363"/>
              <a:gd name="connsiteY88" fmla="*/ 742937 h 994407"/>
              <a:gd name="connsiteX89" fmla="*/ 427039 w 547363"/>
              <a:gd name="connsiteY89" fmla="*/ 727533 h 994407"/>
              <a:gd name="connsiteX90" fmla="*/ 451914 w 547363"/>
              <a:gd name="connsiteY90" fmla="*/ 719131 h 994407"/>
              <a:gd name="connsiteX91" fmla="*/ 476789 w 547363"/>
              <a:gd name="connsiteY91" fmla="*/ 708628 h 994407"/>
              <a:gd name="connsiteX92" fmla="*/ 458930 w 547363"/>
              <a:gd name="connsiteY92" fmla="*/ 737336 h 994407"/>
              <a:gd name="connsiteX93" fmla="*/ 423212 w 547363"/>
              <a:gd name="connsiteY93" fmla="*/ 770244 h 994407"/>
              <a:gd name="connsiteX94" fmla="*/ 391959 w 547363"/>
              <a:gd name="connsiteY94" fmla="*/ 780047 h 994407"/>
              <a:gd name="connsiteX95" fmla="*/ 371549 w 547363"/>
              <a:gd name="connsiteY95" fmla="*/ 780747 h 994407"/>
              <a:gd name="connsiteX96" fmla="*/ 334556 w 547363"/>
              <a:gd name="connsiteY96" fmla="*/ 794050 h 994407"/>
              <a:gd name="connsiteX97" fmla="*/ 327351 w 547363"/>
              <a:gd name="connsiteY97" fmla="*/ 796118 h 994407"/>
              <a:gd name="connsiteX98" fmla="*/ 327499 w 547363"/>
              <a:gd name="connsiteY98" fmla="*/ 793401 h 994407"/>
              <a:gd name="connsiteX99" fmla="*/ 250305 w 547363"/>
              <a:gd name="connsiteY99" fmla="*/ 848434 h 994407"/>
              <a:gd name="connsiteX100" fmla="*/ 263998 w 547363"/>
              <a:gd name="connsiteY100" fmla="*/ 849452 h 994407"/>
              <a:gd name="connsiteX101" fmla="*/ 277791 w 547363"/>
              <a:gd name="connsiteY101" fmla="*/ 845163 h 994407"/>
              <a:gd name="connsiteX102" fmla="*/ 310957 w 547363"/>
              <a:gd name="connsiteY102" fmla="*/ 822058 h 994407"/>
              <a:gd name="connsiteX103" fmla="*/ 342210 w 547363"/>
              <a:gd name="connsiteY103" fmla="*/ 813656 h 994407"/>
              <a:gd name="connsiteX104" fmla="*/ 368360 w 547363"/>
              <a:gd name="connsiteY104" fmla="*/ 812255 h 994407"/>
              <a:gd name="connsiteX105" fmla="*/ 395148 w 547363"/>
              <a:gd name="connsiteY105" fmla="*/ 809455 h 994407"/>
              <a:gd name="connsiteX106" fmla="*/ 371549 w 547363"/>
              <a:gd name="connsiteY106" fmla="*/ 832560 h 994407"/>
              <a:gd name="connsiteX107" fmla="*/ 330092 w 547363"/>
              <a:gd name="connsiteY107" fmla="*/ 855666 h 994407"/>
              <a:gd name="connsiteX108" fmla="*/ 277153 w 547363"/>
              <a:gd name="connsiteY108" fmla="*/ 854266 h 994407"/>
              <a:gd name="connsiteX109" fmla="*/ 237609 w 547363"/>
              <a:gd name="connsiteY109" fmla="*/ 860567 h 994407"/>
              <a:gd name="connsiteX110" fmla="*/ 230174 w 547363"/>
              <a:gd name="connsiteY110" fmla="*/ 861257 h 994407"/>
              <a:gd name="connsiteX111" fmla="*/ 230273 w 547363"/>
              <a:gd name="connsiteY111" fmla="*/ 860774 h 994407"/>
              <a:gd name="connsiteX112" fmla="*/ 145532 w 547363"/>
              <a:gd name="connsiteY112" fmla="*/ 904552 h 994407"/>
              <a:gd name="connsiteX113" fmla="*/ 158520 w 547363"/>
              <a:gd name="connsiteY113" fmla="*/ 906780 h 994407"/>
              <a:gd name="connsiteX114" fmla="*/ 173190 w 547363"/>
              <a:gd name="connsiteY114" fmla="*/ 903979 h 994407"/>
              <a:gd name="connsiteX115" fmla="*/ 209545 w 547363"/>
              <a:gd name="connsiteY115" fmla="*/ 884374 h 994407"/>
              <a:gd name="connsiteX116" fmla="*/ 268861 w 547363"/>
              <a:gd name="connsiteY116" fmla="*/ 885074 h 994407"/>
              <a:gd name="connsiteX117" fmla="*/ 295650 w 547363"/>
              <a:gd name="connsiteY117" fmla="*/ 887175 h 994407"/>
              <a:gd name="connsiteX118" fmla="*/ 269500 w 547363"/>
              <a:gd name="connsiteY118" fmla="*/ 905380 h 994407"/>
              <a:gd name="connsiteX119" fmla="*/ 225490 w 547363"/>
              <a:gd name="connsiteY119" fmla="*/ 921484 h 994407"/>
              <a:gd name="connsiteX120" fmla="*/ 171914 w 547363"/>
              <a:gd name="connsiteY120" fmla="*/ 913081 h 994407"/>
              <a:gd name="connsiteX121" fmla="*/ 131094 w 547363"/>
              <a:gd name="connsiteY121" fmla="*/ 915182 h 994407"/>
              <a:gd name="connsiteX122" fmla="*/ 124938 w 547363"/>
              <a:gd name="connsiteY122" fmla="*/ 915191 h 994407"/>
              <a:gd name="connsiteX123" fmla="*/ 120890 w 547363"/>
              <a:gd name="connsiteY123" fmla="*/ 917282 h 994407"/>
              <a:gd name="connsiteX124" fmla="*/ 61573 w 547363"/>
              <a:gd name="connsiteY124" fmla="*/ 946690 h 994407"/>
              <a:gd name="connsiteX125" fmla="*/ 33509 w 547363"/>
              <a:gd name="connsiteY125" fmla="*/ 963494 h 994407"/>
              <a:gd name="connsiteX126" fmla="*/ 11185 w 547363"/>
              <a:gd name="connsiteY126" fmla="*/ 985900 h 994407"/>
              <a:gd name="connsiteX127" fmla="*/ 4170 w 547363"/>
              <a:gd name="connsiteY127" fmla="*/ 994302 h 994407"/>
              <a:gd name="connsiteX128" fmla="*/ 1619 w 547363"/>
              <a:gd name="connsiteY128" fmla="*/ 978898 h 994407"/>
              <a:gd name="connsiteX129" fmla="*/ 9272 w 547363"/>
              <a:gd name="connsiteY129" fmla="*/ 968396 h 994407"/>
              <a:gd name="connsiteX130" fmla="*/ 36698 w 547363"/>
              <a:gd name="connsiteY130" fmla="*/ 947390 h 994407"/>
              <a:gd name="connsiteX131" fmla="*/ 81504 w 547363"/>
              <a:gd name="connsiteY131" fmla="*/ 923234 h 994407"/>
              <a:gd name="connsiteX132" fmla="*/ 128847 w 547363"/>
              <a:gd name="connsiteY132" fmla="*/ 900540 h 994407"/>
              <a:gd name="connsiteX133" fmla="*/ 143770 w 547363"/>
              <a:gd name="connsiteY133" fmla="*/ 886824 h 994407"/>
              <a:gd name="connsiteX134" fmla="*/ 154693 w 547363"/>
              <a:gd name="connsiteY134" fmla="*/ 871070 h 994407"/>
              <a:gd name="connsiteX135" fmla="*/ 180843 w 547363"/>
              <a:gd name="connsiteY135" fmla="*/ 821357 h 994407"/>
              <a:gd name="connsiteX136" fmla="*/ 214647 w 547363"/>
              <a:gd name="connsiteY136" fmla="*/ 794050 h 994407"/>
              <a:gd name="connsiteX137" fmla="*/ 238884 w 547363"/>
              <a:gd name="connsiteY137" fmla="*/ 780747 h 994407"/>
              <a:gd name="connsiteX138" fmla="*/ 229316 w 547363"/>
              <a:gd name="connsiteY138" fmla="*/ 805953 h 994407"/>
              <a:gd name="connsiteX139" fmla="*/ 198064 w 547363"/>
              <a:gd name="connsiteY139" fmla="*/ 857767 h 994407"/>
              <a:gd name="connsiteX140" fmla="*/ 161708 w 547363"/>
              <a:gd name="connsiteY140" fmla="*/ 875971 h 994407"/>
              <a:gd name="connsiteX141" fmla="*/ 150547 w 547363"/>
              <a:gd name="connsiteY141" fmla="*/ 886474 h 994407"/>
              <a:gd name="connsiteX142" fmla="*/ 147699 w 547363"/>
              <a:gd name="connsiteY142" fmla="*/ 891297 h 994407"/>
              <a:gd name="connsiteX143" fmla="*/ 209147 w 547363"/>
              <a:gd name="connsiteY143" fmla="*/ 860042 h 994407"/>
              <a:gd name="connsiteX144" fmla="*/ 229773 w 547363"/>
              <a:gd name="connsiteY144" fmla="*/ 847656 h 994407"/>
              <a:gd name="connsiteX145" fmla="*/ 230593 w 547363"/>
              <a:gd name="connsiteY145" fmla="*/ 846564 h 994407"/>
              <a:gd name="connsiteX146" fmla="*/ 256106 w 547363"/>
              <a:gd name="connsiteY146" fmla="*/ 815056 h 994407"/>
              <a:gd name="connsiteX147" fmla="*/ 275240 w 547363"/>
              <a:gd name="connsiteY147" fmla="*/ 763942 h 994407"/>
              <a:gd name="connsiteX148" fmla="*/ 302666 w 547363"/>
              <a:gd name="connsiteY148" fmla="*/ 733134 h 994407"/>
              <a:gd name="connsiteX149" fmla="*/ 323076 w 547363"/>
              <a:gd name="connsiteY149" fmla="*/ 717030 h 994407"/>
              <a:gd name="connsiteX150" fmla="*/ 317974 w 547363"/>
              <a:gd name="connsiteY150" fmla="*/ 742236 h 994407"/>
              <a:gd name="connsiteX151" fmla="*/ 311596 w 547363"/>
              <a:gd name="connsiteY151" fmla="*/ 768143 h 994407"/>
              <a:gd name="connsiteX152" fmla="*/ 295013 w 547363"/>
              <a:gd name="connsiteY152" fmla="*/ 796151 h 994407"/>
              <a:gd name="connsiteX153" fmla="*/ 262484 w 547363"/>
              <a:gd name="connsiteY153" fmla="*/ 817856 h 994407"/>
              <a:gd name="connsiteX154" fmla="*/ 252045 w 547363"/>
              <a:gd name="connsiteY154" fmla="*/ 834281 h 994407"/>
              <a:gd name="connsiteX155" fmla="*/ 282894 w 547363"/>
              <a:gd name="connsiteY155" fmla="*/ 815756 h 994407"/>
              <a:gd name="connsiteX156" fmla="*/ 331156 w 547363"/>
              <a:gd name="connsiteY156" fmla="*/ 777572 h 994407"/>
              <a:gd name="connsiteX157" fmla="*/ 339898 w 547363"/>
              <a:gd name="connsiteY157" fmla="*/ 764817 h 994407"/>
              <a:gd name="connsiteX158" fmla="*/ 346037 w 547363"/>
              <a:gd name="connsiteY158" fmla="*/ 747838 h 994407"/>
              <a:gd name="connsiteX159" fmla="*/ 354966 w 547363"/>
              <a:gd name="connsiteY159" fmla="*/ 696024 h 994407"/>
              <a:gd name="connsiteX160" fmla="*/ 374101 w 547363"/>
              <a:gd name="connsiteY160" fmla="*/ 661716 h 994407"/>
              <a:gd name="connsiteX161" fmla="*/ 389408 w 547363"/>
              <a:gd name="connsiteY161" fmla="*/ 642111 h 994407"/>
              <a:gd name="connsiteX162" fmla="*/ 390684 w 547363"/>
              <a:gd name="connsiteY162" fmla="*/ 666617 h 994407"/>
              <a:gd name="connsiteX163" fmla="*/ 390046 w 547363"/>
              <a:gd name="connsiteY163" fmla="*/ 692524 h 994407"/>
              <a:gd name="connsiteX164" fmla="*/ 380479 w 547363"/>
              <a:gd name="connsiteY164" fmla="*/ 722631 h 994407"/>
              <a:gd name="connsiteX165" fmla="*/ 353691 w 547363"/>
              <a:gd name="connsiteY165" fmla="*/ 749939 h 994407"/>
              <a:gd name="connsiteX166" fmla="*/ 347173 w 547363"/>
              <a:gd name="connsiteY166" fmla="*/ 764899 h 994407"/>
              <a:gd name="connsiteX167" fmla="*/ 355684 w 547363"/>
              <a:gd name="connsiteY167" fmla="*/ 758166 h 994407"/>
              <a:gd name="connsiteX168" fmla="*/ 408922 w 547363"/>
              <a:gd name="connsiteY168" fmla="*/ 696868 h 994407"/>
              <a:gd name="connsiteX169" fmla="*/ 415160 w 547363"/>
              <a:gd name="connsiteY169" fmla="*/ 681584 h 994407"/>
              <a:gd name="connsiteX170" fmla="*/ 416834 w 547363"/>
              <a:gd name="connsiteY170" fmla="*/ 663817 h 994407"/>
              <a:gd name="connsiteX171" fmla="*/ 413645 w 547363"/>
              <a:gd name="connsiteY171" fmla="*/ 643511 h 994407"/>
              <a:gd name="connsiteX172" fmla="*/ 412369 w 547363"/>
              <a:gd name="connsiteY172" fmla="*/ 613403 h 994407"/>
              <a:gd name="connsiteX173" fmla="*/ 421299 w 547363"/>
              <a:gd name="connsiteY173" fmla="*/ 576293 h 994407"/>
              <a:gd name="connsiteX174" fmla="*/ 430228 w 547363"/>
              <a:gd name="connsiteY174" fmla="*/ 553188 h 994407"/>
              <a:gd name="connsiteX175" fmla="*/ 437882 w 547363"/>
              <a:gd name="connsiteY175" fmla="*/ 575594 h 994407"/>
              <a:gd name="connsiteX176" fmla="*/ 444260 w 547363"/>
              <a:gd name="connsiteY176" fmla="*/ 599400 h 994407"/>
              <a:gd name="connsiteX177" fmla="*/ 442984 w 547363"/>
              <a:gd name="connsiteY177" fmla="*/ 630208 h 994407"/>
              <a:gd name="connsiteX178" fmla="*/ 424488 w 547363"/>
              <a:gd name="connsiteY178" fmla="*/ 663116 h 994407"/>
              <a:gd name="connsiteX179" fmla="*/ 421545 w 547363"/>
              <a:gd name="connsiteY179" fmla="*/ 680706 h 994407"/>
              <a:gd name="connsiteX180" fmla="*/ 462151 w 547363"/>
              <a:gd name="connsiteY180" fmla="*/ 603315 h 994407"/>
              <a:gd name="connsiteX181" fmla="*/ 464431 w 547363"/>
              <a:gd name="connsiteY181" fmla="*/ 582858 h 994407"/>
              <a:gd name="connsiteX182" fmla="*/ 461481 w 547363"/>
              <a:gd name="connsiteY182" fmla="*/ 565791 h 994407"/>
              <a:gd name="connsiteX183" fmla="*/ 444260 w 547363"/>
              <a:gd name="connsiteY183" fmla="*/ 520279 h 994407"/>
              <a:gd name="connsiteX184" fmla="*/ 442985 w 547363"/>
              <a:gd name="connsiteY184" fmla="*/ 482469 h 994407"/>
              <a:gd name="connsiteX185" fmla="*/ 445536 w 547363"/>
              <a:gd name="connsiteY185" fmla="*/ 457963 h 994407"/>
              <a:gd name="connsiteX186" fmla="*/ 458292 w 547363"/>
              <a:gd name="connsiteY186" fmla="*/ 476868 h 994407"/>
              <a:gd name="connsiteX187" fmla="*/ 470410 w 547363"/>
              <a:gd name="connsiteY187" fmla="*/ 497173 h 994407"/>
              <a:gd name="connsiteX188" fmla="*/ 476788 w 547363"/>
              <a:gd name="connsiteY188" fmla="*/ 526581 h 994407"/>
              <a:gd name="connsiteX189" fmla="*/ 467859 w 547363"/>
              <a:gd name="connsiteY189" fmla="*/ 562991 h 994407"/>
              <a:gd name="connsiteX190" fmla="*/ 467381 w 547363"/>
              <a:gd name="connsiteY190" fmla="*/ 576907 h 994407"/>
              <a:gd name="connsiteX191" fmla="*/ 468745 w 547363"/>
              <a:gd name="connsiteY191" fmla="*/ 583148 h 994407"/>
              <a:gd name="connsiteX192" fmla="*/ 488269 w 547363"/>
              <a:gd name="connsiteY192" fmla="*/ 502774 h 994407"/>
              <a:gd name="connsiteX193" fmla="*/ 488413 w 547363"/>
              <a:gd name="connsiteY193" fmla="*/ 497736 h 994407"/>
              <a:gd name="connsiteX194" fmla="*/ 488269 w 547363"/>
              <a:gd name="connsiteY194" fmla="*/ 497173 h 994407"/>
              <a:gd name="connsiteX195" fmla="*/ 478064 w 547363"/>
              <a:gd name="connsiteY195" fmla="*/ 460763 h 994407"/>
              <a:gd name="connsiteX196" fmla="*/ 451913 w 547363"/>
              <a:gd name="connsiteY196" fmla="*/ 422254 h 994407"/>
              <a:gd name="connsiteX197" fmla="*/ 442984 w 547363"/>
              <a:gd name="connsiteY197" fmla="*/ 385844 h 994407"/>
              <a:gd name="connsiteX198" fmla="*/ 441071 w 547363"/>
              <a:gd name="connsiteY198" fmla="*/ 360638 h 994407"/>
              <a:gd name="connsiteX199" fmla="*/ 456378 w 547363"/>
              <a:gd name="connsiteY199" fmla="*/ 376742 h 994407"/>
              <a:gd name="connsiteX200" fmla="*/ 471686 w 547363"/>
              <a:gd name="connsiteY200" fmla="*/ 393546 h 994407"/>
              <a:gd name="connsiteX201" fmla="*/ 483804 w 547363"/>
              <a:gd name="connsiteY201" fmla="*/ 420153 h 994407"/>
              <a:gd name="connsiteX202" fmla="*/ 483804 w 547363"/>
              <a:gd name="connsiteY202" fmla="*/ 457263 h 994407"/>
              <a:gd name="connsiteX203" fmla="*/ 489167 w 547363"/>
              <a:gd name="connsiteY203" fmla="*/ 471329 h 994407"/>
              <a:gd name="connsiteX204" fmla="*/ 490900 w 547363"/>
              <a:gd name="connsiteY204" fmla="*/ 410701 h 994407"/>
              <a:gd name="connsiteX205" fmla="*/ 487930 w 547363"/>
              <a:gd name="connsiteY205" fmla="*/ 387143 h 994407"/>
              <a:gd name="connsiteX206" fmla="*/ 487630 w 547363"/>
              <a:gd name="connsiteY206" fmla="*/ 386544 h 994407"/>
              <a:gd name="connsiteX207" fmla="*/ 471047 w 547363"/>
              <a:gd name="connsiteY207" fmla="*/ 355036 h 994407"/>
              <a:gd name="connsiteX208" fmla="*/ 439157 w 547363"/>
              <a:gd name="connsiteY208" fmla="*/ 322828 h 994407"/>
              <a:gd name="connsiteX209" fmla="*/ 425125 w 547363"/>
              <a:gd name="connsiteY209" fmla="*/ 288519 h 994407"/>
              <a:gd name="connsiteX210" fmla="*/ 419385 w 547363"/>
              <a:gd name="connsiteY210" fmla="*/ 264013 h 994407"/>
              <a:gd name="connsiteX211" fmla="*/ 436605 w 547363"/>
              <a:gd name="connsiteY211" fmla="*/ 277316 h 994407"/>
              <a:gd name="connsiteX212" fmla="*/ 469771 w 547363"/>
              <a:gd name="connsiteY212" fmla="*/ 314426 h 994407"/>
              <a:gd name="connsiteX213" fmla="*/ 476150 w 547363"/>
              <a:gd name="connsiteY213" fmla="*/ 350135 h 994407"/>
              <a:gd name="connsiteX214" fmla="*/ 485009 w 547363"/>
              <a:gd name="connsiteY214" fmla="*/ 363975 h 994407"/>
              <a:gd name="connsiteX215" fmla="*/ 480615 w 547363"/>
              <a:gd name="connsiteY215" fmla="*/ 329130 h 994407"/>
              <a:gd name="connsiteX216" fmla="*/ 469861 w 547363"/>
              <a:gd name="connsiteY216" fmla="*/ 283322 h 994407"/>
              <a:gd name="connsiteX217" fmla="*/ 468497 w 547363"/>
              <a:gd name="connsiteY217" fmla="*/ 282918 h 994407"/>
              <a:gd name="connsiteX218" fmla="*/ 448725 w 547363"/>
              <a:gd name="connsiteY218" fmla="*/ 254910 h 994407"/>
              <a:gd name="connsiteX219" fmla="*/ 414283 w 547363"/>
              <a:gd name="connsiteY219" fmla="*/ 227603 h 994407"/>
              <a:gd name="connsiteX220" fmla="*/ 396424 w 547363"/>
              <a:gd name="connsiteY220" fmla="*/ 195394 h 994407"/>
              <a:gd name="connsiteX221" fmla="*/ 388771 w 547363"/>
              <a:gd name="connsiteY221" fmla="*/ 172289 h 994407"/>
              <a:gd name="connsiteX222" fmla="*/ 406629 w 547363"/>
              <a:gd name="connsiteY222" fmla="*/ 183492 h 994407"/>
              <a:gd name="connsiteX223" fmla="*/ 442347 w 547363"/>
              <a:gd name="connsiteY223" fmla="*/ 215700 h 994407"/>
              <a:gd name="connsiteX224" fmla="*/ 452552 w 547363"/>
              <a:gd name="connsiteY224" fmla="*/ 249309 h 994407"/>
              <a:gd name="connsiteX225" fmla="*/ 465411 w 547363"/>
              <a:gd name="connsiteY225" fmla="*/ 264366 h 994407"/>
              <a:gd name="connsiteX226" fmla="*/ 464670 w 547363"/>
              <a:gd name="connsiteY226" fmla="*/ 261212 h 994407"/>
              <a:gd name="connsiteX227" fmla="*/ 448725 w 547363"/>
              <a:gd name="connsiteY227" fmla="*/ 210099 h 994407"/>
              <a:gd name="connsiteX228" fmla="*/ 439587 w 547363"/>
              <a:gd name="connsiteY228" fmla="*/ 184363 h 994407"/>
              <a:gd name="connsiteX229" fmla="*/ 438519 w 547363"/>
              <a:gd name="connsiteY229" fmla="*/ 184191 h 994407"/>
              <a:gd name="connsiteX230" fmla="*/ 416196 w 547363"/>
              <a:gd name="connsiteY230" fmla="*/ 159685 h 994407"/>
              <a:gd name="connsiteX231" fmla="*/ 380478 w 547363"/>
              <a:gd name="connsiteY231" fmla="*/ 136579 h 994407"/>
              <a:gd name="connsiteX232" fmla="*/ 360706 w 547363"/>
              <a:gd name="connsiteY232" fmla="*/ 106471 h 994407"/>
              <a:gd name="connsiteX233" fmla="*/ 351777 w 547363"/>
              <a:gd name="connsiteY233" fmla="*/ 84066 h 994407"/>
              <a:gd name="connsiteX234" fmla="*/ 369636 w 547363"/>
              <a:gd name="connsiteY234" fmla="*/ 93868 h 994407"/>
              <a:gd name="connsiteX235" fmla="*/ 406629 w 547363"/>
              <a:gd name="connsiteY235" fmla="*/ 121875 h 994407"/>
              <a:gd name="connsiteX236" fmla="*/ 419385 w 547363"/>
              <a:gd name="connsiteY236" fmla="*/ 153383 h 994407"/>
              <a:gd name="connsiteX237" fmla="*/ 432708 w 547363"/>
              <a:gd name="connsiteY237" fmla="*/ 165793 h 994407"/>
              <a:gd name="connsiteX238" fmla="*/ 418269 w 547363"/>
              <a:gd name="connsiteY238" fmla="*/ 126515 h 994407"/>
              <a:gd name="connsiteX239" fmla="*/ 412369 w 547363"/>
              <a:gd name="connsiteY239" fmla="*/ 108572 h 994407"/>
              <a:gd name="connsiteX240" fmla="*/ 405353 w 547363"/>
              <a:gd name="connsiteY240" fmla="*/ 92468 h 994407"/>
              <a:gd name="connsiteX241" fmla="*/ 382392 w 547363"/>
              <a:gd name="connsiteY241" fmla="*/ 68662 h 994407"/>
              <a:gd name="connsiteX242" fmla="*/ 368360 w 547363"/>
              <a:gd name="connsiteY242" fmla="*/ 21750 h 994407"/>
              <a:gd name="connsiteX243" fmla="*/ 363896 w 547363"/>
              <a:gd name="connsiteY243" fmla="*/ 44 h 99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547363" h="994407">
                <a:moveTo>
                  <a:pt x="363896" y="44"/>
                </a:moveTo>
                <a:cubicBezTo>
                  <a:pt x="363258" y="-656"/>
                  <a:pt x="372825" y="7046"/>
                  <a:pt x="381755" y="16148"/>
                </a:cubicBezTo>
                <a:cubicBezTo>
                  <a:pt x="386857" y="21050"/>
                  <a:pt x="397700" y="29452"/>
                  <a:pt x="403440" y="46956"/>
                </a:cubicBezTo>
                <a:cubicBezTo>
                  <a:pt x="412369" y="71463"/>
                  <a:pt x="411732" y="78465"/>
                  <a:pt x="412369" y="91768"/>
                </a:cubicBezTo>
                <a:cubicBezTo>
                  <a:pt x="414283" y="100170"/>
                  <a:pt x="414921" y="107172"/>
                  <a:pt x="420023" y="116274"/>
                </a:cubicBezTo>
                <a:lnTo>
                  <a:pt x="439779" y="169382"/>
                </a:lnTo>
                <a:lnTo>
                  <a:pt x="441709" y="156010"/>
                </a:lnTo>
                <a:cubicBezTo>
                  <a:pt x="441709" y="150759"/>
                  <a:pt x="441071" y="146383"/>
                  <a:pt x="440433" y="143582"/>
                </a:cubicBezTo>
                <a:cubicBezTo>
                  <a:pt x="434055" y="132379"/>
                  <a:pt x="429590" y="121876"/>
                  <a:pt x="426401" y="112073"/>
                </a:cubicBezTo>
                <a:cubicBezTo>
                  <a:pt x="421936" y="97370"/>
                  <a:pt x="425126" y="68662"/>
                  <a:pt x="427677" y="60961"/>
                </a:cubicBezTo>
                <a:cubicBezTo>
                  <a:pt x="429590" y="51158"/>
                  <a:pt x="430228" y="38555"/>
                  <a:pt x="430228" y="37854"/>
                </a:cubicBezTo>
                <a:cubicBezTo>
                  <a:pt x="430228" y="37154"/>
                  <a:pt x="436606" y="48357"/>
                  <a:pt x="442346" y="60260"/>
                </a:cubicBezTo>
                <a:cubicBezTo>
                  <a:pt x="445536" y="67262"/>
                  <a:pt x="453190" y="79165"/>
                  <a:pt x="453190" y="98070"/>
                </a:cubicBezTo>
                <a:cubicBezTo>
                  <a:pt x="453190" y="125377"/>
                  <a:pt x="450638" y="131679"/>
                  <a:pt x="446811" y="144982"/>
                </a:cubicBezTo>
                <a:cubicBezTo>
                  <a:pt x="445536" y="156185"/>
                  <a:pt x="444260" y="163887"/>
                  <a:pt x="448087" y="179991"/>
                </a:cubicBezTo>
                <a:lnTo>
                  <a:pt x="445269" y="184138"/>
                </a:lnTo>
                <a:lnTo>
                  <a:pt x="469772" y="250009"/>
                </a:lnTo>
                <a:lnTo>
                  <a:pt x="473137" y="263547"/>
                </a:lnTo>
                <a:lnTo>
                  <a:pt x="475592" y="253948"/>
                </a:lnTo>
                <a:cubicBezTo>
                  <a:pt x="475991" y="248609"/>
                  <a:pt x="475513" y="244058"/>
                  <a:pt x="474875" y="240907"/>
                </a:cubicBezTo>
                <a:cubicBezTo>
                  <a:pt x="469772" y="228304"/>
                  <a:pt x="465945" y="217801"/>
                  <a:pt x="463394" y="207298"/>
                </a:cubicBezTo>
                <a:cubicBezTo>
                  <a:pt x="460205" y="191194"/>
                  <a:pt x="465945" y="162487"/>
                  <a:pt x="468497" y="154784"/>
                </a:cubicBezTo>
                <a:cubicBezTo>
                  <a:pt x="471685" y="144982"/>
                  <a:pt x="472961" y="131679"/>
                  <a:pt x="472961" y="131679"/>
                </a:cubicBezTo>
                <a:cubicBezTo>
                  <a:pt x="472961" y="130978"/>
                  <a:pt x="478702" y="142882"/>
                  <a:pt x="483804" y="156185"/>
                </a:cubicBezTo>
                <a:cubicBezTo>
                  <a:pt x="486356" y="163887"/>
                  <a:pt x="493371" y="176490"/>
                  <a:pt x="492096" y="196096"/>
                </a:cubicBezTo>
                <a:cubicBezTo>
                  <a:pt x="490182" y="223402"/>
                  <a:pt x="486356" y="230404"/>
                  <a:pt x="481891" y="243007"/>
                </a:cubicBezTo>
                <a:cubicBezTo>
                  <a:pt x="479339" y="254210"/>
                  <a:pt x="477426" y="262612"/>
                  <a:pt x="479339" y="279417"/>
                </a:cubicBezTo>
                <a:lnTo>
                  <a:pt x="477565" y="281365"/>
                </a:lnTo>
                <a:lnTo>
                  <a:pt x="487153" y="319940"/>
                </a:lnTo>
                <a:lnTo>
                  <a:pt x="494531" y="369326"/>
                </a:lnTo>
                <a:lnTo>
                  <a:pt x="498713" y="359237"/>
                </a:lnTo>
                <a:cubicBezTo>
                  <a:pt x="499909" y="353811"/>
                  <a:pt x="500068" y="349085"/>
                  <a:pt x="499750" y="345934"/>
                </a:cubicBezTo>
                <a:cubicBezTo>
                  <a:pt x="495923" y="331930"/>
                  <a:pt x="493372" y="320727"/>
                  <a:pt x="492096" y="309524"/>
                </a:cubicBezTo>
                <a:cubicBezTo>
                  <a:pt x="490820" y="292720"/>
                  <a:pt x="499112" y="264012"/>
                  <a:pt x="502938" y="256311"/>
                </a:cubicBezTo>
                <a:cubicBezTo>
                  <a:pt x="506765" y="246508"/>
                  <a:pt x="509317" y="232505"/>
                  <a:pt x="509317" y="232505"/>
                </a:cubicBezTo>
                <a:cubicBezTo>
                  <a:pt x="509317" y="231804"/>
                  <a:pt x="514419" y="245108"/>
                  <a:pt x="518246" y="259112"/>
                </a:cubicBezTo>
                <a:cubicBezTo>
                  <a:pt x="520160" y="267514"/>
                  <a:pt x="525900" y="281517"/>
                  <a:pt x="522711" y="301822"/>
                </a:cubicBezTo>
                <a:cubicBezTo>
                  <a:pt x="517609" y="330530"/>
                  <a:pt x="513144" y="336131"/>
                  <a:pt x="506128" y="348734"/>
                </a:cubicBezTo>
                <a:cubicBezTo>
                  <a:pt x="502301" y="359937"/>
                  <a:pt x="499112" y="367639"/>
                  <a:pt x="498474" y="385844"/>
                </a:cubicBezTo>
                <a:lnTo>
                  <a:pt x="497158" y="386906"/>
                </a:lnTo>
                <a:lnTo>
                  <a:pt x="497836" y="391446"/>
                </a:lnTo>
                <a:cubicBezTo>
                  <a:pt x="500069" y="415602"/>
                  <a:pt x="501025" y="439933"/>
                  <a:pt x="500228" y="464177"/>
                </a:cubicBezTo>
                <a:lnTo>
                  <a:pt x="498429" y="480152"/>
                </a:lnTo>
                <a:lnTo>
                  <a:pt x="504692" y="470916"/>
                </a:lnTo>
                <a:cubicBezTo>
                  <a:pt x="507084" y="465665"/>
                  <a:pt x="508359" y="460764"/>
                  <a:pt x="508678" y="457263"/>
                </a:cubicBezTo>
                <a:cubicBezTo>
                  <a:pt x="507403" y="442559"/>
                  <a:pt x="506765" y="430656"/>
                  <a:pt x="507403" y="418753"/>
                </a:cubicBezTo>
                <a:cubicBezTo>
                  <a:pt x="508040" y="410350"/>
                  <a:pt x="511868" y="399147"/>
                  <a:pt x="515695" y="388645"/>
                </a:cubicBezTo>
                <a:cubicBezTo>
                  <a:pt x="519521" y="378843"/>
                  <a:pt x="523986" y="369740"/>
                  <a:pt x="526537" y="365539"/>
                </a:cubicBezTo>
                <a:cubicBezTo>
                  <a:pt x="532277" y="355736"/>
                  <a:pt x="536105" y="342433"/>
                  <a:pt x="536105" y="341733"/>
                </a:cubicBezTo>
                <a:cubicBezTo>
                  <a:pt x="536105" y="341033"/>
                  <a:pt x="539931" y="355736"/>
                  <a:pt x="541845" y="371140"/>
                </a:cubicBezTo>
                <a:cubicBezTo>
                  <a:pt x="543120" y="380243"/>
                  <a:pt x="546947" y="396347"/>
                  <a:pt x="539931" y="416652"/>
                </a:cubicBezTo>
                <a:cubicBezTo>
                  <a:pt x="529726" y="446060"/>
                  <a:pt x="523986" y="450961"/>
                  <a:pt x="514418" y="462164"/>
                </a:cubicBezTo>
                <a:cubicBezTo>
                  <a:pt x="508040" y="472667"/>
                  <a:pt x="503576" y="479668"/>
                  <a:pt x="499112" y="497873"/>
                </a:cubicBezTo>
                <a:lnTo>
                  <a:pt x="495732" y="504095"/>
                </a:lnTo>
                <a:lnTo>
                  <a:pt x="492096" y="536383"/>
                </a:lnTo>
                <a:lnTo>
                  <a:pt x="476621" y="591439"/>
                </a:lnTo>
                <a:lnTo>
                  <a:pt x="485159" y="584346"/>
                </a:lnTo>
                <a:cubicBezTo>
                  <a:pt x="488907" y="579795"/>
                  <a:pt x="491458" y="575244"/>
                  <a:pt x="492733" y="572093"/>
                </a:cubicBezTo>
                <a:cubicBezTo>
                  <a:pt x="495285" y="556689"/>
                  <a:pt x="497836" y="544785"/>
                  <a:pt x="501025" y="532883"/>
                </a:cubicBezTo>
                <a:cubicBezTo>
                  <a:pt x="503576" y="524480"/>
                  <a:pt x="509954" y="513977"/>
                  <a:pt x="516332" y="504875"/>
                </a:cubicBezTo>
                <a:cubicBezTo>
                  <a:pt x="522710" y="495773"/>
                  <a:pt x="529088" y="487370"/>
                  <a:pt x="532278" y="484570"/>
                </a:cubicBezTo>
                <a:cubicBezTo>
                  <a:pt x="539932" y="476167"/>
                  <a:pt x="546947" y="462864"/>
                  <a:pt x="546947" y="462864"/>
                </a:cubicBezTo>
                <a:cubicBezTo>
                  <a:pt x="546947" y="462164"/>
                  <a:pt x="548223" y="478268"/>
                  <a:pt x="546310" y="495073"/>
                </a:cubicBezTo>
                <a:cubicBezTo>
                  <a:pt x="545672" y="504875"/>
                  <a:pt x="545672" y="522380"/>
                  <a:pt x="534191" y="541285"/>
                </a:cubicBezTo>
                <a:cubicBezTo>
                  <a:pt x="525900" y="554588"/>
                  <a:pt x="519522" y="562290"/>
                  <a:pt x="513781" y="567191"/>
                </a:cubicBezTo>
                <a:cubicBezTo>
                  <a:pt x="508041" y="571392"/>
                  <a:pt x="503576" y="574193"/>
                  <a:pt x="497198" y="578394"/>
                </a:cubicBezTo>
                <a:cubicBezTo>
                  <a:pt x="488268" y="587497"/>
                  <a:pt x="481890" y="592398"/>
                  <a:pt x="472961" y="609202"/>
                </a:cubicBezTo>
                <a:lnTo>
                  <a:pt x="468780" y="613594"/>
                </a:lnTo>
                <a:lnTo>
                  <a:pt x="441071" y="670117"/>
                </a:lnTo>
                <a:lnTo>
                  <a:pt x="422983" y="695246"/>
                </a:lnTo>
                <a:lnTo>
                  <a:pt x="435411" y="690335"/>
                </a:lnTo>
                <a:cubicBezTo>
                  <a:pt x="440274" y="687096"/>
                  <a:pt x="443941" y="683420"/>
                  <a:pt x="446173" y="680620"/>
                </a:cubicBezTo>
                <a:cubicBezTo>
                  <a:pt x="453190" y="666616"/>
                  <a:pt x="458929" y="655413"/>
                  <a:pt x="465308" y="644911"/>
                </a:cubicBezTo>
                <a:cubicBezTo>
                  <a:pt x="470410" y="637209"/>
                  <a:pt x="479339" y="628806"/>
                  <a:pt x="487631" y="621805"/>
                </a:cubicBezTo>
                <a:cubicBezTo>
                  <a:pt x="496561" y="614803"/>
                  <a:pt x="504852" y="608502"/>
                  <a:pt x="508679" y="606401"/>
                </a:cubicBezTo>
                <a:cubicBezTo>
                  <a:pt x="518246" y="600099"/>
                  <a:pt x="529089" y="588897"/>
                  <a:pt x="529089" y="588897"/>
                </a:cubicBezTo>
                <a:cubicBezTo>
                  <a:pt x="529089" y="588196"/>
                  <a:pt x="525900" y="605000"/>
                  <a:pt x="520159" y="621105"/>
                </a:cubicBezTo>
                <a:cubicBezTo>
                  <a:pt x="516971" y="630207"/>
                  <a:pt x="511868" y="648411"/>
                  <a:pt x="495285" y="663815"/>
                </a:cubicBezTo>
                <a:cubicBezTo>
                  <a:pt x="483166" y="674318"/>
                  <a:pt x="474875" y="679219"/>
                  <a:pt x="467859" y="682721"/>
                </a:cubicBezTo>
                <a:cubicBezTo>
                  <a:pt x="460843" y="684821"/>
                  <a:pt x="455741" y="686221"/>
                  <a:pt x="448725" y="688322"/>
                </a:cubicBezTo>
                <a:cubicBezTo>
                  <a:pt x="437882" y="693923"/>
                  <a:pt x="429590" y="697424"/>
                  <a:pt x="416197" y="710728"/>
                </a:cubicBezTo>
                <a:cubicBezTo>
                  <a:pt x="412848" y="713879"/>
                  <a:pt x="410775" y="714710"/>
                  <a:pt x="409669" y="714163"/>
                </a:cubicBezTo>
                <a:lnTo>
                  <a:pt x="409617" y="713816"/>
                </a:lnTo>
                <a:lnTo>
                  <a:pt x="399932" y="727270"/>
                </a:lnTo>
                <a:cubicBezTo>
                  <a:pt x="384784" y="745037"/>
                  <a:pt x="368361" y="761492"/>
                  <a:pt x="351140" y="776546"/>
                </a:cubicBezTo>
                <a:lnTo>
                  <a:pt x="345357" y="780669"/>
                </a:lnTo>
                <a:lnTo>
                  <a:pt x="357996" y="779259"/>
                </a:lnTo>
                <a:cubicBezTo>
                  <a:pt x="363577" y="777421"/>
                  <a:pt x="368041" y="774795"/>
                  <a:pt x="370912" y="772345"/>
                </a:cubicBezTo>
                <a:cubicBezTo>
                  <a:pt x="381117" y="760441"/>
                  <a:pt x="389408" y="751339"/>
                  <a:pt x="398976" y="742937"/>
                </a:cubicBezTo>
                <a:cubicBezTo>
                  <a:pt x="405991" y="736635"/>
                  <a:pt x="416834" y="731734"/>
                  <a:pt x="427039" y="727533"/>
                </a:cubicBezTo>
                <a:cubicBezTo>
                  <a:pt x="437244" y="723332"/>
                  <a:pt x="447449" y="719831"/>
                  <a:pt x="451914" y="719131"/>
                </a:cubicBezTo>
                <a:cubicBezTo>
                  <a:pt x="462757" y="716330"/>
                  <a:pt x="476789" y="708628"/>
                  <a:pt x="476789" y="708628"/>
                </a:cubicBezTo>
                <a:cubicBezTo>
                  <a:pt x="477426" y="707928"/>
                  <a:pt x="469135" y="723332"/>
                  <a:pt x="458930" y="737336"/>
                </a:cubicBezTo>
                <a:cubicBezTo>
                  <a:pt x="453189" y="745037"/>
                  <a:pt x="443622" y="761142"/>
                  <a:pt x="423212" y="770244"/>
                </a:cubicBezTo>
                <a:cubicBezTo>
                  <a:pt x="408542" y="776546"/>
                  <a:pt x="399613" y="778646"/>
                  <a:pt x="391959" y="780047"/>
                </a:cubicBezTo>
                <a:cubicBezTo>
                  <a:pt x="384944" y="781447"/>
                  <a:pt x="379203" y="780747"/>
                  <a:pt x="371549" y="780747"/>
                </a:cubicBezTo>
                <a:cubicBezTo>
                  <a:pt x="359431" y="782847"/>
                  <a:pt x="350502" y="784248"/>
                  <a:pt x="334556" y="794050"/>
                </a:cubicBezTo>
                <a:cubicBezTo>
                  <a:pt x="330570" y="796501"/>
                  <a:pt x="328338" y="796895"/>
                  <a:pt x="327351" y="796118"/>
                </a:cubicBezTo>
                <a:lnTo>
                  <a:pt x="327499" y="793401"/>
                </a:lnTo>
                <a:lnTo>
                  <a:pt x="250305" y="848434"/>
                </a:lnTo>
                <a:lnTo>
                  <a:pt x="263998" y="849452"/>
                </a:lnTo>
                <a:cubicBezTo>
                  <a:pt x="269818" y="848664"/>
                  <a:pt x="274602" y="846914"/>
                  <a:pt x="277791" y="845163"/>
                </a:cubicBezTo>
                <a:cubicBezTo>
                  <a:pt x="289909" y="835361"/>
                  <a:pt x="300114" y="827659"/>
                  <a:pt x="310957" y="822058"/>
                </a:cubicBezTo>
                <a:cubicBezTo>
                  <a:pt x="319248" y="817857"/>
                  <a:pt x="330729" y="815056"/>
                  <a:pt x="342210" y="813656"/>
                </a:cubicBezTo>
                <a:cubicBezTo>
                  <a:pt x="353690" y="812255"/>
                  <a:pt x="363895" y="811555"/>
                  <a:pt x="368360" y="812255"/>
                </a:cubicBezTo>
                <a:cubicBezTo>
                  <a:pt x="379841" y="812955"/>
                  <a:pt x="395148" y="809455"/>
                  <a:pt x="395148" y="809455"/>
                </a:cubicBezTo>
                <a:cubicBezTo>
                  <a:pt x="395786" y="808754"/>
                  <a:pt x="384305" y="821357"/>
                  <a:pt x="371549" y="832560"/>
                </a:cubicBezTo>
                <a:cubicBezTo>
                  <a:pt x="363895" y="838862"/>
                  <a:pt x="351777" y="852165"/>
                  <a:pt x="330092" y="855666"/>
                </a:cubicBezTo>
                <a:cubicBezTo>
                  <a:pt x="299477" y="860567"/>
                  <a:pt x="291823" y="857067"/>
                  <a:pt x="277153" y="854266"/>
                </a:cubicBezTo>
                <a:cubicBezTo>
                  <a:pt x="264397" y="854266"/>
                  <a:pt x="255467" y="852866"/>
                  <a:pt x="237609" y="860567"/>
                </a:cubicBezTo>
                <a:cubicBezTo>
                  <a:pt x="233304" y="862318"/>
                  <a:pt x="231031" y="862274"/>
                  <a:pt x="230174" y="861257"/>
                </a:cubicBezTo>
                <a:lnTo>
                  <a:pt x="230273" y="860774"/>
                </a:lnTo>
                <a:lnTo>
                  <a:pt x="145532" y="904552"/>
                </a:lnTo>
                <a:lnTo>
                  <a:pt x="158520" y="906780"/>
                </a:lnTo>
                <a:cubicBezTo>
                  <a:pt x="164580" y="906605"/>
                  <a:pt x="169682" y="905380"/>
                  <a:pt x="173190" y="903979"/>
                </a:cubicBezTo>
                <a:cubicBezTo>
                  <a:pt x="186584" y="894877"/>
                  <a:pt x="197427" y="889275"/>
                  <a:pt x="209545" y="884374"/>
                </a:cubicBezTo>
                <a:cubicBezTo>
                  <a:pt x="226766" y="878072"/>
                  <a:pt x="259932" y="882273"/>
                  <a:pt x="268861" y="885074"/>
                </a:cubicBezTo>
                <a:cubicBezTo>
                  <a:pt x="280342" y="887875"/>
                  <a:pt x="295650" y="887875"/>
                  <a:pt x="295650" y="887175"/>
                </a:cubicBezTo>
                <a:cubicBezTo>
                  <a:pt x="296288" y="886474"/>
                  <a:pt x="283531" y="896978"/>
                  <a:pt x="269500" y="905380"/>
                </a:cubicBezTo>
                <a:cubicBezTo>
                  <a:pt x="261208" y="910281"/>
                  <a:pt x="247814" y="920784"/>
                  <a:pt x="225490" y="921484"/>
                </a:cubicBezTo>
                <a:cubicBezTo>
                  <a:pt x="194238" y="922884"/>
                  <a:pt x="186584" y="918683"/>
                  <a:pt x="171914" y="913081"/>
                </a:cubicBezTo>
                <a:cubicBezTo>
                  <a:pt x="159158" y="911681"/>
                  <a:pt x="149591" y="909581"/>
                  <a:pt x="131094" y="915182"/>
                </a:cubicBezTo>
                <a:lnTo>
                  <a:pt x="124938" y="915191"/>
                </a:lnTo>
                <a:lnTo>
                  <a:pt x="120890" y="917282"/>
                </a:lnTo>
                <a:cubicBezTo>
                  <a:pt x="101117" y="927085"/>
                  <a:pt x="80707" y="936187"/>
                  <a:pt x="61573" y="946690"/>
                </a:cubicBezTo>
                <a:cubicBezTo>
                  <a:pt x="52005" y="952291"/>
                  <a:pt x="42439" y="957193"/>
                  <a:pt x="33509" y="963494"/>
                </a:cubicBezTo>
                <a:cubicBezTo>
                  <a:pt x="24580" y="969796"/>
                  <a:pt x="16288" y="976798"/>
                  <a:pt x="11185" y="985900"/>
                </a:cubicBezTo>
                <a:cubicBezTo>
                  <a:pt x="7997" y="992202"/>
                  <a:pt x="6721" y="995003"/>
                  <a:pt x="4170" y="994302"/>
                </a:cubicBezTo>
                <a:cubicBezTo>
                  <a:pt x="1619" y="992902"/>
                  <a:pt x="-2208" y="987300"/>
                  <a:pt x="1619" y="978898"/>
                </a:cubicBezTo>
                <a:cubicBezTo>
                  <a:pt x="1619" y="978898"/>
                  <a:pt x="3532" y="974697"/>
                  <a:pt x="9272" y="968396"/>
                </a:cubicBezTo>
                <a:cubicBezTo>
                  <a:pt x="15012" y="962094"/>
                  <a:pt x="23942" y="954392"/>
                  <a:pt x="36698" y="947390"/>
                </a:cubicBezTo>
                <a:cubicBezTo>
                  <a:pt x="48816" y="939688"/>
                  <a:pt x="63964" y="931811"/>
                  <a:pt x="81504" y="923234"/>
                </a:cubicBezTo>
                <a:lnTo>
                  <a:pt x="128847" y="900540"/>
                </a:lnTo>
                <a:lnTo>
                  <a:pt x="143770" y="886824"/>
                </a:lnTo>
                <a:cubicBezTo>
                  <a:pt x="147836" y="881748"/>
                  <a:pt x="150866" y="876671"/>
                  <a:pt x="154693" y="871070"/>
                </a:cubicBezTo>
                <a:cubicBezTo>
                  <a:pt x="160433" y="855666"/>
                  <a:pt x="162985" y="846564"/>
                  <a:pt x="180843" y="821357"/>
                </a:cubicBezTo>
                <a:cubicBezTo>
                  <a:pt x="193599" y="803153"/>
                  <a:pt x="206993" y="798251"/>
                  <a:pt x="214647" y="794050"/>
                </a:cubicBezTo>
                <a:cubicBezTo>
                  <a:pt x="227403" y="787048"/>
                  <a:pt x="239522" y="780747"/>
                  <a:pt x="238884" y="780747"/>
                </a:cubicBezTo>
                <a:cubicBezTo>
                  <a:pt x="238884" y="780747"/>
                  <a:pt x="232506" y="794050"/>
                  <a:pt x="229316" y="805953"/>
                </a:cubicBezTo>
                <a:cubicBezTo>
                  <a:pt x="227403" y="815756"/>
                  <a:pt x="212733" y="847264"/>
                  <a:pt x="198064" y="857767"/>
                </a:cubicBezTo>
                <a:cubicBezTo>
                  <a:pt x="187859" y="864768"/>
                  <a:pt x="176378" y="870370"/>
                  <a:pt x="161708" y="875971"/>
                </a:cubicBezTo>
                <a:cubicBezTo>
                  <a:pt x="158838" y="878072"/>
                  <a:pt x="154693" y="881573"/>
                  <a:pt x="150547" y="886474"/>
                </a:cubicBezTo>
                <a:lnTo>
                  <a:pt x="147699" y="891297"/>
                </a:lnTo>
                <a:lnTo>
                  <a:pt x="209147" y="860042"/>
                </a:lnTo>
                <a:lnTo>
                  <a:pt x="229773" y="847656"/>
                </a:lnTo>
                <a:lnTo>
                  <a:pt x="230593" y="846564"/>
                </a:lnTo>
                <a:cubicBezTo>
                  <a:pt x="246539" y="836061"/>
                  <a:pt x="250366" y="826959"/>
                  <a:pt x="256106" y="815056"/>
                </a:cubicBezTo>
                <a:cubicBezTo>
                  <a:pt x="259932" y="799652"/>
                  <a:pt x="261846" y="791249"/>
                  <a:pt x="275240" y="763942"/>
                </a:cubicBezTo>
                <a:cubicBezTo>
                  <a:pt x="284808" y="745037"/>
                  <a:pt x="296926" y="738736"/>
                  <a:pt x="302666" y="733134"/>
                </a:cubicBezTo>
                <a:cubicBezTo>
                  <a:pt x="312871" y="724732"/>
                  <a:pt x="323714" y="716330"/>
                  <a:pt x="323076" y="717030"/>
                </a:cubicBezTo>
                <a:cubicBezTo>
                  <a:pt x="323076" y="717030"/>
                  <a:pt x="319249" y="731033"/>
                  <a:pt x="317974" y="742236"/>
                </a:cubicBezTo>
                <a:cubicBezTo>
                  <a:pt x="317974" y="747138"/>
                  <a:pt x="315423" y="757640"/>
                  <a:pt x="311596" y="768143"/>
                </a:cubicBezTo>
                <a:cubicBezTo>
                  <a:pt x="307769" y="779347"/>
                  <a:pt x="302028" y="790550"/>
                  <a:pt x="295013" y="796151"/>
                </a:cubicBezTo>
                <a:cubicBezTo>
                  <a:pt x="286083" y="804553"/>
                  <a:pt x="275878" y="811555"/>
                  <a:pt x="262484" y="817856"/>
                </a:cubicBezTo>
                <a:lnTo>
                  <a:pt x="252045" y="834281"/>
                </a:lnTo>
                <a:lnTo>
                  <a:pt x="282894" y="815756"/>
                </a:lnTo>
                <a:lnTo>
                  <a:pt x="331156" y="777572"/>
                </a:lnTo>
                <a:lnTo>
                  <a:pt x="339898" y="764817"/>
                </a:lnTo>
                <a:cubicBezTo>
                  <a:pt x="342529" y="759216"/>
                  <a:pt x="344124" y="753789"/>
                  <a:pt x="346037" y="747838"/>
                </a:cubicBezTo>
                <a:cubicBezTo>
                  <a:pt x="347313" y="732434"/>
                  <a:pt x="347313" y="724031"/>
                  <a:pt x="354966" y="696024"/>
                </a:cubicBezTo>
                <a:cubicBezTo>
                  <a:pt x="360069" y="677120"/>
                  <a:pt x="369636" y="668017"/>
                  <a:pt x="374101" y="661716"/>
                </a:cubicBezTo>
                <a:cubicBezTo>
                  <a:pt x="381754" y="651213"/>
                  <a:pt x="390046" y="641410"/>
                  <a:pt x="389408" y="642111"/>
                </a:cubicBezTo>
                <a:cubicBezTo>
                  <a:pt x="389408" y="642111"/>
                  <a:pt x="389408" y="655414"/>
                  <a:pt x="390684" y="666617"/>
                </a:cubicBezTo>
                <a:cubicBezTo>
                  <a:pt x="391321" y="670818"/>
                  <a:pt x="391959" y="681321"/>
                  <a:pt x="390046" y="692524"/>
                </a:cubicBezTo>
                <a:cubicBezTo>
                  <a:pt x="388770" y="703727"/>
                  <a:pt x="384943" y="715629"/>
                  <a:pt x="380479" y="722631"/>
                </a:cubicBezTo>
                <a:cubicBezTo>
                  <a:pt x="373463" y="732434"/>
                  <a:pt x="365171" y="740836"/>
                  <a:pt x="353691" y="749939"/>
                </a:cubicBezTo>
                <a:lnTo>
                  <a:pt x="347173" y="764899"/>
                </a:lnTo>
                <a:lnTo>
                  <a:pt x="355684" y="758166"/>
                </a:lnTo>
                <a:lnTo>
                  <a:pt x="408922" y="696868"/>
                </a:lnTo>
                <a:lnTo>
                  <a:pt x="415160" y="681584"/>
                </a:lnTo>
                <a:cubicBezTo>
                  <a:pt x="416356" y="675720"/>
                  <a:pt x="416515" y="670118"/>
                  <a:pt x="416834" y="663817"/>
                </a:cubicBezTo>
                <a:cubicBezTo>
                  <a:pt x="415559" y="656114"/>
                  <a:pt x="414283" y="650513"/>
                  <a:pt x="413645" y="643511"/>
                </a:cubicBezTo>
                <a:cubicBezTo>
                  <a:pt x="413007" y="636509"/>
                  <a:pt x="413007" y="627407"/>
                  <a:pt x="412369" y="613403"/>
                </a:cubicBezTo>
                <a:cubicBezTo>
                  <a:pt x="412369" y="594498"/>
                  <a:pt x="418747" y="583295"/>
                  <a:pt x="421299" y="576293"/>
                </a:cubicBezTo>
                <a:cubicBezTo>
                  <a:pt x="425764" y="564391"/>
                  <a:pt x="430228" y="552487"/>
                  <a:pt x="430228" y="553188"/>
                </a:cubicBezTo>
                <a:cubicBezTo>
                  <a:pt x="430228" y="553188"/>
                  <a:pt x="434055" y="565791"/>
                  <a:pt x="437882" y="575594"/>
                </a:cubicBezTo>
                <a:cubicBezTo>
                  <a:pt x="439796" y="579094"/>
                  <a:pt x="442984" y="588897"/>
                  <a:pt x="444260" y="599400"/>
                </a:cubicBezTo>
                <a:cubicBezTo>
                  <a:pt x="445536" y="609902"/>
                  <a:pt x="445536" y="621806"/>
                  <a:pt x="442984" y="630208"/>
                </a:cubicBezTo>
                <a:cubicBezTo>
                  <a:pt x="439158" y="641411"/>
                  <a:pt x="433418" y="651913"/>
                  <a:pt x="424488" y="663116"/>
                </a:cubicBezTo>
                <a:lnTo>
                  <a:pt x="421545" y="680706"/>
                </a:lnTo>
                <a:lnTo>
                  <a:pt x="462151" y="603315"/>
                </a:lnTo>
                <a:lnTo>
                  <a:pt x="464431" y="582858"/>
                </a:lnTo>
                <a:cubicBezTo>
                  <a:pt x="464032" y="576994"/>
                  <a:pt x="462756" y="571743"/>
                  <a:pt x="461481" y="565791"/>
                </a:cubicBezTo>
                <a:cubicBezTo>
                  <a:pt x="455103" y="553188"/>
                  <a:pt x="451914" y="546186"/>
                  <a:pt x="444260" y="520279"/>
                </a:cubicBezTo>
                <a:cubicBezTo>
                  <a:pt x="439158" y="502775"/>
                  <a:pt x="442346" y="490172"/>
                  <a:pt x="442985" y="482469"/>
                </a:cubicBezTo>
                <a:cubicBezTo>
                  <a:pt x="444260" y="469866"/>
                  <a:pt x="445536" y="457263"/>
                  <a:pt x="445536" y="457963"/>
                </a:cubicBezTo>
                <a:cubicBezTo>
                  <a:pt x="445536" y="457963"/>
                  <a:pt x="451914" y="469166"/>
                  <a:pt x="458292" y="476868"/>
                </a:cubicBezTo>
                <a:cubicBezTo>
                  <a:pt x="460843" y="479669"/>
                  <a:pt x="465946" y="488071"/>
                  <a:pt x="470410" y="497173"/>
                </a:cubicBezTo>
                <a:cubicBezTo>
                  <a:pt x="474237" y="506976"/>
                  <a:pt x="477427" y="518179"/>
                  <a:pt x="476788" y="526581"/>
                </a:cubicBezTo>
                <a:cubicBezTo>
                  <a:pt x="476150" y="537784"/>
                  <a:pt x="473600" y="549687"/>
                  <a:pt x="467859" y="562991"/>
                </a:cubicBezTo>
                <a:cubicBezTo>
                  <a:pt x="467221" y="566141"/>
                  <a:pt x="466902" y="571042"/>
                  <a:pt x="467381" y="576907"/>
                </a:cubicBezTo>
                <a:lnTo>
                  <a:pt x="468745" y="583148"/>
                </a:lnTo>
                <a:lnTo>
                  <a:pt x="488269" y="502774"/>
                </a:lnTo>
                <a:lnTo>
                  <a:pt x="488413" y="497736"/>
                </a:lnTo>
                <a:lnTo>
                  <a:pt x="488269" y="497173"/>
                </a:lnTo>
                <a:cubicBezTo>
                  <a:pt x="487631" y="478268"/>
                  <a:pt x="483166" y="470566"/>
                  <a:pt x="478064" y="460763"/>
                </a:cubicBezTo>
                <a:cubicBezTo>
                  <a:pt x="469135" y="450261"/>
                  <a:pt x="464032" y="445359"/>
                  <a:pt x="451913" y="422254"/>
                </a:cubicBezTo>
                <a:cubicBezTo>
                  <a:pt x="442984" y="406149"/>
                  <a:pt x="443622" y="392846"/>
                  <a:pt x="442984" y="385844"/>
                </a:cubicBezTo>
                <a:cubicBezTo>
                  <a:pt x="441708" y="373241"/>
                  <a:pt x="441071" y="359937"/>
                  <a:pt x="441071" y="360638"/>
                </a:cubicBezTo>
                <a:cubicBezTo>
                  <a:pt x="441071" y="360638"/>
                  <a:pt x="449362" y="370440"/>
                  <a:pt x="456378" y="376742"/>
                </a:cubicBezTo>
                <a:cubicBezTo>
                  <a:pt x="459567" y="378842"/>
                  <a:pt x="465945" y="385844"/>
                  <a:pt x="471686" y="393546"/>
                </a:cubicBezTo>
                <a:cubicBezTo>
                  <a:pt x="477426" y="401948"/>
                  <a:pt x="482528" y="411751"/>
                  <a:pt x="483804" y="420153"/>
                </a:cubicBezTo>
                <a:cubicBezTo>
                  <a:pt x="485718" y="431356"/>
                  <a:pt x="485718" y="443259"/>
                  <a:pt x="483804" y="457263"/>
                </a:cubicBezTo>
                <a:lnTo>
                  <a:pt x="489167" y="471329"/>
                </a:lnTo>
                <a:lnTo>
                  <a:pt x="490900" y="410701"/>
                </a:lnTo>
                <a:lnTo>
                  <a:pt x="487930" y="387143"/>
                </a:lnTo>
                <a:lnTo>
                  <a:pt x="487630" y="386544"/>
                </a:lnTo>
                <a:cubicBezTo>
                  <a:pt x="483803" y="369740"/>
                  <a:pt x="478063" y="364138"/>
                  <a:pt x="471047" y="355036"/>
                </a:cubicBezTo>
                <a:cubicBezTo>
                  <a:pt x="460842" y="346634"/>
                  <a:pt x="455102" y="343133"/>
                  <a:pt x="439157" y="322828"/>
                </a:cubicBezTo>
                <a:cubicBezTo>
                  <a:pt x="428314" y="308825"/>
                  <a:pt x="427039" y="295521"/>
                  <a:pt x="425125" y="288519"/>
                </a:cubicBezTo>
                <a:cubicBezTo>
                  <a:pt x="421936" y="275916"/>
                  <a:pt x="419385" y="263313"/>
                  <a:pt x="419385" y="264013"/>
                </a:cubicBezTo>
                <a:cubicBezTo>
                  <a:pt x="419385" y="264013"/>
                  <a:pt x="428314" y="272415"/>
                  <a:pt x="436605" y="277316"/>
                </a:cubicBezTo>
                <a:cubicBezTo>
                  <a:pt x="443622" y="280818"/>
                  <a:pt x="464669" y="299022"/>
                  <a:pt x="469771" y="314426"/>
                </a:cubicBezTo>
                <a:cubicBezTo>
                  <a:pt x="472961" y="324928"/>
                  <a:pt x="475512" y="336131"/>
                  <a:pt x="476150" y="350135"/>
                </a:cubicBezTo>
                <a:lnTo>
                  <a:pt x="485009" y="363975"/>
                </a:lnTo>
                <a:lnTo>
                  <a:pt x="480615" y="329130"/>
                </a:lnTo>
                <a:lnTo>
                  <a:pt x="469861" y="283322"/>
                </a:lnTo>
                <a:lnTo>
                  <a:pt x="468497" y="282918"/>
                </a:lnTo>
                <a:cubicBezTo>
                  <a:pt x="462757" y="266813"/>
                  <a:pt x="456379" y="261912"/>
                  <a:pt x="448725" y="254910"/>
                </a:cubicBezTo>
                <a:cubicBezTo>
                  <a:pt x="437882" y="248608"/>
                  <a:pt x="431504" y="245808"/>
                  <a:pt x="414283" y="227603"/>
                </a:cubicBezTo>
                <a:cubicBezTo>
                  <a:pt x="402165" y="215000"/>
                  <a:pt x="398976" y="202396"/>
                  <a:pt x="396424" y="195394"/>
                </a:cubicBezTo>
                <a:cubicBezTo>
                  <a:pt x="391959" y="183492"/>
                  <a:pt x="388133" y="171588"/>
                  <a:pt x="388771" y="172289"/>
                </a:cubicBezTo>
                <a:cubicBezTo>
                  <a:pt x="388771" y="172289"/>
                  <a:pt x="398338" y="179291"/>
                  <a:pt x="406629" y="183492"/>
                </a:cubicBezTo>
                <a:cubicBezTo>
                  <a:pt x="413646" y="186292"/>
                  <a:pt x="435969" y="201696"/>
                  <a:pt x="442347" y="215700"/>
                </a:cubicBezTo>
                <a:cubicBezTo>
                  <a:pt x="446812" y="225503"/>
                  <a:pt x="450001" y="236005"/>
                  <a:pt x="452552" y="249309"/>
                </a:cubicBezTo>
                <a:lnTo>
                  <a:pt x="465411" y="264366"/>
                </a:lnTo>
                <a:lnTo>
                  <a:pt x="464670" y="261212"/>
                </a:lnTo>
                <a:cubicBezTo>
                  <a:pt x="459089" y="241257"/>
                  <a:pt x="453508" y="224102"/>
                  <a:pt x="448725" y="210099"/>
                </a:cubicBezTo>
                <a:lnTo>
                  <a:pt x="439587" y="184363"/>
                </a:lnTo>
                <a:lnTo>
                  <a:pt x="438519" y="184191"/>
                </a:lnTo>
                <a:cubicBezTo>
                  <a:pt x="430866" y="170188"/>
                  <a:pt x="424488" y="165987"/>
                  <a:pt x="416196" y="159685"/>
                </a:cubicBezTo>
                <a:cubicBezTo>
                  <a:pt x="405353" y="154784"/>
                  <a:pt x="398975" y="152683"/>
                  <a:pt x="380478" y="136579"/>
                </a:cubicBezTo>
                <a:cubicBezTo>
                  <a:pt x="367722" y="125376"/>
                  <a:pt x="363895" y="112773"/>
                  <a:pt x="360706" y="106471"/>
                </a:cubicBezTo>
                <a:cubicBezTo>
                  <a:pt x="355604" y="95269"/>
                  <a:pt x="351139" y="83365"/>
                  <a:pt x="351777" y="84066"/>
                </a:cubicBezTo>
                <a:cubicBezTo>
                  <a:pt x="351777" y="84066"/>
                  <a:pt x="361344" y="90367"/>
                  <a:pt x="369636" y="93868"/>
                </a:cubicBezTo>
                <a:cubicBezTo>
                  <a:pt x="376651" y="95968"/>
                  <a:pt x="398975" y="109272"/>
                  <a:pt x="406629" y="121875"/>
                </a:cubicBezTo>
                <a:cubicBezTo>
                  <a:pt x="411731" y="130977"/>
                  <a:pt x="415558" y="140780"/>
                  <a:pt x="419385" y="153383"/>
                </a:cubicBezTo>
                <a:lnTo>
                  <a:pt x="432708" y="165793"/>
                </a:lnTo>
                <a:lnTo>
                  <a:pt x="418269" y="126515"/>
                </a:lnTo>
                <a:cubicBezTo>
                  <a:pt x="414761" y="116274"/>
                  <a:pt x="412688" y="109623"/>
                  <a:pt x="412369" y="108572"/>
                </a:cubicBezTo>
                <a:cubicBezTo>
                  <a:pt x="410456" y="101570"/>
                  <a:pt x="407905" y="95269"/>
                  <a:pt x="405353" y="92468"/>
                </a:cubicBezTo>
                <a:cubicBezTo>
                  <a:pt x="395787" y="84066"/>
                  <a:pt x="388770" y="76364"/>
                  <a:pt x="382392" y="68662"/>
                </a:cubicBezTo>
                <a:cubicBezTo>
                  <a:pt x="373463" y="56759"/>
                  <a:pt x="368360" y="29452"/>
                  <a:pt x="368360" y="21750"/>
                </a:cubicBezTo>
                <a:cubicBezTo>
                  <a:pt x="367723" y="11947"/>
                  <a:pt x="363896" y="44"/>
                  <a:pt x="363896" y="44"/>
                </a:cubicBezTo>
                <a:close/>
              </a:path>
            </a:pathLst>
          </a:custGeom>
          <a:gradFill>
            <a:gsLst>
              <a:gs pos="10000">
                <a:schemeClr val="accent3">
                  <a:lumMod val="75000"/>
                </a:schemeClr>
              </a:gs>
              <a:gs pos="90000">
                <a:schemeClr val="accent3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66" name="矩形 165">
            <a:extLst>
              <a:ext uri="{FF2B5EF4-FFF2-40B4-BE49-F238E27FC236}">
                <a16:creationId xmlns:a16="http://schemas.microsoft.com/office/drawing/2014/main" id="{963FFAB8-2D61-8AE9-D65A-266E92954D42}"/>
              </a:ext>
            </a:extLst>
          </p:cNvPr>
          <p:cNvSpPr/>
          <p:nvPr/>
        </p:nvSpPr>
        <p:spPr>
          <a:xfrm>
            <a:off x="6548523" y="5134999"/>
            <a:ext cx="1666704" cy="334658"/>
          </a:xfrm>
          <a:prstGeom prst="rect">
            <a:avLst/>
          </a:prstGeom>
        </p:spPr>
        <p:txBody>
          <a:bodyPr wrap="square" lIns="87708" tIns="43854" rIns="87708" bIns="4385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单击添加描述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67" name="矩形 166">
            <a:extLst>
              <a:ext uri="{FF2B5EF4-FFF2-40B4-BE49-F238E27FC236}">
                <a16:creationId xmlns:a16="http://schemas.microsoft.com/office/drawing/2014/main" id="{1718E2FE-4543-AAD9-2765-EF4B203D5EDA}"/>
              </a:ext>
            </a:extLst>
          </p:cNvPr>
          <p:cNvSpPr/>
          <p:nvPr/>
        </p:nvSpPr>
        <p:spPr>
          <a:xfrm>
            <a:off x="6194343" y="5432148"/>
            <a:ext cx="2375064" cy="375566"/>
          </a:xfrm>
          <a:prstGeom prst="rect">
            <a:avLst/>
          </a:prstGeom>
        </p:spPr>
        <p:txBody>
          <a:bodyPr wrap="square" lIns="87708" tIns="43854" rIns="87708" bIns="4385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000" b="1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三甲医院</a:t>
            </a:r>
            <a:endParaRPr lang="zh-CN" altLang="en-US" sz="2000" b="1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74" name="星形: 五角 173">
            <a:extLst>
              <a:ext uri="{FF2B5EF4-FFF2-40B4-BE49-F238E27FC236}">
                <a16:creationId xmlns:a16="http://schemas.microsoft.com/office/drawing/2014/main" id="{61F3EEC8-E8E6-2923-98F2-F39145AA8476}"/>
              </a:ext>
            </a:extLst>
          </p:cNvPr>
          <p:cNvSpPr/>
          <p:nvPr/>
        </p:nvSpPr>
        <p:spPr>
          <a:xfrm>
            <a:off x="7308014" y="5980353"/>
            <a:ext cx="147722" cy="147721"/>
          </a:xfrm>
          <a:prstGeom prst="star5">
            <a:avLst/>
          </a:pr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75" name="星形: 五角 174">
            <a:extLst>
              <a:ext uri="{FF2B5EF4-FFF2-40B4-BE49-F238E27FC236}">
                <a16:creationId xmlns:a16="http://schemas.microsoft.com/office/drawing/2014/main" id="{F5BF6D55-E6CD-EF3E-5460-247573EBA505}"/>
              </a:ext>
            </a:extLst>
          </p:cNvPr>
          <p:cNvSpPr/>
          <p:nvPr/>
        </p:nvSpPr>
        <p:spPr>
          <a:xfrm>
            <a:off x="7169234" y="5955382"/>
            <a:ext cx="103923" cy="103922"/>
          </a:xfrm>
          <a:prstGeom prst="star5">
            <a:avLst/>
          </a:pr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76" name="星形: 五角 175">
            <a:extLst>
              <a:ext uri="{FF2B5EF4-FFF2-40B4-BE49-F238E27FC236}">
                <a16:creationId xmlns:a16="http://schemas.microsoft.com/office/drawing/2014/main" id="{C9AE93B0-2FD0-7499-1DF2-F60F29AF62A5}"/>
              </a:ext>
            </a:extLst>
          </p:cNvPr>
          <p:cNvSpPr/>
          <p:nvPr/>
        </p:nvSpPr>
        <p:spPr>
          <a:xfrm>
            <a:off x="7490594" y="5955382"/>
            <a:ext cx="103923" cy="103922"/>
          </a:xfrm>
          <a:prstGeom prst="star5">
            <a:avLst/>
          </a:pr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77" name="任意多边形: 形状 176">
            <a:extLst>
              <a:ext uri="{FF2B5EF4-FFF2-40B4-BE49-F238E27FC236}">
                <a16:creationId xmlns:a16="http://schemas.microsoft.com/office/drawing/2014/main" id="{4063F2F7-CD61-4693-B86A-326C26391AA0}"/>
              </a:ext>
            </a:extLst>
          </p:cNvPr>
          <p:cNvSpPr/>
          <p:nvPr/>
        </p:nvSpPr>
        <p:spPr>
          <a:xfrm flipH="1">
            <a:off x="6269668" y="5053957"/>
            <a:ext cx="547363" cy="994407"/>
          </a:xfrm>
          <a:custGeom>
            <a:avLst/>
            <a:gdLst>
              <a:gd name="connsiteX0" fmla="*/ 363896 w 547363"/>
              <a:gd name="connsiteY0" fmla="*/ 44 h 994407"/>
              <a:gd name="connsiteX1" fmla="*/ 368360 w 547363"/>
              <a:gd name="connsiteY1" fmla="*/ 21750 h 994407"/>
              <a:gd name="connsiteX2" fmla="*/ 382392 w 547363"/>
              <a:gd name="connsiteY2" fmla="*/ 68662 h 994407"/>
              <a:gd name="connsiteX3" fmla="*/ 405353 w 547363"/>
              <a:gd name="connsiteY3" fmla="*/ 92468 h 994407"/>
              <a:gd name="connsiteX4" fmla="*/ 412369 w 547363"/>
              <a:gd name="connsiteY4" fmla="*/ 108572 h 994407"/>
              <a:gd name="connsiteX5" fmla="*/ 418269 w 547363"/>
              <a:gd name="connsiteY5" fmla="*/ 126515 h 994407"/>
              <a:gd name="connsiteX6" fmla="*/ 432708 w 547363"/>
              <a:gd name="connsiteY6" fmla="*/ 165793 h 994407"/>
              <a:gd name="connsiteX7" fmla="*/ 419385 w 547363"/>
              <a:gd name="connsiteY7" fmla="*/ 153383 h 994407"/>
              <a:gd name="connsiteX8" fmla="*/ 406629 w 547363"/>
              <a:gd name="connsiteY8" fmla="*/ 121875 h 994407"/>
              <a:gd name="connsiteX9" fmla="*/ 369636 w 547363"/>
              <a:gd name="connsiteY9" fmla="*/ 93868 h 994407"/>
              <a:gd name="connsiteX10" fmla="*/ 351777 w 547363"/>
              <a:gd name="connsiteY10" fmla="*/ 84066 h 994407"/>
              <a:gd name="connsiteX11" fmla="*/ 360706 w 547363"/>
              <a:gd name="connsiteY11" fmla="*/ 106471 h 994407"/>
              <a:gd name="connsiteX12" fmla="*/ 380478 w 547363"/>
              <a:gd name="connsiteY12" fmla="*/ 136579 h 994407"/>
              <a:gd name="connsiteX13" fmla="*/ 416196 w 547363"/>
              <a:gd name="connsiteY13" fmla="*/ 159685 h 994407"/>
              <a:gd name="connsiteX14" fmla="*/ 438519 w 547363"/>
              <a:gd name="connsiteY14" fmla="*/ 184191 h 994407"/>
              <a:gd name="connsiteX15" fmla="*/ 439587 w 547363"/>
              <a:gd name="connsiteY15" fmla="*/ 184363 h 994407"/>
              <a:gd name="connsiteX16" fmla="*/ 448725 w 547363"/>
              <a:gd name="connsiteY16" fmla="*/ 210099 h 994407"/>
              <a:gd name="connsiteX17" fmla="*/ 464670 w 547363"/>
              <a:gd name="connsiteY17" fmla="*/ 261212 h 994407"/>
              <a:gd name="connsiteX18" fmla="*/ 465411 w 547363"/>
              <a:gd name="connsiteY18" fmla="*/ 264367 h 994407"/>
              <a:gd name="connsiteX19" fmla="*/ 452551 w 547363"/>
              <a:gd name="connsiteY19" fmla="*/ 249309 h 994407"/>
              <a:gd name="connsiteX20" fmla="*/ 442346 w 547363"/>
              <a:gd name="connsiteY20" fmla="*/ 215700 h 994407"/>
              <a:gd name="connsiteX21" fmla="*/ 406628 w 547363"/>
              <a:gd name="connsiteY21" fmla="*/ 183492 h 994407"/>
              <a:gd name="connsiteX22" fmla="*/ 388770 w 547363"/>
              <a:gd name="connsiteY22" fmla="*/ 172289 h 994407"/>
              <a:gd name="connsiteX23" fmla="*/ 396423 w 547363"/>
              <a:gd name="connsiteY23" fmla="*/ 195394 h 994407"/>
              <a:gd name="connsiteX24" fmla="*/ 414282 w 547363"/>
              <a:gd name="connsiteY24" fmla="*/ 227603 h 994407"/>
              <a:gd name="connsiteX25" fmla="*/ 448724 w 547363"/>
              <a:gd name="connsiteY25" fmla="*/ 254910 h 994407"/>
              <a:gd name="connsiteX26" fmla="*/ 468496 w 547363"/>
              <a:gd name="connsiteY26" fmla="*/ 282918 h 994407"/>
              <a:gd name="connsiteX27" fmla="*/ 469861 w 547363"/>
              <a:gd name="connsiteY27" fmla="*/ 283323 h 994407"/>
              <a:gd name="connsiteX28" fmla="*/ 480615 w 547363"/>
              <a:gd name="connsiteY28" fmla="*/ 329130 h 994407"/>
              <a:gd name="connsiteX29" fmla="*/ 485008 w 547363"/>
              <a:gd name="connsiteY29" fmla="*/ 363973 h 994407"/>
              <a:gd name="connsiteX30" fmla="*/ 476151 w 547363"/>
              <a:gd name="connsiteY30" fmla="*/ 350135 h 994407"/>
              <a:gd name="connsiteX31" fmla="*/ 469772 w 547363"/>
              <a:gd name="connsiteY31" fmla="*/ 314426 h 994407"/>
              <a:gd name="connsiteX32" fmla="*/ 436606 w 547363"/>
              <a:gd name="connsiteY32" fmla="*/ 277316 h 994407"/>
              <a:gd name="connsiteX33" fmla="*/ 419386 w 547363"/>
              <a:gd name="connsiteY33" fmla="*/ 264013 h 994407"/>
              <a:gd name="connsiteX34" fmla="*/ 425126 w 547363"/>
              <a:gd name="connsiteY34" fmla="*/ 288519 h 994407"/>
              <a:gd name="connsiteX35" fmla="*/ 439158 w 547363"/>
              <a:gd name="connsiteY35" fmla="*/ 322828 h 994407"/>
              <a:gd name="connsiteX36" fmla="*/ 471048 w 547363"/>
              <a:gd name="connsiteY36" fmla="*/ 355036 h 994407"/>
              <a:gd name="connsiteX37" fmla="*/ 487631 w 547363"/>
              <a:gd name="connsiteY37" fmla="*/ 386544 h 994407"/>
              <a:gd name="connsiteX38" fmla="*/ 487929 w 547363"/>
              <a:gd name="connsiteY38" fmla="*/ 387140 h 994407"/>
              <a:gd name="connsiteX39" fmla="*/ 490900 w 547363"/>
              <a:gd name="connsiteY39" fmla="*/ 410701 h 994407"/>
              <a:gd name="connsiteX40" fmla="*/ 489167 w 547363"/>
              <a:gd name="connsiteY40" fmla="*/ 471329 h 994407"/>
              <a:gd name="connsiteX41" fmla="*/ 483804 w 547363"/>
              <a:gd name="connsiteY41" fmla="*/ 457263 h 994407"/>
              <a:gd name="connsiteX42" fmla="*/ 483804 w 547363"/>
              <a:gd name="connsiteY42" fmla="*/ 420153 h 994407"/>
              <a:gd name="connsiteX43" fmla="*/ 471686 w 547363"/>
              <a:gd name="connsiteY43" fmla="*/ 393546 h 994407"/>
              <a:gd name="connsiteX44" fmla="*/ 456378 w 547363"/>
              <a:gd name="connsiteY44" fmla="*/ 376742 h 994407"/>
              <a:gd name="connsiteX45" fmla="*/ 441071 w 547363"/>
              <a:gd name="connsiteY45" fmla="*/ 360638 h 994407"/>
              <a:gd name="connsiteX46" fmla="*/ 442984 w 547363"/>
              <a:gd name="connsiteY46" fmla="*/ 385844 h 994407"/>
              <a:gd name="connsiteX47" fmla="*/ 451913 w 547363"/>
              <a:gd name="connsiteY47" fmla="*/ 422254 h 994407"/>
              <a:gd name="connsiteX48" fmla="*/ 478064 w 547363"/>
              <a:gd name="connsiteY48" fmla="*/ 460763 h 994407"/>
              <a:gd name="connsiteX49" fmla="*/ 488269 w 547363"/>
              <a:gd name="connsiteY49" fmla="*/ 497173 h 994407"/>
              <a:gd name="connsiteX50" fmla="*/ 488413 w 547363"/>
              <a:gd name="connsiteY50" fmla="*/ 497736 h 994407"/>
              <a:gd name="connsiteX51" fmla="*/ 488269 w 547363"/>
              <a:gd name="connsiteY51" fmla="*/ 502774 h 994407"/>
              <a:gd name="connsiteX52" fmla="*/ 468745 w 547363"/>
              <a:gd name="connsiteY52" fmla="*/ 583148 h 994407"/>
              <a:gd name="connsiteX53" fmla="*/ 467381 w 547363"/>
              <a:gd name="connsiteY53" fmla="*/ 576907 h 994407"/>
              <a:gd name="connsiteX54" fmla="*/ 467859 w 547363"/>
              <a:gd name="connsiteY54" fmla="*/ 562991 h 994407"/>
              <a:gd name="connsiteX55" fmla="*/ 476788 w 547363"/>
              <a:gd name="connsiteY55" fmla="*/ 526581 h 994407"/>
              <a:gd name="connsiteX56" fmla="*/ 470410 w 547363"/>
              <a:gd name="connsiteY56" fmla="*/ 497173 h 994407"/>
              <a:gd name="connsiteX57" fmla="*/ 458292 w 547363"/>
              <a:gd name="connsiteY57" fmla="*/ 476868 h 994407"/>
              <a:gd name="connsiteX58" fmla="*/ 445536 w 547363"/>
              <a:gd name="connsiteY58" fmla="*/ 457963 h 994407"/>
              <a:gd name="connsiteX59" fmla="*/ 442985 w 547363"/>
              <a:gd name="connsiteY59" fmla="*/ 482469 h 994407"/>
              <a:gd name="connsiteX60" fmla="*/ 444260 w 547363"/>
              <a:gd name="connsiteY60" fmla="*/ 520279 h 994407"/>
              <a:gd name="connsiteX61" fmla="*/ 461481 w 547363"/>
              <a:gd name="connsiteY61" fmla="*/ 565791 h 994407"/>
              <a:gd name="connsiteX62" fmla="*/ 464431 w 547363"/>
              <a:gd name="connsiteY62" fmla="*/ 582858 h 994407"/>
              <a:gd name="connsiteX63" fmla="*/ 462151 w 547363"/>
              <a:gd name="connsiteY63" fmla="*/ 603315 h 994407"/>
              <a:gd name="connsiteX64" fmla="*/ 421544 w 547363"/>
              <a:gd name="connsiteY64" fmla="*/ 680708 h 994407"/>
              <a:gd name="connsiteX65" fmla="*/ 424487 w 547363"/>
              <a:gd name="connsiteY65" fmla="*/ 663116 h 994407"/>
              <a:gd name="connsiteX66" fmla="*/ 442983 w 547363"/>
              <a:gd name="connsiteY66" fmla="*/ 630208 h 994407"/>
              <a:gd name="connsiteX67" fmla="*/ 444259 w 547363"/>
              <a:gd name="connsiteY67" fmla="*/ 599400 h 994407"/>
              <a:gd name="connsiteX68" fmla="*/ 437881 w 547363"/>
              <a:gd name="connsiteY68" fmla="*/ 575594 h 994407"/>
              <a:gd name="connsiteX69" fmla="*/ 430227 w 547363"/>
              <a:gd name="connsiteY69" fmla="*/ 553188 h 994407"/>
              <a:gd name="connsiteX70" fmla="*/ 421298 w 547363"/>
              <a:gd name="connsiteY70" fmla="*/ 576293 h 994407"/>
              <a:gd name="connsiteX71" fmla="*/ 412368 w 547363"/>
              <a:gd name="connsiteY71" fmla="*/ 613403 h 994407"/>
              <a:gd name="connsiteX72" fmla="*/ 413644 w 547363"/>
              <a:gd name="connsiteY72" fmla="*/ 643511 h 994407"/>
              <a:gd name="connsiteX73" fmla="*/ 416833 w 547363"/>
              <a:gd name="connsiteY73" fmla="*/ 663817 h 994407"/>
              <a:gd name="connsiteX74" fmla="*/ 415159 w 547363"/>
              <a:gd name="connsiteY74" fmla="*/ 681584 h 994407"/>
              <a:gd name="connsiteX75" fmla="*/ 408921 w 547363"/>
              <a:gd name="connsiteY75" fmla="*/ 696870 h 994407"/>
              <a:gd name="connsiteX76" fmla="*/ 355684 w 547363"/>
              <a:gd name="connsiteY76" fmla="*/ 758166 h 994407"/>
              <a:gd name="connsiteX77" fmla="*/ 347173 w 547363"/>
              <a:gd name="connsiteY77" fmla="*/ 764899 h 994407"/>
              <a:gd name="connsiteX78" fmla="*/ 353691 w 547363"/>
              <a:gd name="connsiteY78" fmla="*/ 749939 h 994407"/>
              <a:gd name="connsiteX79" fmla="*/ 380479 w 547363"/>
              <a:gd name="connsiteY79" fmla="*/ 722631 h 994407"/>
              <a:gd name="connsiteX80" fmla="*/ 390046 w 547363"/>
              <a:gd name="connsiteY80" fmla="*/ 692524 h 994407"/>
              <a:gd name="connsiteX81" fmla="*/ 390684 w 547363"/>
              <a:gd name="connsiteY81" fmla="*/ 666617 h 994407"/>
              <a:gd name="connsiteX82" fmla="*/ 389408 w 547363"/>
              <a:gd name="connsiteY82" fmla="*/ 642111 h 994407"/>
              <a:gd name="connsiteX83" fmla="*/ 374101 w 547363"/>
              <a:gd name="connsiteY83" fmla="*/ 661716 h 994407"/>
              <a:gd name="connsiteX84" fmla="*/ 354966 w 547363"/>
              <a:gd name="connsiteY84" fmla="*/ 696024 h 994407"/>
              <a:gd name="connsiteX85" fmla="*/ 346037 w 547363"/>
              <a:gd name="connsiteY85" fmla="*/ 747838 h 994407"/>
              <a:gd name="connsiteX86" fmla="*/ 339898 w 547363"/>
              <a:gd name="connsiteY86" fmla="*/ 764817 h 994407"/>
              <a:gd name="connsiteX87" fmla="*/ 331156 w 547363"/>
              <a:gd name="connsiteY87" fmla="*/ 777572 h 994407"/>
              <a:gd name="connsiteX88" fmla="*/ 282894 w 547363"/>
              <a:gd name="connsiteY88" fmla="*/ 815756 h 994407"/>
              <a:gd name="connsiteX89" fmla="*/ 252045 w 547363"/>
              <a:gd name="connsiteY89" fmla="*/ 834281 h 994407"/>
              <a:gd name="connsiteX90" fmla="*/ 262484 w 547363"/>
              <a:gd name="connsiteY90" fmla="*/ 817856 h 994407"/>
              <a:gd name="connsiteX91" fmla="*/ 295013 w 547363"/>
              <a:gd name="connsiteY91" fmla="*/ 796151 h 994407"/>
              <a:gd name="connsiteX92" fmla="*/ 311596 w 547363"/>
              <a:gd name="connsiteY92" fmla="*/ 768143 h 994407"/>
              <a:gd name="connsiteX93" fmla="*/ 317974 w 547363"/>
              <a:gd name="connsiteY93" fmla="*/ 742236 h 994407"/>
              <a:gd name="connsiteX94" fmla="*/ 323076 w 547363"/>
              <a:gd name="connsiteY94" fmla="*/ 717030 h 994407"/>
              <a:gd name="connsiteX95" fmla="*/ 302666 w 547363"/>
              <a:gd name="connsiteY95" fmla="*/ 733134 h 994407"/>
              <a:gd name="connsiteX96" fmla="*/ 275240 w 547363"/>
              <a:gd name="connsiteY96" fmla="*/ 763942 h 994407"/>
              <a:gd name="connsiteX97" fmla="*/ 256106 w 547363"/>
              <a:gd name="connsiteY97" fmla="*/ 815056 h 994407"/>
              <a:gd name="connsiteX98" fmla="*/ 230593 w 547363"/>
              <a:gd name="connsiteY98" fmla="*/ 846564 h 994407"/>
              <a:gd name="connsiteX99" fmla="*/ 229773 w 547363"/>
              <a:gd name="connsiteY99" fmla="*/ 847656 h 994407"/>
              <a:gd name="connsiteX100" fmla="*/ 209147 w 547363"/>
              <a:gd name="connsiteY100" fmla="*/ 860042 h 994407"/>
              <a:gd name="connsiteX101" fmla="*/ 147699 w 547363"/>
              <a:gd name="connsiteY101" fmla="*/ 891297 h 994407"/>
              <a:gd name="connsiteX102" fmla="*/ 150547 w 547363"/>
              <a:gd name="connsiteY102" fmla="*/ 886474 h 994407"/>
              <a:gd name="connsiteX103" fmla="*/ 161708 w 547363"/>
              <a:gd name="connsiteY103" fmla="*/ 875971 h 994407"/>
              <a:gd name="connsiteX104" fmla="*/ 198064 w 547363"/>
              <a:gd name="connsiteY104" fmla="*/ 857767 h 994407"/>
              <a:gd name="connsiteX105" fmla="*/ 229316 w 547363"/>
              <a:gd name="connsiteY105" fmla="*/ 805953 h 994407"/>
              <a:gd name="connsiteX106" fmla="*/ 238884 w 547363"/>
              <a:gd name="connsiteY106" fmla="*/ 780747 h 994407"/>
              <a:gd name="connsiteX107" fmla="*/ 214647 w 547363"/>
              <a:gd name="connsiteY107" fmla="*/ 794050 h 994407"/>
              <a:gd name="connsiteX108" fmla="*/ 180843 w 547363"/>
              <a:gd name="connsiteY108" fmla="*/ 821357 h 994407"/>
              <a:gd name="connsiteX109" fmla="*/ 154693 w 547363"/>
              <a:gd name="connsiteY109" fmla="*/ 871070 h 994407"/>
              <a:gd name="connsiteX110" fmla="*/ 143770 w 547363"/>
              <a:gd name="connsiteY110" fmla="*/ 886824 h 994407"/>
              <a:gd name="connsiteX111" fmla="*/ 128847 w 547363"/>
              <a:gd name="connsiteY111" fmla="*/ 900540 h 994407"/>
              <a:gd name="connsiteX112" fmla="*/ 81504 w 547363"/>
              <a:gd name="connsiteY112" fmla="*/ 923234 h 994407"/>
              <a:gd name="connsiteX113" fmla="*/ 36698 w 547363"/>
              <a:gd name="connsiteY113" fmla="*/ 947390 h 994407"/>
              <a:gd name="connsiteX114" fmla="*/ 9272 w 547363"/>
              <a:gd name="connsiteY114" fmla="*/ 968396 h 994407"/>
              <a:gd name="connsiteX115" fmla="*/ 1619 w 547363"/>
              <a:gd name="connsiteY115" fmla="*/ 978898 h 994407"/>
              <a:gd name="connsiteX116" fmla="*/ 4170 w 547363"/>
              <a:gd name="connsiteY116" fmla="*/ 994302 h 994407"/>
              <a:gd name="connsiteX117" fmla="*/ 11185 w 547363"/>
              <a:gd name="connsiteY117" fmla="*/ 985900 h 994407"/>
              <a:gd name="connsiteX118" fmla="*/ 33509 w 547363"/>
              <a:gd name="connsiteY118" fmla="*/ 963494 h 994407"/>
              <a:gd name="connsiteX119" fmla="*/ 61573 w 547363"/>
              <a:gd name="connsiteY119" fmla="*/ 946690 h 994407"/>
              <a:gd name="connsiteX120" fmla="*/ 120890 w 547363"/>
              <a:gd name="connsiteY120" fmla="*/ 917282 h 994407"/>
              <a:gd name="connsiteX121" fmla="*/ 124938 w 547363"/>
              <a:gd name="connsiteY121" fmla="*/ 915191 h 994407"/>
              <a:gd name="connsiteX122" fmla="*/ 131094 w 547363"/>
              <a:gd name="connsiteY122" fmla="*/ 915182 h 994407"/>
              <a:gd name="connsiteX123" fmla="*/ 171914 w 547363"/>
              <a:gd name="connsiteY123" fmla="*/ 913081 h 994407"/>
              <a:gd name="connsiteX124" fmla="*/ 225490 w 547363"/>
              <a:gd name="connsiteY124" fmla="*/ 921484 h 994407"/>
              <a:gd name="connsiteX125" fmla="*/ 269500 w 547363"/>
              <a:gd name="connsiteY125" fmla="*/ 905380 h 994407"/>
              <a:gd name="connsiteX126" fmla="*/ 295650 w 547363"/>
              <a:gd name="connsiteY126" fmla="*/ 887175 h 994407"/>
              <a:gd name="connsiteX127" fmla="*/ 268861 w 547363"/>
              <a:gd name="connsiteY127" fmla="*/ 885074 h 994407"/>
              <a:gd name="connsiteX128" fmla="*/ 209545 w 547363"/>
              <a:gd name="connsiteY128" fmla="*/ 884374 h 994407"/>
              <a:gd name="connsiteX129" fmla="*/ 173190 w 547363"/>
              <a:gd name="connsiteY129" fmla="*/ 903979 h 994407"/>
              <a:gd name="connsiteX130" fmla="*/ 158520 w 547363"/>
              <a:gd name="connsiteY130" fmla="*/ 906780 h 994407"/>
              <a:gd name="connsiteX131" fmla="*/ 145532 w 547363"/>
              <a:gd name="connsiteY131" fmla="*/ 904552 h 994407"/>
              <a:gd name="connsiteX132" fmla="*/ 230273 w 547363"/>
              <a:gd name="connsiteY132" fmla="*/ 860774 h 994407"/>
              <a:gd name="connsiteX133" fmla="*/ 230174 w 547363"/>
              <a:gd name="connsiteY133" fmla="*/ 861257 h 994407"/>
              <a:gd name="connsiteX134" fmla="*/ 237609 w 547363"/>
              <a:gd name="connsiteY134" fmla="*/ 860567 h 994407"/>
              <a:gd name="connsiteX135" fmla="*/ 277153 w 547363"/>
              <a:gd name="connsiteY135" fmla="*/ 854266 h 994407"/>
              <a:gd name="connsiteX136" fmla="*/ 330092 w 547363"/>
              <a:gd name="connsiteY136" fmla="*/ 855666 h 994407"/>
              <a:gd name="connsiteX137" fmla="*/ 371549 w 547363"/>
              <a:gd name="connsiteY137" fmla="*/ 832560 h 994407"/>
              <a:gd name="connsiteX138" fmla="*/ 395148 w 547363"/>
              <a:gd name="connsiteY138" fmla="*/ 809455 h 994407"/>
              <a:gd name="connsiteX139" fmla="*/ 368360 w 547363"/>
              <a:gd name="connsiteY139" fmla="*/ 812255 h 994407"/>
              <a:gd name="connsiteX140" fmla="*/ 342210 w 547363"/>
              <a:gd name="connsiteY140" fmla="*/ 813656 h 994407"/>
              <a:gd name="connsiteX141" fmla="*/ 310957 w 547363"/>
              <a:gd name="connsiteY141" fmla="*/ 822058 h 994407"/>
              <a:gd name="connsiteX142" fmla="*/ 277791 w 547363"/>
              <a:gd name="connsiteY142" fmla="*/ 845163 h 994407"/>
              <a:gd name="connsiteX143" fmla="*/ 263998 w 547363"/>
              <a:gd name="connsiteY143" fmla="*/ 849452 h 994407"/>
              <a:gd name="connsiteX144" fmla="*/ 250305 w 547363"/>
              <a:gd name="connsiteY144" fmla="*/ 848434 h 994407"/>
              <a:gd name="connsiteX145" fmla="*/ 327498 w 547363"/>
              <a:gd name="connsiteY145" fmla="*/ 793401 h 994407"/>
              <a:gd name="connsiteX146" fmla="*/ 327350 w 547363"/>
              <a:gd name="connsiteY146" fmla="*/ 796118 h 994407"/>
              <a:gd name="connsiteX147" fmla="*/ 334555 w 547363"/>
              <a:gd name="connsiteY147" fmla="*/ 794050 h 994407"/>
              <a:gd name="connsiteX148" fmla="*/ 371548 w 547363"/>
              <a:gd name="connsiteY148" fmla="*/ 780747 h 994407"/>
              <a:gd name="connsiteX149" fmla="*/ 391958 w 547363"/>
              <a:gd name="connsiteY149" fmla="*/ 780047 h 994407"/>
              <a:gd name="connsiteX150" fmla="*/ 423211 w 547363"/>
              <a:gd name="connsiteY150" fmla="*/ 770244 h 994407"/>
              <a:gd name="connsiteX151" fmla="*/ 458929 w 547363"/>
              <a:gd name="connsiteY151" fmla="*/ 737336 h 994407"/>
              <a:gd name="connsiteX152" fmla="*/ 476788 w 547363"/>
              <a:gd name="connsiteY152" fmla="*/ 708628 h 994407"/>
              <a:gd name="connsiteX153" fmla="*/ 451913 w 547363"/>
              <a:gd name="connsiteY153" fmla="*/ 719131 h 994407"/>
              <a:gd name="connsiteX154" fmla="*/ 427038 w 547363"/>
              <a:gd name="connsiteY154" fmla="*/ 727533 h 994407"/>
              <a:gd name="connsiteX155" fmla="*/ 398975 w 547363"/>
              <a:gd name="connsiteY155" fmla="*/ 742937 h 994407"/>
              <a:gd name="connsiteX156" fmla="*/ 370911 w 547363"/>
              <a:gd name="connsiteY156" fmla="*/ 772345 h 994407"/>
              <a:gd name="connsiteX157" fmla="*/ 357995 w 547363"/>
              <a:gd name="connsiteY157" fmla="*/ 779259 h 994407"/>
              <a:gd name="connsiteX158" fmla="*/ 345357 w 547363"/>
              <a:gd name="connsiteY158" fmla="*/ 780669 h 994407"/>
              <a:gd name="connsiteX159" fmla="*/ 351140 w 547363"/>
              <a:gd name="connsiteY159" fmla="*/ 776546 h 994407"/>
              <a:gd name="connsiteX160" fmla="*/ 399932 w 547363"/>
              <a:gd name="connsiteY160" fmla="*/ 727270 h 994407"/>
              <a:gd name="connsiteX161" fmla="*/ 409617 w 547363"/>
              <a:gd name="connsiteY161" fmla="*/ 713816 h 994407"/>
              <a:gd name="connsiteX162" fmla="*/ 409669 w 547363"/>
              <a:gd name="connsiteY162" fmla="*/ 714163 h 994407"/>
              <a:gd name="connsiteX163" fmla="*/ 416197 w 547363"/>
              <a:gd name="connsiteY163" fmla="*/ 710728 h 994407"/>
              <a:gd name="connsiteX164" fmla="*/ 448725 w 547363"/>
              <a:gd name="connsiteY164" fmla="*/ 688322 h 994407"/>
              <a:gd name="connsiteX165" fmla="*/ 467859 w 547363"/>
              <a:gd name="connsiteY165" fmla="*/ 682721 h 994407"/>
              <a:gd name="connsiteX166" fmla="*/ 495285 w 547363"/>
              <a:gd name="connsiteY166" fmla="*/ 663815 h 994407"/>
              <a:gd name="connsiteX167" fmla="*/ 520159 w 547363"/>
              <a:gd name="connsiteY167" fmla="*/ 621105 h 994407"/>
              <a:gd name="connsiteX168" fmla="*/ 529089 w 547363"/>
              <a:gd name="connsiteY168" fmla="*/ 588897 h 994407"/>
              <a:gd name="connsiteX169" fmla="*/ 508679 w 547363"/>
              <a:gd name="connsiteY169" fmla="*/ 606401 h 994407"/>
              <a:gd name="connsiteX170" fmla="*/ 487631 w 547363"/>
              <a:gd name="connsiteY170" fmla="*/ 621805 h 994407"/>
              <a:gd name="connsiteX171" fmla="*/ 465308 w 547363"/>
              <a:gd name="connsiteY171" fmla="*/ 644911 h 994407"/>
              <a:gd name="connsiteX172" fmla="*/ 446173 w 547363"/>
              <a:gd name="connsiteY172" fmla="*/ 680620 h 994407"/>
              <a:gd name="connsiteX173" fmla="*/ 435411 w 547363"/>
              <a:gd name="connsiteY173" fmla="*/ 690335 h 994407"/>
              <a:gd name="connsiteX174" fmla="*/ 422983 w 547363"/>
              <a:gd name="connsiteY174" fmla="*/ 695246 h 994407"/>
              <a:gd name="connsiteX175" fmla="*/ 441071 w 547363"/>
              <a:gd name="connsiteY175" fmla="*/ 670117 h 994407"/>
              <a:gd name="connsiteX176" fmla="*/ 468780 w 547363"/>
              <a:gd name="connsiteY176" fmla="*/ 613594 h 994407"/>
              <a:gd name="connsiteX177" fmla="*/ 472961 w 547363"/>
              <a:gd name="connsiteY177" fmla="*/ 609202 h 994407"/>
              <a:gd name="connsiteX178" fmla="*/ 497198 w 547363"/>
              <a:gd name="connsiteY178" fmla="*/ 578394 h 994407"/>
              <a:gd name="connsiteX179" fmla="*/ 513781 w 547363"/>
              <a:gd name="connsiteY179" fmla="*/ 567191 h 994407"/>
              <a:gd name="connsiteX180" fmla="*/ 534191 w 547363"/>
              <a:gd name="connsiteY180" fmla="*/ 541285 h 994407"/>
              <a:gd name="connsiteX181" fmla="*/ 546310 w 547363"/>
              <a:gd name="connsiteY181" fmla="*/ 495073 h 994407"/>
              <a:gd name="connsiteX182" fmla="*/ 546947 w 547363"/>
              <a:gd name="connsiteY182" fmla="*/ 462864 h 994407"/>
              <a:gd name="connsiteX183" fmla="*/ 532278 w 547363"/>
              <a:gd name="connsiteY183" fmla="*/ 484570 h 994407"/>
              <a:gd name="connsiteX184" fmla="*/ 516332 w 547363"/>
              <a:gd name="connsiteY184" fmla="*/ 504875 h 994407"/>
              <a:gd name="connsiteX185" fmla="*/ 501025 w 547363"/>
              <a:gd name="connsiteY185" fmla="*/ 532883 h 994407"/>
              <a:gd name="connsiteX186" fmla="*/ 492733 w 547363"/>
              <a:gd name="connsiteY186" fmla="*/ 572093 h 994407"/>
              <a:gd name="connsiteX187" fmla="*/ 485159 w 547363"/>
              <a:gd name="connsiteY187" fmla="*/ 584346 h 994407"/>
              <a:gd name="connsiteX188" fmla="*/ 476621 w 547363"/>
              <a:gd name="connsiteY188" fmla="*/ 591439 h 994407"/>
              <a:gd name="connsiteX189" fmla="*/ 492096 w 547363"/>
              <a:gd name="connsiteY189" fmla="*/ 536383 h 994407"/>
              <a:gd name="connsiteX190" fmla="*/ 495732 w 547363"/>
              <a:gd name="connsiteY190" fmla="*/ 504095 h 994407"/>
              <a:gd name="connsiteX191" fmla="*/ 499112 w 547363"/>
              <a:gd name="connsiteY191" fmla="*/ 497873 h 994407"/>
              <a:gd name="connsiteX192" fmla="*/ 514418 w 547363"/>
              <a:gd name="connsiteY192" fmla="*/ 462164 h 994407"/>
              <a:gd name="connsiteX193" fmla="*/ 539931 w 547363"/>
              <a:gd name="connsiteY193" fmla="*/ 416652 h 994407"/>
              <a:gd name="connsiteX194" fmla="*/ 541845 w 547363"/>
              <a:gd name="connsiteY194" fmla="*/ 371140 h 994407"/>
              <a:gd name="connsiteX195" fmla="*/ 536105 w 547363"/>
              <a:gd name="connsiteY195" fmla="*/ 341733 h 994407"/>
              <a:gd name="connsiteX196" fmla="*/ 526537 w 547363"/>
              <a:gd name="connsiteY196" fmla="*/ 365539 h 994407"/>
              <a:gd name="connsiteX197" fmla="*/ 515695 w 547363"/>
              <a:gd name="connsiteY197" fmla="*/ 388645 h 994407"/>
              <a:gd name="connsiteX198" fmla="*/ 507403 w 547363"/>
              <a:gd name="connsiteY198" fmla="*/ 418753 h 994407"/>
              <a:gd name="connsiteX199" fmla="*/ 508678 w 547363"/>
              <a:gd name="connsiteY199" fmla="*/ 457263 h 994407"/>
              <a:gd name="connsiteX200" fmla="*/ 504692 w 547363"/>
              <a:gd name="connsiteY200" fmla="*/ 470916 h 994407"/>
              <a:gd name="connsiteX201" fmla="*/ 498429 w 547363"/>
              <a:gd name="connsiteY201" fmla="*/ 480152 h 994407"/>
              <a:gd name="connsiteX202" fmla="*/ 500228 w 547363"/>
              <a:gd name="connsiteY202" fmla="*/ 464177 h 994407"/>
              <a:gd name="connsiteX203" fmla="*/ 497836 w 547363"/>
              <a:gd name="connsiteY203" fmla="*/ 391446 h 994407"/>
              <a:gd name="connsiteX204" fmla="*/ 497158 w 547363"/>
              <a:gd name="connsiteY204" fmla="*/ 386905 h 994407"/>
              <a:gd name="connsiteX205" fmla="*/ 498473 w 547363"/>
              <a:gd name="connsiteY205" fmla="*/ 385844 h 994407"/>
              <a:gd name="connsiteX206" fmla="*/ 506127 w 547363"/>
              <a:gd name="connsiteY206" fmla="*/ 348734 h 994407"/>
              <a:gd name="connsiteX207" fmla="*/ 522710 w 547363"/>
              <a:gd name="connsiteY207" fmla="*/ 301822 h 994407"/>
              <a:gd name="connsiteX208" fmla="*/ 518245 w 547363"/>
              <a:gd name="connsiteY208" fmla="*/ 259112 h 994407"/>
              <a:gd name="connsiteX209" fmla="*/ 509316 w 547363"/>
              <a:gd name="connsiteY209" fmla="*/ 232505 h 994407"/>
              <a:gd name="connsiteX210" fmla="*/ 502937 w 547363"/>
              <a:gd name="connsiteY210" fmla="*/ 256311 h 994407"/>
              <a:gd name="connsiteX211" fmla="*/ 492095 w 547363"/>
              <a:gd name="connsiteY211" fmla="*/ 309524 h 994407"/>
              <a:gd name="connsiteX212" fmla="*/ 499749 w 547363"/>
              <a:gd name="connsiteY212" fmla="*/ 345934 h 994407"/>
              <a:gd name="connsiteX213" fmla="*/ 498712 w 547363"/>
              <a:gd name="connsiteY213" fmla="*/ 359237 h 994407"/>
              <a:gd name="connsiteX214" fmla="*/ 494531 w 547363"/>
              <a:gd name="connsiteY214" fmla="*/ 369324 h 994407"/>
              <a:gd name="connsiteX215" fmla="*/ 487153 w 547363"/>
              <a:gd name="connsiteY215" fmla="*/ 319940 h 994407"/>
              <a:gd name="connsiteX216" fmla="*/ 477565 w 547363"/>
              <a:gd name="connsiteY216" fmla="*/ 281365 h 994407"/>
              <a:gd name="connsiteX217" fmla="*/ 479339 w 547363"/>
              <a:gd name="connsiteY217" fmla="*/ 279417 h 994407"/>
              <a:gd name="connsiteX218" fmla="*/ 481891 w 547363"/>
              <a:gd name="connsiteY218" fmla="*/ 243007 h 994407"/>
              <a:gd name="connsiteX219" fmla="*/ 492096 w 547363"/>
              <a:gd name="connsiteY219" fmla="*/ 196096 h 994407"/>
              <a:gd name="connsiteX220" fmla="*/ 483804 w 547363"/>
              <a:gd name="connsiteY220" fmla="*/ 156185 h 994407"/>
              <a:gd name="connsiteX221" fmla="*/ 472961 w 547363"/>
              <a:gd name="connsiteY221" fmla="*/ 131679 h 994407"/>
              <a:gd name="connsiteX222" fmla="*/ 468497 w 547363"/>
              <a:gd name="connsiteY222" fmla="*/ 154784 h 994407"/>
              <a:gd name="connsiteX223" fmla="*/ 463394 w 547363"/>
              <a:gd name="connsiteY223" fmla="*/ 207298 h 994407"/>
              <a:gd name="connsiteX224" fmla="*/ 474875 w 547363"/>
              <a:gd name="connsiteY224" fmla="*/ 240907 h 994407"/>
              <a:gd name="connsiteX225" fmla="*/ 475592 w 547363"/>
              <a:gd name="connsiteY225" fmla="*/ 253948 h 994407"/>
              <a:gd name="connsiteX226" fmla="*/ 473137 w 547363"/>
              <a:gd name="connsiteY226" fmla="*/ 263547 h 994407"/>
              <a:gd name="connsiteX227" fmla="*/ 469772 w 547363"/>
              <a:gd name="connsiteY227" fmla="*/ 250009 h 994407"/>
              <a:gd name="connsiteX228" fmla="*/ 445269 w 547363"/>
              <a:gd name="connsiteY228" fmla="*/ 184138 h 994407"/>
              <a:gd name="connsiteX229" fmla="*/ 448087 w 547363"/>
              <a:gd name="connsiteY229" fmla="*/ 179991 h 994407"/>
              <a:gd name="connsiteX230" fmla="*/ 446811 w 547363"/>
              <a:gd name="connsiteY230" fmla="*/ 144982 h 994407"/>
              <a:gd name="connsiteX231" fmla="*/ 453190 w 547363"/>
              <a:gd name="connsiteY231" fmla="*/ 98070 h 994407"/>
              <a:gd name="connsiteX232" fmla="*/ 442346 w 547363"/>
              <a:gd name="connsiteY232" fmla="*/ 60260 h 994407"/>
              <a:gd name="connsiteX233" fmla="*/ 430228 w 547363"/>
              <a:gd name="connsiteY233" fmla="*/ 37854 h 994407"/>
              <a:gd name="connsiteX234" fmla="*/ 427677 w 547363"/>
              <a:gd name="connsiteY234" fmla="*/ 60961 h 994407"/>
              <a:gd name="connsiteX235" fmla="*/ 426401 w 547363"/>
              <a:gd name="connsiteY235" fmla="*/ 112073 h 994407"/>
              <a:gd name="connsiteX236" fmla="*/ 440433 w 547363"/>
              <a:gd name="connsiteY236" fmla="*/ 143582 h 994407"/>
              <a:gd name="connsiteX237" fmla="*/ 441709 w 547363"/>
              <a:gd name="connsiteY237" fmla="*/ 156010 h 994407"/>
              <a:gd name="connsiteX238" fmla="*/ 439779 w 547363"/>
              <a:gd name="connsiteY238" fmla="*/ 169382 h 994407"/>
              <a:gd name="connsiteX239" fmla="*/ 420023 w 547363"/>
              <a:gd name="connsiteY239" fmla="*/ 116274 h 994407"/>
              <a:gd name="connsiteX240" fmla="*/ 412369 w 547363"/>
              <a:gd name="connsiteY240" fmla="*/ 91768 h 994407"/>
              <a:gd name="connsiteX241" fmla="*/ 403440 w 547363"/>
              <a:gd name="connsiteY241" fmla="*/ 46956 h 994407"/>
              <a:gd name="connsiteX242" fmla="*/ 381755 w 547363"/>
              <a:gd name="connsiteY242" fmla="*/ 16148 h 994407"/>
              <a:gd name="connsiteX243" fmla="*/ 363896 w 547363"/>
              <a:gd name="connsiteY243" fmla="*/ 44 h 99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547363" h="994407">
                <a:moveTo>
                  <a:pt x="363896" y="44"/>
                </a:moveTo>
                <a:cubicBezTo>
                  <a:pt x="363896" y="44"/>
                  <a:pt x="367723" y="11947"/>
                  <a:pt x="368360" y="21750"/>
                </a:cubicBezTo>
                <a:cubicBezTo>
                  <a:pt x="368360" y="29452"/>
                  <a:pt x="373463" y="56759"/>
                  <a:pt x="382392" y="68662"/>
                </a:cubicBezTo>
                <a:cubicBezTo>
                  <a:pt x="388770" y="76364"/>
                  <a:pt x="395787" y="84066"/>
                  <a:pt x="405353" y="92468"/>
                </a:cubicBezTo>
                <a:cubicBezTo>
                  <a:pt x="407905" y="95269"/>
                  <a:pt x="410456" y="101570"/>
                  <a:pt x="412369" y="108572"/>
                </a:cubicBezTo>
                <a:cubicBezTo>
                  <a:pt x="412688" y="109623"/>
                  <a:pt x="414761" y="116274"/>
                  <a:pt x="418269" y="126515"/>
                </a:cubicBezTo>
                <a:lnTo>
                  <a:pt x="432708" y="165793"/>
                </a:lnTo>
                <a:lnTo>
                  <a:pt x="419385" y="153383"/>
                </a:lnTo>
                <a:cubicBezTo>
                  <a:pt x="415558" y="140780"/>
                  <a:pt x="411731" y="130977"/>
                  <a:pt x="406629" y="121875"/>
                </a:cubicBezTo>
                <a:cubicBezTo>
                  <a:pt x="398975" y="109272"/>
                  <a:pt x="376651" y="95968"/>
                  <a:pt x="369636" y="93868"/>
                </a:cubicBezTo>
                <a:cubicBezTo>
                  <a:pt x="361344" y="90367"/>
                  <a:pt x="351777" y="84066"/>
                  <a:pt x="351777" y="84066"/>
                </a:cubicBezTo>
                <a:cubicBezTo>
                  <a:pt x="351139" y="83365"/>
                  <a:pt x="355604" y="95269"/>
                  <a:pt x="360706" y="106471"/>
                </a:cubicBezTo>
                <a:cubicBezTo>
                  <a:pt x="363895" y="112773"/>
                  <a:pt x="367722" y="125376"/>
                  <a:pt x="380478" y="136579"/>
                </a:cubicBezTo>
                <a:cubicBezTo>
                  <a:pt x="398975" y="152683"/>
                  <a:pt x="405353" y="154784"/>
                  <a:pt x="416196" y="159685"/>
                </a:cubicBezTo>
                <a:cubicBezTo>
                  <a:pt x="424488" y="165987"/>
                  <a:pt x="430866" y="170188"/>
                  <a:pt x="438519" y="184191"/>
                </a:cubicBezTo>
                <a:lnTo>
                  <a:pt x="439587" y="184363"/>
                </a:lnTo>
                <a:lnTo>
                  <a:pt x="448725" y="210099"/>
                </a:lnTo>
                <a:cubicBezTo>
                  <a:pt x="453508" y="224102"/>
                  <a:pt x="459089" y="241257"/>
                  <a:pt x="464670" y="261212"/>
                </a:cubicBezTo>
                <a:lnTo>
                  <a:pt x="465411" y="264367"/>
                </a:lnTo>
                <a:lnTo>
                  <a:pt x="452551" y="249309"/>
                </a:lnTo>
                <a:cubicBezTo>
                  <a:pt x="450000" y="236005"/>
                  <a:pt x="446811" y="225503"/>
                  <a:pt x="442346" y="215700"/>
                </a:cubicBezTo>
                <a:cubicBezTo>
                  <a:pt x="435968" y="201696"/>
                  <a:pt x="413645" y="186292"/>
                  <a:pt x="406628" y="183492"/>
                </a:cubicBezTo>
                <a:cubicBezTo>
                  <a:pt x="398337" y="179291"/>
                  <a:pt x="388770" y="172289"/>
                  <a:pt x="388770" y="172289"/>
                </a:cubicBezTo>
                <a:cubicBezTo>
                  <a:pt x="388132" y="171588"/>
                  <a:pt x="391958" y="183492"/>
                  <a:pt x="396423" y="195394"/>
                </a:cubicBezTo>
                <a:cubicBezTo>
                  <a:pt x="398975" y="202396"/>
                  <a:pt x="402164" y="215000"/>
                  <a:pt x="414282" y="227603"/>
                </a:cubicBezTo>
                <a:cubicBezTo>
                  <a:pt x="431503" y="245808"/>
                  <a:pt x="437881" y="248608"/>
                  <a:pt x="448724" y="254910"/>
                </a:cubicBezTo>
                <a:cubicBezTo>
                  <a:pt x="456378" y="261912"/>
                  <a:pt x="462756" y="266813"/>
                  <a:pt x="468496" y="282918"/>
                </a:cubicBezTo>
                <a:lnTo>
                  <a:pt x="469861" y="283323"/>
                </a:lnTo>
                <a:lnTo>
                  <a:pt x="480615" y="329130"/>
                </a:lnTo>
                <a:lnTo>
                  <a:pt x="485008" y="363973"/>
                </a:lnTo>
                <a:lnTo>
                  <a:pt x="476151" y="350135"/>
                </a:lnTo>
                <a:cubicBezTo>
                  <a:pt x="475513" y="336131"/>
                  <a:pt x="472962" y="324928"/>
                  <a:pt x="469772" y="314426"/>
                </a:cubicBezTo>
                <a:cubicBezTo>
                  <a:pt x="464670" y="299022"/>
                  <a:pt x="443623" y="280818"/>
                  <a:pt x="436606" y="277316"/>
                </a:cubicBezTo>
                <a:cubicBezTo>
                  <a:pt x="428315" y="272415"/>
                  <a:pt x="419386" y="264013"/>
                  <a:pt x="419386" y="264013"/>
                </a:cubicBezTo>
                <a:cubicBezTo>
                  <a:pt x="419386" y="263313"/>
                  <a:pt x="421937" y="275916"/>
                  <a:pt x="425126" y="288519"/>
                </a:cubicBezTo>
                <a:cubicBezTo>
                  <a:pt x="427040" y="295521"/>
                  <a:pt x="428315" y="308825"/>
                  <a:pt x="439158" y="322828"/>
                </a:cubicBezTo>
                <a:cubicBezTo>
                  <a:pt x="455103" y="343133"/>
                  <a:pt x="460843" y="346634"/>
                  <a:pt x="471048" y="355036"/>
                </a:cubicBezTo>
                <a:cubicBezTo>
                  <a:pt x="478064" y="364138"/>
                  <a:pt x="483804" y="369740"/>
                  <a:pt x="487631" y="386544"/>
                </a:cubicBezTo>
                <a:lnTo>
                  <a:pt x="487929" y="387140"/>
                </a:lnTo>
                <a:lnTo>
                  <a:pt x="490900" y="410701"/>
                </a:lnTo>
                <a:lnTo>
                  <a:pt x="489167" y="471329"/>
                </a:lnTo>
                <a:lnTo>
                  <a:pt x="483804" y="457263"/>
                </a:lnTo>
                <a:cubicBezTo>
                  <a:pt x="485718" y="443259"/>
                  <a:pt x="485718" y="431356"/>
                  <a:pt x="483804" y="420153"/>
                </a:cubicBezTo>
                <a:cubicBezTo>
                  <a:pt x="482528" y="411751"/>
                  <a:pt x="477426" y="401948"/>
                  <a:pt x="471686" y="393546"/>
                </a:cubicBezTo>
                <a:cubicBezTo>
                  <a:pt x="465945" y="385844"/>
                  <a:pt x="459567" y="378842"/>
                  <a:pt x="456378" y="376742"/>
                </a:cubicBezTo>
                <a:cubicBezTo>
                  <a:pt x="449362" y="370440"/>
                  <a:pt x="441071" y="360638"/>
                  <a:pt x="441071" y="360638"/>
                </a:cubicBezTo>
                <a:cubicBezTo>
                  <a:pt x="441071" y="359937"/>
                  <a:pt x="441708" y="373241"/>
                  <a:pt x="442984" y="385844"/>
                </a:cubicBezTo>
                <a:cubicBezTo>
                  <a:pt x="443622" y="392846"/>
                  <a:pt x="442984" y="406149"/>
                  <a:pt x="451913" y="422254"/>
                </a:cubicBezTo>
                <a:cubicBezTo>
                  <a:pt x="464032" y="445359"/>
                  <a:pt x="469135" y="450261"/>
                  <a:pt x="478064" y="460763"/>
                </a:cubicBezTo>
                <a:cubicBezTo>
                  <a:pt x="483166" y="470566"/>
                  <a:pt x="487631" y="478268"/>
                  <a:pt x="488269" y="497173"/>
                </a:cubicBezTo>
                <a:lnTo>
                  <a:pt x="488413" y="497736"/>
                </a:lnTo>
                <a:lnTo>
                  <a:pt x="488269" y="502774"/>
                </a:lnTo>
                <a:lnTo>
                  <a:pt x="468745" y="583148"/>
                </a:lnTo>
                <a:lnTo>
                  <a:pt x="467381" y="576907"/>
                </a:lnTo>
                <a:cubicBezTo>
                  <a:pt x="466902" y="571042"/>
                  <a:pt x="467221" y="566141"/>
                  <a:pt x="467859" y="562991"/>
                </a:cubicBezTo>
                <a:cubicBezTo>
                  <a:pt x="473600" y="549687"/>
                  <a:pt x="476150" y="537784"/>
                  <a:pt x="476788" y="526581"/>
                </a:cubicBezTo>
                <a:cubicBezTo>
                  <a:pt x="477427" y="518179"/>
                  <a:pt x="474237" y="506976"/>
                  <a:pt x="470410" y="497173"/>
                </a:cubicBezTo>
                <a:cubicBezTo>
                  <a:pt x="465946" y="488071"/>
                  <a:pt x="460843" y="479669"/>
                  <a:pt x="458292" y="476868"/>
                </a:cubicBezTo>
                <a:cubicBezTo>
                  <a:pt x="451914" y="469166"/>
                  <a:pt x="445536" y="457963"/>
                  <a:pt x="445536" y="457963"/>
                </a:cubicBezTo>
                <a:cubicBezTo>
                  <a:pt x="445536" y="457263"/>
                  <a:pt x="444260" y="469866"/>
                  <a:pt x="442985" y="482469"/>
                </a:cubicBezTo>
                <a:cubicBezTo>
                  <a:pt x="442346" y="490172"/>
                  <a:pt x="439158" y="502775"/>
                  <a:pt x="444260" y="520279"/>
                </a:cubicBezTo>
                <a:cubicBezTo>
                  <a:pt x="451914" y="546186"/>
                  <a:pt x="455103" y="553188"/>
                  <a:pt x="461481" y="565791"/>
                </a:cubicBezTo>
                <a:cubicBezTo>
                  <a:pt x="462756" y="571743"/>
                  <a:pt x="464032" y="576994"/>
                  <a:pt x="464431" y="582858"/>
                </a:cubicBezTo>
                <a:lnTo>
                  <a:pt x="462151" y="603315"/>
                </a:lnTo>
                <a:lnTo>
                  <a:pt x="421544" y="680708"/>
                </a:lnTo>
                <a:lnTo>
                  <a:pt x="424487" y="663116"/>
                </a:lnTo>
                <a:cubicBezTo>
                  <a:pt x="433417" y="651913"/>
                  <a:pt x="439157" y="641411"/>
                  <a:pt x="442983" y="630208"/>
                </a:cubicBezTo>
                <a:cubicBezTo>
                  <a:pt x="445535" y="621806"/>
                  <a:pt x="445535" y="609902"/>
                  <a:pt x="444259" y="599400"/>
                </a:cubicBezTo>
                <a:cubicBezTo>
                  <a:pt x="442983" y="588897"/>
                  <a:pt x="439795" y="579094"/>
                  <a:pt x="437881" y="575594"/>
                </a:cubicBezTo>
                <a:cubicBezTo>
                  <a:pt x="434054" y="565791"/>
                  <a:pt x="430227" y="553188"/>
                  <a:pt x="430227" y="553188"/>
                </a:cubicBezTo>
                <a:cubicBezTo>
                  <a:pt x="430227" y="552487"/>
                  <a:pt x="425763" y="564391"/>
                  <a:pt x="421298" y="576293"/>
                </a:cubicBezTo>
                <a:cubicBezTo>
                  <a:pt x="418746" y="583295"/>
                  <a:pt x="412368" y="594498"/>
                  <a:pt x="412368" y="613403"/>
                </a:cubicBezTo>
                <a:cubicBezTo>
                  <a:pt x="413006" y="627407"/>
                  <a:pt x="413006" y="636509"/>
                  <a:pt x="413644" y="643511"/>
                </a:cubicBezTo>
                <a:cubicBezTo>
                  <a:pt x="414282" y="650513"/>
                  <a:pt x="415558" y="656114"/>
                  <a:pt x="416833" y="663817"/>
                </a:cubicBezTo>
                <a:cubicBezTo>
                  <a:pt x="416514" y="670118"/>
                  <a:pt x="416355" y="675720"/>
                  <a:pt x="415159" y="681584"/>
                </a:cubicBezTo>
                <a:lnTo>
                  <a:pt x="408921" y="696870"/>
                </a:lnTo>
                <a:lnTo>
                  <a:pt x="355684" y="758166"/>
                </a:lnTo>
                <a:lnTo>
                  <a:pt x="347173" y="764899"/>
                </a:lnTo>
                <a:lnTo>
                  <a:pt x="353691" y="749939"/>
                </a:lnTo>
                <a:cubicBezTo>
                  <a:pt x="365171" y="740836"/>
                  <a:pt x="373463" y="732434"/>
                  <a:pt x="380479" y="722631"/>
                </a:cubicBezTo>
                <a:cubicBezTo>
                  <a:pt x="384943" y="715629"/>
                  <a:pt x="388770" y="703727"/>
                  <a:pt x="390046" y="692524"/>
                </a:cubicBezTo>
                <a:cubicBezTo>
                  <a:pt x="391959" y="681321"/>
                  <a:pt x="391321" y="670818"/>
                  <a:pt x="390684" y="666617"/>
                </a:cubicBezTo>
                <a:cubicBezTo>
                  <a:pt x="389408" y="655414"/>
                  <a:pt x="389408" y="642111"/>
                  <a:pt x="389408" y="642111"/>
                </a:cubicBezTo>
                <a:cubicBezTo>
                  <a:pt x="390046" y="641410"/>
                  <a:pt x="381754" y="651213"/>
                  <a:pt x="374101" y="661716"/>
                </a:cubicBezTo>
                <a:cubicBezTo>
                  <a:pt x="369636" y="668017"/>
                  <a:pt x="360069" y="677120"/>
                  <a:pt x="354966" y="696024"/>
                </a:cubicBezTo>
                <a:cubicBezTo>
                  <a:pt x="347313" y="724031"/>
                  <a:pt x="347313" y="732434"/>
                  <a:pt x="346037" y="747838"/>
                </a:cubicBezTo>
                <a:cubicBezTo>
                  <a:pt x="344124" y="753789"/>
                  <a:pt x="342529" y="759216"/>
                  <a:pt x="339898" y="764817"/>
                </a:cubicBezTo>
                <a:lnTo>
                  <a:pt x="331156" y="777572"/>
                </a:lnTo>
                <a:lnTo>
                  <a:pt x="282894" y="815756"/>
                </a:lnTo>
                <a:lnTo>
                  <a:pt x="252045" y="834281"/>
                </a:lnTo>
                <a:lnTo>
                  <a:pt x="262484" y="817856"/>
                </a:lnTo>
                <a:cubicBezTo>
                  <a:pt x="275878" y="811555"/>
                  <a:pt x="286083" y="804553"/>
                  <a:pt x="295013" y="796151"/>
                </a:cubicBezTo>
                <a:cubicBezTo>
                  <a:pt x="302028" y="790550"/>
                  <a:pt x="307769" y="779347"/>
                  <a:pt x="311596" y="768143"/>
                </a:cubicBezTo>
                <a:cubicBezTo>
                  <a:pt x="315423" y="757640"/>
                  <a:pt x="317974" y="747138"/>
                  <a:pt x="317974" y="742236"/>
                </a:cubicBezTo>
                <a:cubicBezTo>
                  <a:pt x="319249" y="731033"/>
                  <a:pt x="323076" y="717030"/>
                  <a:pt x="323076" y="717030"/>
                </a:cubicBezTo>
                <a:cubicBezTo>
                  <a:pt x="323714" y="716330"/>
                  <a:pt x="312871" y="724732"/>
                  <a:pt x="302666" y="733134"/>
                </a:cubicBezTo>
                <a:cubicBezTo>
                  <a:pt x="296926" y="738736"/>
                  <a:pt x="284808" y="745037"/>
                  <a:pt x="275240" y="763942"/>
                </a:cubicBezTo>
                <a:cubicBezTo>
                  <a:pt x="261846" y="791249"/>
                  <a:pt x="259932" y="799652"/>
                  <a:pt x="256106" y="815056"/>
                </a:cubicBezTo>
                <a:cubicBezTo>
                  <a:pt x="250366" y="826959"/>
                  <a:pt x="246539" y="836061"/>
                  <a:pt x="230593" y="846564"/>
                </a:cubicBezTo>
                <a:lnTo>
                  <a:pt x="229773" y="847656"/>
                </a:lnTo>
                <a:lnTo>
                  <a:pt x="209147" y="860042"/>
                </a:lnTo>
                <a:lnTo>
                  <a:pt x="147699" y="891297"/>
                </a:lnTo>
                <a:lnTo>
                  <a:pt x="150547" y="886474"/>
                </a:lnTo>
                <a:cubicBezTo>
                  <a:pt x="154693" y="881573"/>
                  <a:pt x="158838" y="878072"/>
                  <a:pt x="161708" y="875971"/>
                </a:cubicBezTo>
                <a:cubicBezTo>
                  <a:pt x="176378" y="870370"/>
                  <a:pt x="187859" y="864768"/>
                  <a:pt x="198064" y="857767"/>
                </a:cubicBezTo>
                <a:cubicBezTo>
                  <a:pt x="212733" y="847264"/>
                  <a:pt x="227403" y="815756"/>
                  <a:pt x="229316" y="805953"/>
                </a:cubicBezTo>
                <a:cubicBezTo>
                  <a:pt x="232506" y="794050"/>
                  <a:pt x="238884" y="780747"/>
                  <a:pt x="238884" y="780747"/>
                </a:cubicBezTo>
                <a:cubicBezTo>
                  <a:pt x="239522" y="780747"/>
                  <a:pt x="227403" y="787048"/>
                  <a:pt x="214647" y="794050"/>
                </a:cubicBezTo>
                <a:cubicBezTo>
                  <a:pt x="206993" y="798251"/>
                  <a:pt x="193599" y="803153"/>
                  <a:pt x="180843" y="821357"/>
                </a:cubicBezTo>
                <a:cubicBezTo>
                  <a:pt x="162985" y="846564"/>
                  <a:pt x="160433" y="855666"/>
                  <a:pt x="154693" y="871070"/>
                </a:cubicBezTo>
                <a:cubicBezTo>
                  <a:pt x="150866" y="876671"/>
                  <a:pt x="147836" y="881748"/>
                  <a:pt x="143770" y="886824"/>
                </a:cubicBezTo>
                <a:lnTo>
                  <a:pt x="128847" y="900540"/>
                </a:lnTo>
                <a:lnTo>
                  <a:pt x="81504" y="923234"/>
                </a:lnTo>
                <a:cubicBezTo>
                  <a:pt x="63964" y="931811"/>
                  <a:pt x="48816" y="939688"/>
                  <a:pt x="36698" y="947390"/>
                </a:cubicBezTo>
                <a:cubicBezTo>
                  <a:pt x="23942" y="954392"/>
                  <a:pt x="15012" y="962094"/>
                  <a:pt x="9272" y="968396"/>
                </a:cubicBezTo>
                <a:cubicBezTo>
                  <a:pt x="3532" y="974697"/>
                  <a:pt x="1619" y="978898"/>
                  <a:pt x="1619" y="978898"/>
                </a:cubicBezTo>
                <a:cubicBezTo>
                  <a:pt x="-2208" y="987300"/>
                  <a:pt x="1619" y="992902"/>
                  <a:pt x="4170" y="994302"/>
                </a:cubicBezTo>
                <a:cubicBezTo>
                  <a:pt x="6721" y="995003"/>
                  <a:pt x="7997" y="992202"/>
                  <a:pt x="11185" y="985900"/>
                </a:cubicBezTo>
                <a:cubicBezTo>
                  <a:pt x="16288" y="976798"/>
                  <a:pt x="24580" y="969796"/>
                  <a:pt x="33509" y="963494"/>
                </a:cubicBezTo>
                <a:cubicBezTo>
                  <a:pt x="42439" y="957193"/>
                  <a:pt x="52005" y="952291"/>
                  <a:pt x="61573" y="946690"/>
                </a:cubicBezTo>
                <a:cubicBezTo>
                  <a:pt x="80707" y="936187"/>
                  <a:pt x="101117" y="927085"/>
                  <a:pt x="120890" y="917282"/>
                </a:cubicBezTo>
                <a:lnTo>
                  <a:pt x="124938" y="915191"/>
                </a:lnTo>
                <a:lnTo>
                  <a:pt x="131094" y="915182"/>
                </a:lnTo>
                <a:cubicBezTo>
                  <a:pt x="149591" y="909581"/>
                  <a:pt x="159158" y="911681"/>
                  <a:pt x="171914" y="913081"/>
                </a:cubicBezTo>
                <a:cubicBezTo>
                  <a:pt x="186584" y="918683"/>
                  <a:pt x="194238" y="922884"/>
                  <a:pt x="225490" y="921484"/>
                </a:cubicBezTo>
                <a:cubicBezTo>
                  <a:pt x="247814" y="920784"/>
                  <a:pt x="261208" y="910281"/>
                  <a:pt x="269500" y="905380"/>
                </a:cubicBezTo>
                <a:cubicBezTo>
                  <a:pt x="283531" y="896978"/>
                  <a:pt x="296288" y="886474"/>
                  <a:pt x="295650" y="887175"/>
                </a:cubicBezTo>
                <a:cubicBezTo>
                  <a:pt x="295650" y="887875"/>
                  <a:pt x="280342" y="887875"/>
                  <a:pt x="268861" y="885074"/>
                </a:cubicBezTo>
                <a:cubicBezTo>
                  <a:pt x="259932" y="882273"/>
                  <a:pt x="226766" y="878072"/>
                  <a:pt x="209545" y="884374"/>
                </a:cubicBezTo>
                <a:cubicBezTo>
                  <a:pt x="197427" y="889275"/>
                  <a:pt x="186584" y="894877"/>
                  <a:pt x="173190" y="903979"/>
                </a:cubicBezTo>
                <a:cubicBezTo>
                  <a:pt x="169682" y="905380"/>
                  <a:pt x="164580" y="906605"/>
                  <a:pt x="158520" y="906780"/>
                </a:cubicBezTo>
                <a:lnTo>
                  <a:pt x="145532" y="904552"/>
                </a:lnTo>
                <a:lnTo>
                  <a:pt x="230273" y="860774"/>
                </a:lnTo>
                <a:lnTo>
                  <a:pt x="230174" y="861257"/>
                </a:lnTo>
                <a:cubicBezTo>
                  <a:pt x="231031" y="862274"/>
                  <a:pt x="233304" y="862318"/>
                  <a:pt x="237609" y="860567"/>
                </a:cubicBezTo>
                <a:cubicBezTo>
                  <a:pt x="255467" y="852866"/>
                  <a:pt x="264397" y="854266"/>
                  <a:pt x="277153" y="854266"/>
                </a:cubicBezTo>
                <a:cubicBezTo>
                  <a:pt x="291823" y="857067"/>
                  <a:pt x="299477" y="860567"/>
                  <a:pt x="330092" y="855666"/>
                </a:cubicBezTo>
                <a:cubicBezTo>
                  <a:pt x="351777" y="852165"/>
                  <a:pt x="363895" y="838862"/>
                  <a:pt x="371549" y="832560"/>
                </a:cubicBezTo>
                <a:cubicBezTo>
                  <a:pt x="384305" y="821357"/>
                  <a:pt x="395786" y="808754"/>
                  <a:pt x="395148" y="809455"/>
                </a:cubicBezTo>
                <a:cubicBezTo>
                  <a:pt x="395148" y="809455"/>
                  <a:pt x="379841" y="812955"/>
                  <a:pt x="368360" y="812255"/>
                </a:cubicBezTo>
                <a:cubicBezTo>
                  <a:pt x="363895" y="811555"/>
                  <a:pt x="353690" y="812255"/>
                  <a:pt x="342210" y="813656"/>
                </a:cubicBezTo>
                <a:cubicBezTo>
                  <a:pt x="330729" y="815056"/>
                  <a:pt x="319248" y="817857"/>
                  <a:pt x="310957" y="822058"/>
                </a:cubicBezTo>
                <a:cubicBezTo>
                  <a:pt x="300114" y="827659"/>
                  <a:pt x="289909" y="835361"/>
                  <a:pt x="277791" y="845163"/>
                </a:cubicBezTo>
                <a:cubicBezTo>
                  <a:pt x="274602" y="846914"/>
                  <a:pt x="269818" y="848664"/>
                  <a:pt x="263998" y="849452"/>
                </a:cubicBezTo>
                <a:lnTo>
                  <a:pt x="250305" y="848434"/>
                </a:lnTo>
                <a:lnTo>
                  <a:pt x="327498" y="793401"/>
                </a:lnTo>
                <a:lnTo>
                  <a:pt x="327350" y="796118"/>
                </a:lnTo>
                <a:cubicBezTo>
                  <a:pt x="328337" y="796895"/>
                  <a:pt x="330569" y="796501"/>
                  <a:pt x="334555" y="794050"/>
                </a:cubicBezTo>
                <a:cubicBezTo>
                  <a:pt x="350501" y="784248"/>
                  <a:pt x="359430" y="782847"/>
                  <a:pt x="371548" y="780747"/>
                </a:cubicBezTo>
                <a:cubicBezTo>
                  <a:pt x="379202" y="780747"/>
                  <a:pt x="384943" y="781447"/>
                  <a:pt x="391958" y="780047"/>
                </a:cubicBezTo>
                <a:cubicBezTo>
                  <a:pt x="399612" y="778646"/>
                  <a:pt x="408541" y="776546"/>
                  <a:pt x="423211" y="770244"/>
                </a:cubicBezTo>
                <a:cubicBezTo>
                  <a:pt x="443621" y="761142"/>
                  <a:pt x="453188" y="745037"/>
                  <a:pt x="458929" y="737336"/>
                </a:cubicBezTo>
                <a:cubicBezTo>
                  <a:pt x="469134" y="723332"/>
                  <a:pt x="477425" y="707928"/>
                  <a:pt x="476788" y="708628"/>
                </a:cubicBezTo>
                <a:cubicBezTo>
                  <a:pt x="476788" y="708628"/>
                  <a:pt x="462756" y="716330"/>
                  <a:pt x="451913" y="719131"/>
                </a:cubicBezTo>
                <a:cubicBezTo>
                  <a:pt x="447448" y="719831"/>
                  <a:pt x="437243" y="723332"/>
                  <a:pt x="427038" y="727533"/>
                </a:cubicBezTo>
                <a:cubicBezTo>
                  <a:pt x="416833" y="731734"/>
                  <a:pt x="405990" y="736635"/>
                  <a:pt x="398975" y="742937"/>
                </a:cubicBezTo>
                <a:cubicBezTo>
                  <a:pt x="389407" y="751339"/>
                  <a:pt x="381116" y="760441"/>
                  <a:pt x="370911" y="772345"/>
                </a:cubicBezTo>
                <a:cubicBezTo>
                  <a:pt x="368040" y="774795"/>
                  <a:pt x="363576" y="777421"/>
                  <a:pt x="357995" y="779259"/>
                </a:cubicBezTo>
                <a:lnTo>
                  <a:pt x="345357" y="780669"/>
                </a:lnTo>
                <a:lnTo>
                  <a:pt x="351140" y="776546"/>
                </a:lnTo>
                <a:cubicBezTo>
                  <a:pt x="368361" y="761492"/>
                  <a:pt x="384784" y="745037"/>
                  <a:pt x="399932" y="727270"/>
                </a:cubicBezTo>
                <a:lnTo>
                  <a:pt x="409617" y="713816"/>
                </a:lnTo>
                <a:lnTo>
                  <a:pt x="409669" y="714163"/>
                </a:lnTo>
                <a:cubicBezTo>
                  <a:pt x="410775" y="714710"/>
                  <a:pt x="412848" y="713879"/>
                  <a:pt x="416197" y="710728"/>
                </a:cubicBezTo>
                <a:cubicBezTo>
                  <a:pt x="429590" y="697424"/>
                  <a:pt x="437882" y="693923"/>
                  <a:pt x="448725" y="688322"/>
                </a:cubicBezTo>
                <a:cubicBezTo>
                  <a:pt x="455741" y="686221"/>
                  <a:pt x="460843" y="684821"/>
                  <a:pt x="467859" y="682721"/>
                </a:cubicBezTo>
                <a:cubicBezTo>
                  <a:pt x="474875" y="679219"/>
                  <a:pt x="483166" y="674318"/>
                  <a:pt x="495285" y="663815"/>
                </a:cubicBezTo>
                <a:cubicBezTo>
                  <a:pt x="511868" y="648411"/>
                  <a:pt x="516971" y="630207"/>
                  <a:pt x="520159" y="621105"/>
                </a:cubicBezTo>
                <a:cubicBezTo>
                  <a:pt x="525900" y="605000"/>
                  <a:pt x="529089" y="588196"/>
                  <a:pt x="529089" y="588897"/>
                </a:cubicBezTo>
                <a:cubicBezTo>
                  <a:pt x="529089" y="588897"/>
                  <a:pt x="518246" y="600099"/>
                  <a:pt x="508679" y="606401"/>
                </a:cubicBezTo>
                <a:cubicBezTo>
                  <a:pt x="504852" y="608502"/>
                  <a:pt x="496561" y="614803"/>
                  <a:pt x="487631" y="621805"/>
                </a:cubicBezTo>
                <a:cubicBezTo>
                  <a:pt x="479339" y="628806"/>
                  <a:pt x="470410" y="637209"/>
                  <a:pt x="465308" y="644911"/>
                </a:cubicBezTo>
                <a:cubicBezTo>
                  <a:pt x="458929" y="655413"/>
                  <a:pt x="453190" y="666616"/>
                  <a:pt x="446173" y="680620"/>
                </a:cubicBezTo>
                <a:cubicBezTo>
                  <a:pt x="443941" y="683420"/>
                  <a:pt x="440274" y="687096"/>
                  <a:pt x="435411" y="690335"/>
                </a:cubicBezTo>
                <a:lnTo>
                  <a:pt x="422983" y="695246"/>
                </a:lnTo>
                <a:lnTo>
                  <a:pt x="441071" y="670117"/>
                </a:lnTo>
                <a:lnTo>
                  <a:pt x="468780" y="613594"/>
                </a:lnTo>
                <a:lnTo>
                  <a:pt x="472961" y="609202"/>
                </a:lnTo>
                <a:cubicBezTo>
                  <a:pt x="481890" y="592398"/>
                  <a:pt x="488268" y="587497"/>
                  <a:pt x="497198" y="578394"/>
                </a:cubicBezTo>
                <a:cubicBezTo>
                  <a:pt x="503576" y="574193"/>
                  <a:pt x="508041" y="571392"/>
                  <a:pt x="513781" y="567191"/>
                </a:cubicBezTo>
                <a:cubicBezTo>
                  <a:pt x="519522" y="562290"/>
                  <a:pt x="525900" y="554588"/>
                  <a:pt x="534191" y="541285"/>
                </a:cubicBezTo>
                <a:cubicBezTo>
                  <a:pt x="545672" y="522380"/>
                  <a:pt x="545672" y="504875"/>
                  <a:pt x="546310" y="495073"/>
                </a:cubicBezTo>
                <a:cubicBezTo>
                  <a:pt x="548223" y="478268"/>
                  <a:pt x="546947" y="462164"/>
                  <a:pt x="546947" y="462864"/>
                </a:cubicBezTo>
                <a:cubicBezTo>
                  <a:pt x="546947" y="462864"/>
                  <a:pt x="539932" y="476167"/>
                  <a:pt x="532278" y="484570"/>
                </a:cubicBezTo>
                <a:cubicBezTo>
                  <a:pt x="529088" y="487370"/>
                  <a:pt x="522710" y="495773"/>
                  <a:pt x="516332" y="504875"/>
                </a:cubicBezTo>
                <a:cubicBezTo>
                  <a:pt x="509954" y="513977"/>
                  <a:pt x="503576" y="524480"/>
                  <a:pt x="501025" y="532883"/>
                </a:cubicBezTo>
                <a:cubicBezTo>
                  <a:pt x="497836" y="544785"/>
                  <a:pt x="495285" y="556689"/>
                  <a:pt x="492733" y="572093"/>
                </a:cubicBezTo>
                <a:cubicBezTo>
                  <a:pt x="491458" y="575244"/>
                  <a:pt x="488906" y="579795"/>
                  <a:pt x="485159" y="584346"/>
                </a:cubicBezTo>
                <a:lnTo>
                  <a:pt x="476621" y="591439"/>
                </a:lnTo>
                <a:lnTo>
                  <a:pt x="492096" y="536383"/>
                </a:lnTo>
                <a:lnTo>
                  <a:pt x="495732" y="504095"/>
                </a:lnTo>
                <a:lnTo>
                  <a:pt x="499112" y="497873"/>
                </a:lnTo>
                <a:cubicBezTo>
                  <a:pt x="503576" y="479668"/>
                  <a:pt x="508040" y="472667"/>
                  <a:pt x="514418" y="462164"/>
                </a:cubicBezTo>
                <a:cubicBezTo>
                  <a:pt x="523986" y="450961"/>
                  <a:pt x="529726" y="446060"/>
                  <a:pt x="539931" y="416652"/>
                </a:cubicBezTo>
                <a:cubicBezTo>
                  <a:pt x="546947" y="396347"/>
                  <a:pt x="543120" y="380243"/>
                  <a:pt x="541845" y="371140"/>
                </a:cubicBezTo>
                <a:cubicBezTo>
                  <a:pt x="539931" y="355736"/>
                  <a:pt x="536105" y="341033"/>
                  <a:pt x="536105" y="341733"/>
                </a:cubicBezTo>
                <a:cubicBezTo>
                  <a:pt x="536105" y="342433"/>
                  <a:pt x="532277" y="355736"/>
                  <a:pt x="526537" y="365539"/>
                </a:cubicBezTo>
                <a:cubicBezTo>
                  <a:pt x="523986" y="369740"/>
                  <a:pt x="519521" y="378843"/>
                  <a:pt x="515695" y="388645"/>
                </a:cubicBezTo>
                <a:cubicBezTo>
                  <a:pt x="511868" y="399147"/>
                  <a:pt x="508040" y="410350"/>
                  <a:pt x="507403" y="418753"/>
                </a:cubicBezTo>
                <a:cubicBezTo>
                  <a:pt x="506765" y="430656"/>
                  <a:pt x="507403" y="442559"/>
                  <a:pt x="508678" y="457263"/>
                </a:cubicBezTo>
                <a:cubicBezTo>
                  <a:pt x="508359" y="460764"/>
                  <a:pt x="507084" y="465665"/>
                  <a:pt x="504692" y="470916"/>
                </a:cubicBezTo>
                <a:lnTo>
                  <a:pt x="498429" y="480152"/>
                </a:lnTo>
                <a:lnTo>
                  <a:pt x="500228" y="464177"/>
                </a:lnTo>
                <a:cubicBezTo>
                  <a:pt x="501025" y="439933"/>
                  <a:pt x="500068" y="415602"/>
                  <a:pt x="497836" y="391446"/>
                </a:cubicBezTo>
                <a:lnTo>
                  <a:pt x="497158" y="386905"/>
                </a:lnTo>
                <a:lnTo>
                  <a:pt x="498473" y="385844"/>
                </a:lnTo>
                <a:cubicBezTo>
                  <a:pt x="499111" y="367639"/>
                  <a:pt x="502300" y="359937"/>
                  <a:pt x="506127" y="348734"/>
                </a:cubicBezTo>
                <a:cubicBezTo>
                  <a:pt x="513143" y="336131"/>
                  <a:pt x="517608" y="330530"/>
                  <a:pt x="522710" y="301822"/>
                </a:cubicBezTo>
                <a:cubicBezTo>
                  <a:pt x="525899" y="281517"/>
                  <a:pt x="520159" y="267514"/>
                  <a:pt x="518245" y="259112"/>
                </a:cubicBezTo>
                <a:cubicBezTo>
                  <a:pt x="514418" y="245108"/>
                  <a:pt x="509316" y="231804"/>
                  <a:pt x="509316" y="232505"/>
                </a:cubicBezTo>
                <a:cubicBezTo>
                  <a:pt x="509316" y="232505"/>
                  <a:pt x="506764" y="246508"/>
                  <a:pt x="502937" y="256311"/>
                </a:cubicBezTo>
                <a:cubicBezTo>
                  <a:pt x="499111" y="264012"/>
                  <a:pt x="490819" y="292720"/>
                  <a:pt x="492095" y="309524"/>
                </a:cubicBezTo>
                <a:cubicBezTo>
                  <a:pt x="493371" y="320727"/>
                  <a:pt x="495922" y="331930"/>
                  <a:pt x="499749" y="345934"/>
                </a:cubicBezTo>
                <a:cubicBezTo>
                  <a:pt x="500067" y="349085"/>
                  <a:pt x="499908" y="353811"/>
                  <a:pt x="498712" y="359237"/>
                </a:cubicBezTo>
                <a:lnTo>
                  <a:pt x="494531" y="369324"/>
                </a:lnTo>
                <a:lnTo>
                  <a:pt x="487153" y="319940"/>
                </a:lnTo>
                <a:lnTo>
                  <a:pt x="477565" y="281365"/>
                </a:lnTo>
                <a:lnTo>
                  <a:pt x="479339" y="279417"/>
                </a:lnTo>
                <a:cubicBezTo>
                  <a:pt x="477426" y="262612"/>
                  <a:pt x="479339" y="254210"/>
                  <a:pt x="481891" y="243007"/>
                </a:cubicBezTo>
                <a:cubicBezTo>
                  <a:pt x="486356" y="230404"/>
                  <a:pt x="490182" y="223402"/>
                  <a:pt x="492096" y="196096"/>
                </a:cubicBezTo>
                <a:cubicBezTo>
                  <a:pt x="493371" y="176490"/>
                  <a:pt x="486356" y="163887"/>
                  <a:pt x="483804" y="156185"/>
                </a:cubicBezTo>
                <a:cubicBezTo>
                  <a:pt x="478702" y="142882"/>
                  <a:pt x="472961" y="130978"/>
                  <a:pt x="472961" y="131679"/>
                </a:cubicBezTo>
                <a:cubicBezTo>
                  <a:pt x="472961" y="131679"/>
                  <a:pt x="471685" y="144982"/>
                  <a:pt x="468497" y="154784"/>
                </a:cubicBezTo>
                <a:cubicBezTo>
                  <a:pt x="465945" y="162487"/>
                  <a:pt x="460205" y="191194"/>
                  <a:pt x="463394" y="207298"/>
                </a:cubicBezTo>
                <a:cubicBezTo>
                  <a:pt x="465945" y="217801"/>
                  <a:pt x="469772" y="228304"/>
                  <a:pt x="474875" y="240907"/>
                </a:cubicBezTo>
                <a:cubicBezTo>
                  <a:pt x="475513" y="244058"/>
                  <a:pt x="475991" y="248609"/>
                  <a:pt x="475592" y="253948"/>
                </a:cubicBezTo>
                <a:lnTo>
                  <a:pt x="473137" y="263547"/>
                </a:lnTo>
                <a:lnTo>
                  <a:pt x="469772" y="250009"/>
                </a:lnTo>
                <a:lnTo>
                  <a:pt x="445269" y="184138"/>
                </a:lnTo>
                <a:lnTo>
                  <a:pt x="448087" y="179991"/>
                </a:lnTo>
                <a:cubicBezTo>
                  <a:pt x="444260" y="163887"/>
                  <a:pt x="445536" y="156185"/>
                  <a:pt x="446811" y="144982"/>
                </a:cubicBezTo>
                <a:cubicBezTo>
                  <a:pt x="450638" y="131679"/>
                  <a:pt x="453190" y="125377"/>
                  <a:pt x="453190" y="98070"/>
                </a:cubicBezTo>
                <a:cubicBezTo>
                  <a:pt x="453190" y="79165"/>
                  <a:pt x="445536" y="67262"/>
                  <a:pt x="442346" y="60260"/>
                </a:cubicBezTo>
                <a:cubicBezTo>
                  <a:pt x="436606" y="48357"/>
                  <a:pt x="430228" y="37154"/>
                  <a:pt x="430228" y="37854"/>
                </a:cubicBezTo>
                <a:cubicBezTo>
                  <a:pt x="430228" y="38555"/>
                  <a:pt x="429590" y="51158"/>
                  <a:pt x="427677" y="60961"/>
                </a:cubicBezTo>
                <a:cubicBezTo>
                  <a:pt x="425126" y="68662"/>
                  <a:pt x="421936" y="97370"/>
                  <a:pt x="426401" y="112073"/>
                </a:cubicBezTo>
                <a:cubicBezTo>
                  <a:pt x="429590" y="121876"/>
                  <a:pt x="434055" y="132379"/>
                  <a:pt x="440433" y="143582"/>
                </a:cubicBezTo>
                <a:cubicBezTo>
                  <a:pt x="441071" y="146383"/>
                  <a:pt x="441709" y="150759"/>
                  <a:pt x="441709" y="156010"/>
                </a:cubicBezTo>
                <a:lnTo>
                  <a:pt x="439779" y="169382"/>
                </a:lnTo>
                <a:lnTo>
                  <a:pt x="420023" y="116274"/>
                </a:lnTo>
                <a:cubicBezTo>
                  <a:pt x="414921" y="107172"/>
                  <a:pt x="414283" y="100170"/>
                  <a:pt x="412369" y="91768"/>
                </a:cubicBezTo>
                <a:cubicBezTo>
                  <a:pt x="411732" y="78465"/>
                  <a:pt x="412369" y="71463"/>
                  <a:pt x="403440" y="46956"/>
                </a:cubicBezTo>
                <a:cubicBezTo>
                  <a:pt x="397700" y="29452"/>
                  <a:pt x="386857" y="21050"/>
                  <a:pt x="381755" y="16148"/>
                </a:cubicBezTo>
                <a:cubicBezTo>
                  <a:pt x="372825" y="7046"/>
                  <a:pt x="363258" y="-656"/>
                  <a:pt x="363896" y="44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78" name="任意多边形: 形状 177">
            <a:extLst>
              <a:ext uri="{FF2B5EF4-FFF2-40B4-BE49-F238E27FC236}">
                <a16:creationId xmlns:a16="http://schemas.microsoft.com/office/drawing/2014/main" id="{46876602-B0F1-8E54-4D25-219EC55A1141}"/>
              </a:ext>
            </a:extLst>
          </p:cNvPr>
          <p:cNvSpPr/>
          <p:nvPr/>
        </p:nvSpPr>
        <p:spPr>
          <a:xfrm>
            <a:off x="7946720" y="5053957"/>
            <a:ext cx="547363" cy="994407"/>
          </a:xfrm>
          <a:custGeom>
            <a:avLst/>
            <a:gdLst>
              <a:gd name="connsiteX0" fmla="*/ 363896 w 547363"/>
              <a:gd name="connsiteY0" fmla="*/ 44 h 994407"/>
              <a:gd name="connsiteX1" fmla="*/ 381755 w 547363"/>
              <a:gd name="connsiteY1" fmla="*/ 16148 h 994407"/>
              <a:gd name="connsiteX2" fmla="*/ 403440 w 547363"/>
              <a:gd name="connsiteY2" fmla="*/ 46956 h 994407"/>
              <a:gd name="connsiteX3" fmla="*/ 412369 w 547363"/>
              <a:gd name="connsiteY3" fmla="*/ 91768 h 994407"/>
              <a:gd name="connsiteX4" fmla="*/ 420023 w 547363"/>
              <a:gd name="connsiteY4" fmla="*/ 116274 h 994407"/>
              <a:gd name="connsiteX5" fmla="*/ 439779 w 547363"/>
              <a:gd name="connsiteY5" fmla="*/ 169382 h 994407"/>
              <a:gd name="connsiteX6" fmla="*/ 441709 w 547363"/>
              <a:gd name="connsiteY6" fmla="*/ 156010 h 994407"/>
              <a:gd name="connsiteX7" fmla="*/ 440433 w 547363"/>
              <a:gd name="connsiteY7" fmla="*/ 143582 h 994407"/>
              <a:gd name="connsiteX8" fmla="*/ 426401 w 547363"/>
              <a:gd name="connsiteY8" fmla="*/ 112073 h 994407"/>
              <a:gd name="connsiteX9" fmla="*/ 427677 w 547363"/>
              <a:gd name="connsiteY9" fmla="*/ 60961 h 994407"/>
              <a:gd name="connsiteX10" fmla="*/ 430228 w 547363"/>
              <a:gd name="connsiteY10" fmla="*/ 37854 h 994407"/>
              <a:gd name="connsiteX11" fmla="*/ 442346 w 547363"/>
              <a:gd name="connsiteY11" fmla="*/ 60260 h 994407"/>
              <a:gd name="connsiteX12" fmla="*/ 453189 w 547363"/>
              <a:gd name="connsiteY12" fmla="*/ 98070 h 994407"/>
              <a:gd name="connsiteX13" fmla="*/ 446811 w 547363"/>
              <a:gd name="connsiteY13" fmla="*/ 144982 h 994407"/>
              <a:gd name="connsiteX14" fmla="*/ 448087 w 547363"/>
              <a:gd name="connsiteY14" fmla="*/ 179991 h 994407"/>
              <a:gd name="connsiteX15" fmla="*/ 445268 w 547363"/>
              <a:gd name="connsiteY15" fmla="*/ 184139 h 994407"/>
              <a:gd name="connsiteX16" fmla="*/ 469772 w 547363"/>
              <a:gd name="connsiteY16" fmla="*/ 250009 h 994407"/>
              <a:gd name="connsiteX17" fmla="*/ 473137 w 547363"/>
              <a:gd name="connsiteY17" fmla="*/ 263548 h 994407"/>
              <a:gd name="connsiteX18" fmla="*/ 475592 w 547363"/>
              <a:gd name="connsiteY18" fmla="*/ 253948 h 994407"/>
              <a:gd name="connsiteX19" fmla="*/ 474875 w 547363"/>
              <a:gd name="connsiteY19" fmla="*/ 240907 h 994407"/>
              <a:gd name="connsiteX20" fmla="*/ 463394 w 547363"/>
              <a:gd name="connsiteY20" fmla="*/ 207298 h 994407"/>
              <a:gd name="connsiteX21" fmla="*/ 468496 w 547363"/>
              <a:gd name="connsiteY21" fmla="*/ 154784 h 994407"/>
              <a:gd name="connsiteX22" fmla="*/ 472961 w 547363"/>
              <a:gd name="connsiteY22" fmla="*/ 131679 h 994407"/>
              <a:gd name="connsiteX23" fmla="*/ 483804 w 547363"/>
              <a:gd name="connsiteY23" fmla="*/ 156185 h 994407"/>
              <a:gd name="connsiteX24" fmla="*/ 492095 w 547363"/>
              <a:gd name="connsiteY24" fmla="*/ 196096 h 994407"/>
              <a:gd name="connsiteX25" fmla="*/ 481890 w 547363"/>
              <a:gd name="connsiteY25" fmla="*/ 243007 h 994407"/>
              <a:gd name="connsiteX26" fmla="*/ 479339 w 547363"/>
              <a:gd name="connsiteY26" fmla="*/ 279417 h 994407"/>
              <a:gd name="connsiteX27" fmla="*/ 477565 w 547363"/>
              <a:gd name="connsiteY27" fmla="*/ 281364 h 994407"/>
              <a:gd name="connsiteX28" fmla="*/ 487152 w 547363"/>
              <a:gd name="connsiteY28" fmla="*/ 319940 h 994407"/>
              <a:gd name="connsiteX29" fmla="*/ 494531 w 547363"/>
              <a:gd name="connsiteY29" fmla="*/ 369327 h 994407"/>
              <a:gd name="connsiteX30" fmla="*/ 498713 w 547363"/>
              <a:gd name="connsiteY30" fmla="*/ 359237 h 994407"/>
              <a:gd name="connsiteX31" fmla="*/ 499749 w 547363"/>
              <a:gd name="connsiteY31" fmla="*/ 345934 h 994407"/>
              <a:gd name="connsiteX32" fmla="*/ 492096 w 547363"/>
              <a:gd name="connsiteY32" fmla="*/ 309524 h 994407"/>
              <a:gd name="connsiteX33" fmla="*/ 502938 w 547363"/>
              <a:gd name="connsiteY33" fmla="*/ 256311 h 994407"/>
              <a:gd name="connsiteX34" fmla="*/ 509316 w 547363"/>
              <a:gd name="connsiteY34" fmla="*/ 232505 h 994407"/>
              <a:gd name="connsiteX35" fmla="*/ 518246 w 547363"/>
              <a:gd name="connsiteY35" fmla="*/ 259112 h 994407"/>
              <a:gd name="connsiteX36" fmla="*/ 522711 w 547363"/>
              <a:gd name="connsiteY36" fmla="*/ 301822 h 994407"/>
              <a:gd name="connsiteX37" fmla="*/ 506128 w 547363"/>
              <a:gd name="connsiteY37" fmla="*/ 348734 h 994407"/>
              <a:gd name="connsiteX38" fmla="*/ 498474 w 547363"/>
              <a:gd name="connsiteY38" fmla="*/ 385844 h 994407"/>
              <a:gd name="connsiteX39" fmla="*/ 497158 w 547363"/>
              <a:gd name="connsiteY39" fmla="*/ 386906 h 994407"/>
              <a:gd name="connsiteX40" fmla="*/ 497836 w 547363"/>
              <a:gd name="connsiteY40" fmla="*/ 391446 h 994407"/>
              <a:gd name="connsiteX41" fmla="*/ 500227 w 547363"/>
              <a:gd name="connsiteY41" fmla="*/ 464177 h 994407"/>
              <a:gd name="connsiteX42" fmla="*/ 498428 w 547363"/>
              <a:gd name="connsiteY42" fmla="*/ 480152 h 994407"/>
              <a:gd name="connsiteX43" fmla="*/ 504692 w 547363"/>
              <a:gd name="connsiteY43" fmla="*/ 470916 h 994407"/>
              <a:gd name="connsiteX44" fmla="*/ 508678 w 547363"/>
              <a:gd name="connsiteY44" fmla="*/ 457263 h 994407"/>
              <a:gd name="connsiteX45" fmla="*/ 507402 w 547363"/>
              <a:gd name="connsiteY45" fmla="*/ 418753 h 994407"/>
              <a:gd name="connsiteX46" fmla="*/ 515694 w 547363"/>
              <a:gd name="connsiteY46" fmla="*/ 388645 h 994407"/>
              <a:gd name="connsiteX47" fmla="*/ 526537 w 547363"/>
              <a:gd name="connsiteY47" fmla="*/ 365539 h 994407"/>
              <a:gd name="connsiteX48" fmla="*/ 536104 w 547363"/>
              <a:gd name="connsiteY48" fmla="*/ 341733 h 994407"/>
              <a:gd name="connsiteX49" fmla="*/ 541844 w 547363"/>
              <a:gd name="connsiteY49" fmla="*/ 371140 h 994407"/>
              <a:gd name="connsiteX50" fmla="*/ 539931 w 547363"/>
              <a:gd name="connsiteY50" fmla="*/ 416652 h 994407"/>
              <a:gd name="connsiteX51" fmla="*/ 514418 w 547363"/>
              <a:gd name="connsiteY51" fmla="*/ 462164 h 994407"/>
              <a:gd name="connsiteX52" fmla="*/ 499111 w 547363"/>
              <a:gd name="connsiteY52" fmla="*/ 497873 h 994407"/>
              <a:gd name="connsiteX53" fmla="*/ 495732 w 547363"/>
              <a:gd name="connsiteY53" fmla="*/ 504094 h 994407"/>
              <a:gd name="connsiteX54" fmla="*/ 492096 w 547363"/>
              <a:gd name="connsiteY54" fmla="*/ 536383 h 994407"/>
              <a:gd name="connsiteX55" fmla="*/ 476621 w 547363"/>
              <a:gd name="connsiteY55" fmla="*/ 591438 h 994407"/>
              <a:gd name="connsiteX56" fmla="*/ 485159 w 547363"/>
              <a:gd name="connsiteY56" fmla="*/ 584346 h 994407"/>
              <a:gd name="connsiteX57" fmla="*/ 492733 w 547363"/>
              <a:gd name="connsiteY57" fmla="*/ 572093 h 994407"/>
              <a:gd name="connsiteX58" fmla="*/ 501024 w 547363"/>
              <a:gd name="connsiteY58" fmla="*/ 532883 h 994407"/>
              <a:gd name="connsiteX59" fmla="*/ 516332 w 547363"/>
              <a:gd name="connsiteY59" fmla="*/ 504875 h 994407"/>
              <a:gd name="connsiteX60" fmla="*/ 532278 w 547363"/>
              <a:gd name="connsiteY60" fmla="*/ 484570 h 994407"/>
              <a:gd name="connsiteX61" fmla="*/ 546947 w 547363"/>
              <a:gd name="connsiteY61" fmla="*/ 462864 h 994407"/>
              <a:gd name="connsiteX62" fmla="*/ 546310 w 547363"/>
              <a:gd name="connsiteY62" fmla="*/ 495073 h 994407"/>
              <a:gd name="connsiteX63" fmla="*/ 534191 w 547363"/>
              <a:gd name="connsiteY63" fmla="*/ 541285 h 994407"/>
              <a:gd name="connsiteX64" fmla="*/ 513781 w 547363"/>
              <a:gd name="connsiteY64" fmla="*/ 567191 h 994407"/>
              <a:gd name="connsiteX65" fmla="*/ 497198 w 547363"/>
              <a:gd name="connsiteY65" fmla="*/ 578394 h 994407"/>
              <a:gd name="connsiteX66" fmla="*/ 472961 w 547363"/>
              <a:gd name="connsiteY66" fmla="*/ 609202 h 994407"/>
              <a:gd name="connsiteX67" fmla="*/ 468780 w 547363"/>
              <a:gd name="connsiteY67" fmla="*/ 613594 h 994407"/>
              <a:gd name="connsiteX68" fmla="*/ 441071 w 547363"/>
              <a:gd name="connsiteY68" fmla="*/ 670117 h 994407"/>
              <a:gd name="connsiteX69" fmla="*/ 422983 w 547363"/>
              <a:gd name="connsiteY69" fmla="*/ 695246 h 994407"/>
              <a:gd name="connsiteX70" fmla="*/ 435411 w 547363"/>
              <a:gd name="connsiteY70" fmla="*/ 690335 h 994407"/>
              <a:gd name="connsiteX71" fmla="*/ 446173 w 547363"/>
              <a:gd name="connsiteY71" fmla="*/ 680620 h 994407"/>
              <a:gd name="connsiteX72" fmla="*/ 465307 w 547363"/>
              <a:gd name="connsiteY72" fmla="*/ 644911 h 994407"/>
              <a:gd name="connsiteX73" fmla="*/ 487631 w 547363"/>
              <a:gd name="connsiteY73" fmla="*/ 621805 h 994407"/>
              <a:gd name="connsiteX74" fmla="*/ 508678 w 547363"/>
              <a:gd name="connsiteY74" fmla="*/ 606401 h 994407"/>
              <a:gd name="connsiteX75" fmla="*/ 529088 w 547363"/>
              <a:gd name="connsiteY75" fmla="*/ 588897 h 994407"/>
              <a:gd name="connsiteX76" fmla="*/ 520159 w 547363"/>
              <a:gd name="connsiteY76" fmla="*/ 621105 h 994407"/>
              <a:gd name="connsiteX77" fmla="*/ 495285 w 547363"/>
              <a:gd name="connsiteY77" fmla="*/ 663815 h 994407"/>
              <a:gd name="connsiteX78" fmla="*/ 467859 w 547363"/>
              <a:gd name="connsiteY78" fmla="*/ 682721 h 994407"/>
              <a:gd name="connsiteX79" fmla="*/ 448724 w 547363"/>
              <a:gd name="connsiteY79" fmla="*/ 688322 h 994407"/>
              <a:gd name="connsiteX80" fmla="*/ 416197 w 547363"/>
              <a:gd name="connsiteY80" fmla="*/ 710728 h 994407"/>
              <a:gd name="connsiteX81" fmla="*/ 409669 w 547363"/>
              <a:gd name="connsiteY81" fmla="*/ 714163 h 994407"/>
              <a:gd name="connsiteX82" fmla="*/ 409617 w 547363"/>
              <a:gd name="connsiteY82" fmla="*/ 713816 h 994407"/>
              <a:gd name="connsiteX83" fmla="*/ 399932 w 547363"/>
              <a:gd name="connsiteY83" fmla="*/ 727270 h 994407"/>
              <a:gd name="connsiteX84" fmla="*/ 351140 w 547363"/>
              <a:gd name="connsiteY84" fmla="*/ 776546 h 994407"/>
              <a:gd name="connsiteX85" fmla="*/ 345357 w 547363"/>
              <a:gd name="connsiteY85" fmla="*/ 780669 h 994407"/>
              <a:gd name="connsiteX86" fmla="*/ 357996 w 547363"/>
              <a:gd name="connsiteY86" fmla="*/ 779259 h 994407"/>
              <a:gd name="connsiteX87" fmla="*/ 370912 w 547363"/>
              <a:gd name="connsiteY87" fmla="*/ 772345 h 994407"/>
              <a:gd name="connsiteX88" fmla="*/ 398976 w 547363"/>
              <a:gd name="connsiteY88" fmla="*/ 742937 h 994407"/>
              <a:gd name="connsiteX89" fmla="*/ 427039 w 547363"/>
              <a:gd name="connsiteY89" fmla="*/ 727533 h 994407"/>
              <a:gd name="connsiteX90" fmla="*/ 451913 w 547363"/>
              <a:gd name="connsiteY90" fmla="*/ 719131 h 994407"/>
              <a:gd name="connsiteX91" fmla="*/ 476788 w 547363"/>
              <a:gd name="connsiteY91" fmla="*/ 708628 h 994407"/>
              <a:gd name="connsiteX92" fmla="*/ 458930 w 547363"/>
              <a:gd name="connsiteY92" fmla="*/ 737336 h 994407"/>
              <a:gd name="connsiteX93" fmla="*/ 423212 w 547363"/>
              <a:gd name="connsiteY93" fmla="*/ 770244 h 994407"/>
              <a:gd name="connsiteX94" fmla="*/ 391959 w 547363"/>
              <a:gd name="connsiteY94" fmla="*/ 780047 h 994407"/>
              <a:gd name="connsiteX95" fmla="*/ 371549 w 547363"/>
              <a:gd name="connsiteY95" fmla="*/ 780747 h 994407"/>
              <a:gd name="connsiteX96" fmla="*/ 334556 w 547363"/>
              <a:gd name="connsiteY96" fmla="*/ 794050 h 994407"/>
              <a:gd name="connsiteX97" fmla="*/ 327351 w 547363"/>
              <a:gd name="connsiteY97" fmla="*/ 796118 h 994407"/>
              <a:gd name="connsiteX98" fmla="*/ 327499 w 547363"/>
              <a:gd name="connsiteY98" fmla="*/ 793401 h 994407"/>
              <a:gd name="connsiteX99" fmla="*/ 250305 w 547363"/>
              <a:gd name="connsiteY99" fmla="*/ 848434 h 994407"/>
              <a:gd name="connsiteX100" fmla="*/ 263998 w 547363"/>
              <a:gd name="connsiteY100" fmla="*/ 849452 h 994407"/>
              <a:gd name="connsiteX101" fmla="*/ 277791 w 547363"/>
              <a:gd name="connsiteY101" fmla="*/ 845163 h 994407"/>
              <a:gd name="connsiteX102" fmla="*/ 310957 w 547363"/>
              <a:gd name="connsiteY102" fmla="*/ 822058 h 994407"/>
              <a:gd name="connsiteX103" fmla="*/ 342210 w 547363"/>
              <a:gd name="connsiteY103" fmla="*/ 813656 h 994407"/>
              <a:gd name="connsiteX104" fmla="*/ 368360 w 547363"/>
              <a:gd name="connsiteY104" fmla="*/ 812255 h 994407"/>
              <a:gd name="connsiteX105" fmla="*/ 395148 w 547363"/>
              <a:gd name="connsiteY105" fmla="*/ 809455 h 994407"/>
              <a:gd name="connsiteX106" fmla="*/ 371549 w 547363"/>
              <a:gd name="connsiteY106" fmla="*/ 832560 h 994407"/>
              <a:gd name="connsiteX107" fmla="*/ 330092 w 547363"/>
              <a:gd name="connsiteY107" fmla="*/ 855666 h 994407"/>
              <a:gd name="connsiteX108" fmla="*/ 277153 w 547363"/>
              <a:gd name="connsiteY108" fmla="*/ 854266 h 994407"/>
              <a:gd name="connsiteX109" fmla="*/ 237609 w 547363"/>
              <a:gd name="connsiteY109" fmla="*/ 860567 h 994407"/>
              <a:gd name="connsiteX110" fmla="*/ 230174 w 547363"/>
              <a:gd name="connsiteY110" fmla="*/ 861257 h 994407"/>
              <a:gd name="connsiteX111" fmla="*/ 230273 w 547363"/>
              <a:gd name="connsiteY111" fmla="*/ 860774 h 994407"/>
              <a:gd name="connsiteX112" fmla="*/ 145532 w 547363"/>
              <a:gd name="connsiteY112" fmla="*/ 904552 h 994407"/>
              <a:gd name="connsiteX113" fmla="*/ 158520 w 547363"/>
              <a:gd name="connsiteY113" fmla="*/ 906780 h 994407"/>
              <a:gd name="connsiteX114" fmla="*/ 173190 w 547363"/>
              <a:gd name="connsiteY114" fmla="*/ 903979 h 994407"/>
              <a:gd name="connsiteX115" fmla="*/ 209545 w 547363"/>
              <a:gd name="connsiteY115" fmla="*/ 884374 h 994407"/>
              <a:gd name="connsiteX116" fmla="*/ 268861 w 547363"/>
              <a:gd name="connsiteY116" fmla="*/ 885074 h 994407"/>
              <a:gd name="connsiteX117" fmla="*/ 295650 w 547363"/>
              <a:gd name="connsiteY117" fmla="*/ 887175 h 994407"/>
              <a:gd name="connsiteX118" fmla="*/ 269500 w 547363"/>
              <a:gd name="connsiteY118" fmla="*/ 905380 h 994407"/>
              <a:gd name="connsiteX119" fmla="*/ 225490 w 547363"/>
              <a:gd name="connsiteY119" fmla="*/ 921484 h 994407"/>
              <a:gd name="connsiteX120" fmla="*/ 171914 w 547363"/>
              <a:gd name="connsiteY120" fmla="*/ 913081 h 994407"/>
              <a:gd name="connsiteX121" fmla="*/ 131094 w 547363"/>
              <a:gd name="connsiteY121" fmla="*/ 915182 h 994407"/>
              <a:gd name="connsiteX122" fmla="*/ 124938 w 547363"/>
              <a:gd name="connsiteY122" fmla="*/ 915191 h 994407"/>
              <a:gd name="connsiteX123" fmla="*/ 120890 w 547363"/>
              <a:gd name="connsiteY123" fmla="*/ 917282 h 994407"/>
              <a:gd name="connsiteX124" fmla="*/ 61573 w 547363"/>
              <a:gd name="connsiteY124" fmla="*/ 946690 h 994407"/>
              <a:gd name="connsiteX125" fmla="*/ 33509 w 547363"/>
              <a:gd name="connsiteY125" fmla="*/ 963494 h 994407"/>
              <a:gd name="connsiteX126" fmla="*/ 11185 w 547363"/>
              <a:gd name="connsiteY126" fmla="*/ 985900 h 994407"/>
              <a:gd name="connsiteX127" fmla="*/ 4170 w 547363"/>
              <a:gd name="connsiteY127" fmla="*/ 994302 h 994407"/>
              <a:gd name="connsiteX128" fmla="*/ 1619 w 547363"/>
              <a:gd name="connsiteY128" fmla="*/ 978898 h 994407"/>
              <a:gd name="connsiteX129" fmla="*/ 9272 w 547363"/>
              <a:gd name="connsiteY129" fmla="*/ 968396 h 994407"/>
              <a:gd name="connsiteX130" fmla="*/ 36698 w 547363"/>
              <a:gd name="connsiteY130" fmla="*/ 947390 h 994407"/>
              <a:gd name="connsiteX131" fmla="*/ 81504 w 547363"/>
              <a:gd name="connsiteY131" fmla="*/ 923234 h 994407"/>
              <a:gd name="connsiteX132" fmla="*/ 128847 w 547363"/>
              <a:gd name="connsiteY132" fmla="*/ 900540 h 994407"/>
              <a:gd name="connsiteX133" fmla="*/ 143770 w 547363"/>
              <a:gd name="connsiteY133" fmla="*/ 886824 h 994407"/>
              <a:gd name="connsiteX134" fmla="*/ 154693 w 547363"/>
              <a:gd name="connsiteY134" fmla="*/ 871070 h 994407"/>
              <a:gd name="connsiteX135" fmla="*/ 180843 w 547363"/>
              <a:gd name="connsiteY135" fmla="*/ 821357 h 994407"/>
              <a:gd name="connsiteX136" fmla="*/ 214647 w 547363"/>
              <a:gd name="connsiteY136" fmla="*/ 794050 h 994407"/>
              <a:gd name="connsiteX137" fmla="*/ 238884 w 547363"/>
              <a:gd name="connsiteY137" fmla="*/ 780747 h 994407"/>
              <a:gd name="connsiteX138" fmla="*/ 229316 w 547363"/>
              <a:gd name="connsiteY138" fmla="*/ 805953 h 994407"/>
              <a:gd name="connsiteX139" fmla="*/ 198064 w 547363"/>
              <a:gd name="connsiteY139" fmla="*/ 857767 h 994407"/>
              <a:gd name="connsiteX140" fmla="*/ 161708 w 547363"/>
              <a:gd name="connsiteY140" fmla="*/ 875971 h 994407"/>
              <a:gd name="connsiteX141" fmla="*/ 150547 w 547363"/>
              <a:gd name="connsiteY141" fmla="*/ 886474 h 994407"/>
              <a:gd name="connsiteX142" fmla="*/ 147699 w 547363"/>
              <a:gd name="connsiteY142" fmla="*/ 891297 h 994407"/>
              <a:gd name="connsiteX143" fmla="*/ 209147 w 547363"/>
              <a:gd name="connsiteY143" fmla="*/ 860042 h 994407"/>
              <a:gd name="connsiteX144" fmla="*/ 229773 w 547363"/>
              <a:gd name="connsiteY144" fmla="*/ 847656 h 994407"/>
              <a:gd name="connsiteX145" fmla="*/ 230593 w 547363"/>
              <a:gd name="connsiteY145" fmla="*/ 846564 h 994407"/>
              <a:gd name="connsiteX146" fmla="*/ 256106 w 547363"/>
              <a:gd name="connsiteY146" fmla="*/ 815056 h 994407"/>
              <a:gd name="connsiteX147" fmla="*/ 275240 w 547363"/>
              <a:gd name="connsiteY147" fmla="*/ 763942 h 994407"/>
              <a:gd name="connsiteX148" fmla="*/ 302666 w 547363"/>
              <a:gd name="connsiteY148" fmla="*/ 733134 h 994407"/>
              <a:gd name="connsiteX149" fmla="*/ 323076 w 547363"/>
              <a:gd name="connsiteY149" fmla="*/ 717030 h 994407"/>
              <a:gd name="connsiteX150" fmla="*/ 317974 w 547363"/>
              <a:gd name="connsiteY150" fmla="*/ 742236 h 994407"/>
              <a:gd name="connsiteX151" fmla="*/ 311596 w 547363"/>
              <a:gd name="connsiteY151" fmla="*/ 768143 h 994407"/>
              <a:gd name="connsiteX152" fmla="*/ 295013 w 547363"/>
              <a:gd name="connsiteY152" fmla="*/ 796151 h 994407"/>
              <a:gd name="connsiteX153" fmla="*/ 262484 w 547363"/>
              <a:gd name="connsiteY153" fmla="*/ 817856 h 994407"/>
              <a:gd name="connsiteX154" fmla="*/ 252045 w 547363"/>
              <a:gd name="connsiteY154" fmla="*/ 834281 h 994407"/>
              <a:gd name="connsiteX155" fmla="*/ 282894 w 547363"/>
              <a:gd name="connsiteY155" fmla="*/ 815756 h 994407"/>
              <a:gd name="connsiteX156" fmla="*/ 331156 w 547363"/>
              <a:gd name="connsiteY156" fmla="*/ 777572 h 994407"/>
              <a:gd name="connsiteX157" fmla="*/ 339898 w 547363"/>
              <a:gd name="connsiteY157" fmla="*/ 764817 h 994407"/>
              <a:gd name="connsiteX158" fmla="*/ 346037 w 547363"/>
              <a:gd name="connsiteY158" fmla="*/ 747838 h 994407"/>
              <a:gd name="connsiteX159" fmla="*/ 354966 w 547363"/>
              <a:gd name="connsiteY159" fmla="*/ 696024 h 994407"/>
              <a:gd name="connsiteX160" fmla="*/ 374101 w 547363"/>
              <a:gd name="connsiteY160" fmla="*/ 661716 h 994407"/>
              <a:gd name="connsiteX161" fmla="*/ 389408 w 547363"/>
              <a:gd name="connsiteY161" fmla="*/ 642111 h 994407"/>
              <a:gd name="connsiteX162" fmla="*/ 390684 w 547363"/>
              <a:gd name="connsiteY162" fmla="*/ 666617 h 994407"/>
              <a:gd name="connsiteX163" fmla="*/ 390046 w 547363"/>
              <a:gd name="connsiteY163" fmla="*/ 692524 h 994407"/>
              <a:gd name="connsiteX164" fmla="*/ 380479 w 547363"/>
              <a:gd name="connsiteY164" fmla="*/ 722631 h 994407"/>
              <a:gd name="connsiteX165" fmla="*/ 353691 w 547363"/>
              <a:gd name="connsiteY165" fmla="*/ 749939 h 994407"/>
              <a:gd name="connsiteX166" fmla="*/ 347173 w 547363"/>
              <a:gd name="connsiteY166" fmla="*/ 764899 h 994407"/>
              <a:gd name="connsiteX167" fmla="*/ 355684 w 547363"/>
              <a:gd name="connsiteY167" fmla="*/ 758166 h 994407"/>
              <a:gd name="connsiteX168" fmla="*/ 408922 w 547363"/>
              <a:gd name="connsiteY168" fmla="*/ 696868 h 994407"/>
              <a:gd name="connsiteX169" fmla="*/ 415160 w 547363"/>
              <a:gd name="connsiteY169" fmla="*/ 681584 h 994407"/>
              <a:gd name="connsiteX170" fmla="*/ 416834 w 547363"/>
              <a:gd name="connsiteY170" fmla="*/ 663817 h 994407"/>
              <a:gd name="connsiteX171" fmla="*/ 413645 w 547363"/>
              <a:gd name="connsiteY171" fmla="*/ 643511 h 994407"/>
              <a:gd name="connsiteX172" fmla="*/ 412369 w 547363"/>
              <a:gd name="connsiteY172" fmla="*/ 613403 h 994407"/>
              <a:gd name="connsiteX173" fmla="*/ 421299 w 547363"/>
              <a:gd name="connsiteY173" fmla="*/ 576293 h 994407"/>
              <a:gd name="connsiteX174" fmla="*/ 430228 w 547363"/>
              <a:gd name="connsiteY174" fmla="*/ 553188 h 994407"/>
              <a:gd name="connsiteX175" fmla="*/ 437882 w 547363"/>
              <a:gd name="connsiteY175" fmla="*/ 575594 h 994407"/>
              <a:gd name="connsiteX176" fmla="*/ 444260 w 547363"/>
              <a:gd name="connsiteY176" fmla="*/ 599400 h 994407"/>
              <a:gd name="connsiteX177" fmla="*/ 442984 w 547363"/>
              <a:gd name="connsiteY177" fmla="*/ 630208 h 994407"/>
              <a:gd name="connsiteX178" fmla="*/ 424488 w 547363"/>
              <a:gd name="connsiteY178" fmla="*/ 663116 h 994407"/>
              <a:gd name="connsiteX179" fmla="*/ 421545 w 547363"/>
              <a:gd name="connsiteY179" fmla="*/ 680705 h 994407"/>
              <a:gd name="connsiteX180" fmla="*/ 462151 w 547363"/>
              <a:gd name="connsiteY180" fmla="*/ 603314 h 994407"/>
              <a:gd name="connsiteX181" fmla="*/ 464431 w 547363"/>
              <a:gd name="connsiteY181" fmla="*/ 582858 h 994407"/>
              <a:gd name="connsiteX182" fmla="*/ 461481 w 547363"/>
              <a:gd name="connsiteY182" fmla="*/ 565791 h 994407"/>
              <a:gd name="connsiteX183" fmla="*/ 444259 w 547363"/>
              <a:gd name="connsiteY183" fmla="*/ 520279 h 994407"/>
              <a:gd name="connsiteX184" fmla="*/ 442984 w 547363"/>
              <a:gd name="connsiteY184" fmla="*/ 482469 h 994407"/>
              <a:gd name="connsiteX185" fmla="*/ 445536 w 547363"/>
              <a:gd name="connsiteY185" fmla="*/ 457963 h 994407"/>
              <a:gd name="connsiteX186" fmla="*/ 458292 w 547363"/>
              <a:gd name="connsiteY186" fmla="*/ 476868 h 994407"/>
              <a:gd name="connsiteX187" fmla="*/ 470410 w 547363"/>
              <a:gd name="connsiteY187" fmla="*/ 497173 h 994407"/>
              <a:gd name="connsiteX188" fmla="*/ 476788 w 547363"/>
              <a:gd name="connsiteY188" fmla="*/ 526581 h 994407"/>
              <a:gd name="connsiteX189" fmla="*/ 467859 w 547363"/>
              <a:gd name="connsiteY189" fmla="*/ 562991 h 994407"/>
              <a:gd name="connsiteX190" fmla="*/ 467380 w 547363"/>
              <a:gd name="connsiteY190" fmla="*/ 576907 h 994407"/>
              <a:gd name="connsiteX191" fmla="*/ 468745 w 547363"/>
              <a:gd name="connsiteY191" fmla="*/ 583147 h 994407"/>
              <a:gd name="connsiteX192" fmla="*/ 488269 w 547363"/>
              <a:gd name="connsiteY192" fmla="*/ 502774 h 994407"/>
              <a:gd name="connsiteX193" fmla="*/ 488413 w 547363"/>
              <a:gd name="connsiteY193" fmla="*/ 497735 h 994407"/>
              <a:gd name="connsiteX194" fmla="*/ 488269 w 547363"/>
              <a:gd name="connsiteY194" fmla="*/ 497173 h 994407"/>
              <a:gd name="connsiteX195" fmla="*/ 478064 w 547363"/>
              <a:gd name="connsiteY195" fmla="*/ 460763 h 994407"/>
              <a:gd name="connsiteX196" fmla="*/ 451913 w 547363"/>
              <a:gd name="connsiteY196" fmla="*/ 422254 h 994407"/>
              <a:gd name="connsiteX197" fmla="*/ 442984 w 547363"/>
              <a:gd name="connsiteY197" fmla="*/ 385844 h 994407"/>
              <a:gd name="connsiteX198" fmla="*/ 441071 w 547363"/>
              <a:gd name="connsiteY198" fmla="*/ 360638 h 994407"/>
              <a:gd name="connsiteX199" fmla="*/ 456378 w 547363"/>
              <a:gd name="connsiteY199" fmla="*/ 376742 h 994407"/>
              <a:gd name="connsiteX200" fmla="*/ 471686 w 547363"/>
              <a:gd name="connsiteY200" fmla="*/ 393546 h 994407"/>
              <a:gd name="connsiteX201" fmla="*/ 483804 w 547363"/>
              <a:gd name="connsiteY201" fmla="*/ 420153 h 994407"/>
              <a:gd name="connsiteX202" fmla="*/ 483804 w 547363"/>
              <a:gd name="connsiteY202" fmla="*/ 457263 h 994407"/>
              <a:gd name="connsiteX203" fmla="*/ 489167 w 547363"/>
              <a:gd name="connsiteY203" fmla="*/ 471328 h 994407"/>
              <a:gd name="connsiteX204" fmla="*/ 490899 w 547363"/>
              <a:gd name="connsiteY204" fmla="*/ 410701 h 994407"/>
              <a:gd name="connsiteX205" fmla="*/ 487929 w 547363"/>
              <a:gd name="connsiteY205" fmla="*/ 387142 h 994407"/>
              <a:gd name="connsiteX206" fmla="*/ 487630 w 547363"/>
              <a:gd name="connsiteY206" fmla="*/ 386544 h 994407"/>
              <a:gd name="connsiteX207" fmla="*/ 471047 w 547363"/>
              <a:gd name="connsiteY207" fmla="*/ 355036 h 994407"/>
              <a:gd name="connsiteX208" fmla="*/ 439157 w 547363"/>
              <a:gd name="connsiteY208" fmla="*/ 322828 h 994407"/>
              <a:gd name="connsiteX209" fmla="*/ 425125 w 547363"/>
              <a:gd name="connsiteY209" fmla="*/ 288519 h 994407"/>
              <a:gd name="connsiteX210" fmla="*/ 419385 w 547363"/>
              <a:gd name="connsiteY210" fmla="*/ 264013 h 994407"/>
              <a:gd name="connsiteX211" fmla="*/ 436605 w 547363"/>
              <a:gd name="connsiteY211" fmla="*/ 277316 h 994407"/>
              <a:gd name="connsiteX212" fmla="*/ 469771 w 547363"/>
              <a:gd name="connsiteY212" fmla="*/ 314426 h 994407"/>
              <a:gd name="connsiteX213" fmla="*/ 476149 w 547363"/>
              <a:gd name="connsiteY213" fmla="*/ 350135 h 994407"/>
              <a:gd name="connsiteX214" fmla="*/ 485008 w 547363"/>
              <a:gd name="connsiteY214" fmla="*/ 363975 h 994407"/>
              <a:gd name="connsiteX215" fmla="*/ 480615 w 547363"/>
              <a:gd name="connsiteY215" fmla="*/ 329130 h 994407"/>
              <a:gd name="connsiteX216" fmla="*/ 469861 w 547363"/>
              <a:gd name="connsiteY216" fmla="*/ 283322 h 994407"/>
              <a:gd name="connsiteX217" fmla="*/ 468497 w 547363"/>
              <a:gd name="connsiteY217" fmla="*/ 282918 h 994407"/>
              <a:gd name="connsiteX218" fmla="*/ 448725 w 547363"/>
              <a:gd name="connsiteY218" fmla="*/ 254910 h 994407"/>
              <a:gd name="connsiteX219" fmla="*/ 414283 w 547363"/>
              <a:gd name="connsiteY219" fmla="*/ 227603 h 994407"/>
              <a:gd name="connsiteX220" fmla="*/ 396424 w 547363"/>
              <a:gd name="connsiteY220" fmla="*/ 195394 h 994407"/>
              <a:gd name="connsiteX221" fmla="*/ 388771 w 547363"/>
              <a:gd name="connsiteY221" fmla="*/ 172289 h 994407"/>
              <a:gd name="connsiteX222" fmla="*/ 406629 w 547363"/>
              <a:gd name="connsiteY222" fmla="*/ 183492 h 994407"/>
              <a:gd name="connsiteX223" fmla="*/ 442347 w 547363"/>
              <a:gd name="connsiteY223" fmla="*/ 215700 h 994407"/>
              <a:gd name="connsiteX224" fmla="*/ 452552 w 547363"/>
              <a:gd name="connsiteY224" fmla="*/ 249309 h 994407"/>
              <a:gd name="connsiteX225" fmla="*/ 465410 w 547363"/>
              <a:gd name="connsiteY225" fmla="*/ 264366 h 994407"/>
              <a:gd name="connsiteX226" fmla="*/ 464670 w 547363"/>
              <a:gd name="connsiteY226" fmla="*/ 261212 h 994407"/>
              <a:gd name="connsiteX227" fmla="*/ 448724 w 547363"/>
              <a:gd name="connsiteY227" fmla="*/ 210099 h 994407"/>
              <a:gd name="connsiteX228" fmla="*/ 439587 w 547363"/>
              <a:gd name="connsiteY228" fmla="*/ 184363 h 994407"/>
              <a:gd name="connsiteX229" fmla="*/ 438519 w 547363"/>
              <a:gd name="connsiteY229" fmla="*/ 184191 h 994407"/>
              <a:gd name="connsiteX230" fmla="*/ 416196 w 547363"/>
              <a:gd name="connsiteY230" fmla="*/ 159685 h 994407"/>
              <a:gd name="connsiteX231" fmla="*/ 380478 w 547363"/>
              <a:gd name="connsiteY231" fmla="*/ 136579 h 994407"/>
              <a:gd name="connsiteX232" fmla="*/ 360706 w 547363"/>
              <a:gd name="connsiteY232" fmla="*/ 106471 h 994407"/>
              <a:gd name="connsiteX233" fmla="*/ 351777 w 547363"/>
              <a:gd name="connsiteY233" fmla="*/ 84066 h 994407"/>
              <a:gd name="connsiteX234" fmla="*/ 369636 w 547363"/>
              <a:gd name="connsiteY234" fmla="*/ 93868 h 994407"/>
              <a:gd name="connsiteX235" fmla="*/ 406629 w 547363"/>
              <a:gd name="connsiteY235" fmla="*/ 121875 h 994407"/>
              <a:gd name="connsiteX236" fmla="*/ 419385 w 547363"/>
              <a:gd name="connsiteY236" fmla="*/ 153383 h 994407"/>
              <a:gd name="connsiteX237" fmla="*/ 432708 w 547363"/>
              <a:gd name="connsiteY237" fmla="*/ 165793 h 994407"/>
              <a:gd name="connsiteX238" fmla="*/ 418269 w 547363"/>
              <a:gd name="connsiteY238" fmla="*/ 126515 h 994407"/>
              <a:gd name="connsiteX239" fmla="*/ 412369 w 547363"/>
              <a:gd name="connsiteY239" fmla="*/ 108572 h 994407"/>
              <a:gd name="connsiteX240" fmla="*/ 405353 w 547363"/>
              <a:gd name="connsiteY240" fmla="*/ 92468 h 994407"/>
              <a:gd name="connsiteX241" fmla="*/ 382392 w 547363"/>
              <a:gd name="connsiteY241" fmla="*/ 68662 h 994407"/>
              <a:gd name="connsiteX242" fmla="*/ 368360 w 547363"/>
              <a:gd name="connsiteY242" fmla="*/ 21750 h 994407"/>
              <a:gd name="connsiteX243" fmla="*/ 363896 w 547363"/>
              <a:gd name="connsiteY243" fmla="*/ 44 h 99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547363" h="994407">
                <a:moveTo>
                  <a:pt x="363896" y="44"/>
                </a:moveTo>
                <a:cubicBezTo>
                  <a:pt x="363258" y="-656"/>
                  <a:pt x="372825" y="7046"/>
                  <a:pt x="381755" y="16148"/>
                </a:cubicBezTo>
                <a:cubicBezTo>
                  <a:pt x="386857" y="21050"/>
                  <a:pt x="397700" y="29452"/>
                  <a:pt x="403440" y="46956"/>
                </a:cubicBezTo>
                <a:cubicBezTo>
                  <a:pt x="412369" y="71463"/>
                  <a:pt x="411732" y="78465"/>
                  <a:pt x="412369" y="91768"/>
                </a:cubicBezTo>
                <a:cubicBezTo>
                  <a:pt x="414283" y="100170"/>
                  <a:pt x="414921" y="107172"/>
                  <a:pt x="420023" y="116274"/>
                </a:cubicBezTo>
                <a:lnTo>
                  <a:pt x="439779" y="169382"/>
                </a:lnTo>
                <a:lnTo>
                  <a:pt x="441709" y="156010"/>
                </a:lnTo>
                <a:cubicBezTo>
                  <a:pt x="441709" y="150759"/>
                  <a:pt x="441071" y="146383"/>
                  <a:pt x="440433" y="143582"/>
                </a:cubicBezTo>
                <a:cubicBezTo>
                  <a:pt x="434055" y="132379"/>
                  <a:pt x="429590" y="121876"/>
                  <a:pt x="426401" y="112073"/>
                </a:cubicBezTo>
                <a:cubicBezTo>
                  <a:pt x="421936" y="97370"/>
                  <a:pt x="425126" y="68662"/>
                  <a:pt x="427677" y="60961"/>
                </a:cubicBezTo>
                <a:cubicBezTo>
                  <a:pt x="429590" y="51158"/>
                  <a:pt x="430228" y="38555"/>
                  <a:pt x="430228" y="37854"/>
                </a:cubicBezTo>
                <a:cubicBezTo>
                  <a:pt x="430228" y="37154"/>
                  <a:pt x="436606" y="48357"/>
                  <a:pt x="442346" y="60260"/>
                </a:cubicBezTo>
                <a:cubicBezTo>
                  <a:pt x="445535" y="67262"/>
                  <a:pt x="453189" y="79165"/>
                  <a:pt x="453189" y="98070"/>
                </a:cubicBezTo>
                <a:cubicBezTo>
                  <a:pt x="453189" y="125377"/>
                  <a:pt x="450638" y="131679"/>
                  <a:pt x="446811" y="144982"/>
                </a:cubicBezTo>
                <a:cubicBezTo>
                  <a:pt x="445535" y="156185"/>
                  <a:pt x="444260" y="163887"/>
                  <a:pt x="448087" y="179991"/>
                </a:cubicBezTo>
                <a:lnTo>
                  <a:pt x="445268" y="184139"/>
                </a:lnTo>
                <a:lnTo>
                  <a:pt x="469772" y="250009"/>
                </a:lnTo>
                <a:lnTo>
                  <a:pt x="473137" y="263548"/>
                </a:lnTo>
                <a:lnTo>
                  <a:pt x="475592" y="253948"/>
                </a:lnTo>
                <a:cubicBezTo>
                  <a:pt x="475991" y="248609"/>
                  <a:pt x="475512" y="244058"/>
                  <a:pt x="474875" y="240907"/>
                </a:cubicBezTo>
                <a:cubicBezTo>
                  <a:pt x="469772" y="228304"/>
                  <a:pt x="465945" y="217801"/>
                  <a:pt x="463394" y="207298"/>
                </a:cubicBezTo>
                <a:cubicBezTo>
                  <a:pt x="460205" y="191194"/>
                  <a:pt x="465945" y="162487"/>
                  <a:pt x="468496" y="154784"/>
                </a:cubicBezTo>
                <a:cubicBezTo>
                  <a:pt x="471685" y="144982"/>
                  <a:pt x="472961" y="131679"/>
                  <a:pt x="472961" y="131679"/>
                </a:cubicBezTo>
                <a:cubicBezTo>
                  <a:pt x="472961" y="130978"/>
                  <a:pt x="478702" y="142882"/>
                  <a:pt x="483804" y="156185"/>
                </a:cubicBezTo>
                <a:cubicBezTo>
                  <a:pt x="486355" y="163887"/>
                  <a:pt x="493371" y="176490"/>
                  <a:pt x="492095" y="196096"/>
                </a:cubicBezTo>
                <a:cubicBezTo>
                  <a:pt x="490182" y="223402"/>
                  <a:pt x="486355" y="230404"/>
                  <a:pt x="481890" y="243007"/>
                </a:cubicBezTo>
                <a:cubicBezTo>
                  <a:pt x="479339" y="254210"/>
                  <a:pt x="477426" y="262612"/>
                  <a:pt x="479339" y="279417"/>
                </a:cubicBezTo>
                <a:lnTo>
                  <a:pt x="477565" y="281364"/>
                </a:lnTo>
                <a:lnTo>
                  <a:pt x="487152" y="319940"/>
                </a:lnTo>
                <a:lnTo>
                  <a:pt x="494531" y="369327"/>
                </a:lnTo>
                <a:lnTo>
                  <a:pt x="498713" y="359237"/>
                </a:lnTo>
                <a:cubicBezTo>
                  <a:pt x="499909" y="353811"/>
                  <a:pt x="500068" y="349085"/>
                  <a:pt x="499749" y="345934"/>
                </a:cubicBezTo>
                <a:cubicBezTo>
                  <a:pt x="495923" y="331930"/>
                  <a:pt x="493371" y="320727"/>
                  <a:pt x="492096" y="309524"/>
                </a:cubicBezTo>
                <a:cubicBezTo>
                  <a:pt x="490820" y="292720"/>
                  <a:pt x="499111" y="264012"/>
                  <a:pt x="502938" y="256311"/>
                </a:cubicBezTo>
                <a:cubicBezTo>
                  <a:pt x="506765" y="246508"/>
                  <a:pt x="509316" y="232505"/>
                  <a:pt x="509316" y="232505"/>
                </a:cubicBezTo>
                <a:cubicBezTo>
                  <a:pt x="509316" y="231804"/>
                  <a:pt x="514419" y="245108"/>
                  <a:pt x="518246" y="259112"/>
                </a:cubicBezTo>
                <a:cubicBezTo>
                  <a:pt x="520160" y="267514"/>
                  <a:pt x="525900" y="281517"/>
                  <a:pt x="522711" y="301822"/>
                </a:cubicBezTo>
                <a:cubicBezTo>
                  <a:pt x="517608" y="330530"/>
                  <a:pt x="513143" y="336131"/>
                  <a:pt x="506128" y="348734"/>
                </a:cubicBezTo>
                <a:cubicBezTo>
                  <a:pt x="502301" y="359937"/>
                  <a:pt x="499111" y="367639"/>
                  <a:pt x="498474" y="385844"/>
                </a:cubicBezTo>
                <a:lnTo>
                  <a:pt x="497158" y="386906"/>
                </a:lnTo>
                <a:lnTo>
                  <a:pt x="497836" y="391446"/>
                </a:lnTo>
                <a:cubicBezTo>
                  <a:pt x="500068" y="415602"/>
                  <a:pt x="501025" y="439933"/>
                  <a:pt x="500227" y="464177"/>
                </a:cubicBezTo>
                <a:lnTo>
                  <a:pt x="498428" y="480152"/>
                </a:lnTo>
                <a:lnTo>
                  <a:pt x="504692" y="470916"/>
                </a:lnTo>
                <a:cubicBezTo>
                  <a:pt x="507083" y="465665"/>
                  <a:pt x="508359" y="460764"/>
                  <a:pt x="508678" y="457263"/>
                </a:cubicBezTo>
                <a:cubicBezTo>
                  <a:pt x="507402" y="442559"/>
                  <a:pt x="506764" y="430656"/>
                  <a:pt x="507402" y="418753"/>
                </a:cubicBezTo>
                <a:cubicBezTo>
                  <a:pt x="508040" y="410350"/>
                  <a:pt x="511868" y="399147"/>
                  <a:pt x="515694" y="388645"/>
                </a:cubicBezTo>
                <a:cubicBezTo>
                  <a:pt x="519521" y="378843"/>
                  <a:pt x="523986" y="369740"/>
                  <a:pt x="526537" y="365539"/>
                </a:cubicBezTo>
                <a:cubicBezTo>
                  <a:pt x="532277" y="355736"/>
                  <a:pt x="536104" y="342433"/>
                  <a:pt x="536104" y="341733"/>
                </a:cubicBezTo>
                <a:cubicBezTo>
                  <a:pt x="536104" y="341033"/>
                  <a:pt x="539931" y="355736"/>
                  <a:pt x="541844" y="371140"/>
                </a:cubicBezTo>
                <a:cubicBezTo>
                  <a:pt x="543120" y="380243"/>
                  <a:pt x="546947" y="396347"/>
                  <a:pt x="539931" y="416652"/>
                </a:cubicBezTo>
                <a:cubicBezTo>
                  <a:pt x="529726" y="446060"/>
                  <a:pt x="523986" y="450961"/>
                  <a:pt x="514418" y="462164"/>
                </a:cubicBezTo>
                <a:cubicBezTo>
                  <a:pt x="508040" y="472667"/>
                  <a:pt x="503576" y="479668"/>
                  <a:pt x="499111" y="497873"/>
                </a:cubicBezTo>
                <a:lnTo>
                  <a:pt x="495732" y="504094"/>
                </a:lnTo>
                <a:lnTo>
                  <a:pt x="492096" y="536383"/>
                </a:lnTo>
                <a:lnTo>
                  <a:pt x="476621" y="591438"/>
                </a:lnTo>
                <a:lnTo>
                  <a:pt x="485159" y="584346"/>
                </a:lnTo>
                <a:cubicBezTo>
                  <a:pt x="488906" y="579795"/>
                  <a:pt x="491457" y="575244"/>
                  <a:pt x="492733" y="572093"/>
                </a:cubicBezTo>
                <a:cubicBezTo>
                  <a:pt x="495284" y="556689"/>
                  <a:pt x="497836" y="544785"/>
                  <a:pt x="501024" y="532883"/>
                </a:cubicBezTo>
                <a:cubicBezTo>
                  <a:pt x="503576" y="524480"/>
                  <a:pt x="509954" y="513977"/>
                  <a:pt x="516332" y="504875"/>
                </a:cubicBezTo>
                <a:cubicBezTo>
                  <a:pt x="522710" y="495773"/>
                  <a:pt x="529088" y="487370"/>
                  <a:pt x="532278" y="484570"/>
                </a:cubicBezTo>
                <a:cubicBezTo>
                  <a:pt x="539931" y="476167"/>
                  <a:pt x="546947" y="462864"/>
                  <a:pt x="546947" y="462864"/>
                </a:cubicBezTo>
                <a:cubicBezTo>
                  <a:pt x="546947" y="462164"/>
                  <a:pt x="548223" y="478268"/>
                  <a:pt x="546310" y="495073"/>
                </a:cubicBezTo>
                <a:cubicBezTo>
                  <a:pt x="545671" y="504875"/>
                  <a:pt x="545671" y="522380"/>
                  <a:pt x="534191" y="541285"/>
                </a:cubicBezTo>
                <a:cubicBezTo>
                  <a:pt x="525899" y="554588"/>
                  <a:pt x="519521" y="562290"/>
                  <a:pt x="513781" y="567191"/>
                </a:cubicBezTo>
                <a:cubicBezTo>
                  <a:pt x="508041" y="571392"/>
                  <a:pt x="503576" y="574193"/>
                  <a:pt x="497198" y="578394"/>
                </a:cubicBezTo>
                <a:cubicBezTo>
                  <a:pt x="488268" y="587497"/>
                  <a:pt x="481890" y="592398"/>
                  <a:pt x="472961" y="609202"/>
                </a:cubicBezTo>
                <a:lnTo>
                  <a:pt x="468780" y="613594"/>
                </a:lnTo>
                <a:lnTo>
                  <a:pt x="441071" y="670117"/>
                </a:lnTo>
                <a:lnTo>
                  <a:pt x="422983" y="695246"/>
                </a:lnTo>
                <a:lnTo>
                  <a:pt x="435411" y="690335"/>
                </a:lnTo>
                <a:cubicBezTo>
                  <a:pt x="440274" y="687096"/>
                  <a:pt x="443941" y="683420"/>
                  <a:pt x="446173" y="680620"/>
                </a:cubicBezTo>
                <a:cubicBezTo>
                  <a:pt x="453189" y="666616"/>
                  <a:pt x="458929" y="655413"/>
                  <a:pt x="465307" y="644911"/>
                </a:cubicBezTo>
                <a:cubicBezTo>
                  <a:pt x="470410" y="637209"/>
                  <a:pt x="479339" y="628806"/>
                  <a:pt x="487631" y="621805"/>
                </a:cubicBezTo>
                <a:cubicBezTo>
                  <a:pt x="496560" y="614803"/>
                  <a:pt x="504852" y="608502"/>
                  <a:pt x="508678" y="606401"/>
                </a:cubicBezTo>
                <a:cubicBezTo>
                  <a:pt x="518246" y="600099"/>
                  <a:pt x="529088" y="588897"/>
                  <a:pt x="529088" y="588897"/>
                </a:cubicBezTo>
                <a:cubicBezTo>
                  <a:pt x="529088" y="588196"/>
                  <a:pt x="525900" y="605000"/>
                  <a:pt x="520159" y="621105"/>
                </a:cubicBezTo>
                <a:cubicBezTo>
                  <a:pt x="516970" y="630207"/>
                  <a:pt x="511868" y="648411"/>
                  <a:pt x="495285" y="663815"/>
                </a:cubicBezTo>
                <a:cubicBezTo>
                  <a:pt x="483166" y="674318"/>
                  <a:pt x="474875" y="679219"/>
                  <a:pt x="467859" y="682721"/>
                </a:cubicBezTo>
                <a:cubicBezTo>
                  <a:pt x="460843" y="684821"/>
                  <a:pt x="455741" y="686221"/>
                  <a:pt x="448724" y="688322"/>
                </a:cubicBezTo>
                <a:cubicBezTo>
                  <a:pt x="437882" y="693923"/>
                  <a:pt x="429590" y="697424"/>
                  <a:pt x="416197" y="710728"/>
                </a:cubicBezTo>
                <a:cubicBezTo>
                  <a:pt x="412848" y="713879"/>
                  <a:pt x="410775" y="714710"/>
                  <a:pt x="409669" y="714163"/>
                </a:cubicBezTo>
                <a:lnTo>
                  <a:pt x="409617" y="713816"/>
                </a:lnTo>
                <a:lnTo>
                  <a:pt x="399932" y="727270"/>
                </a:lnTo>
                <a:cubicBezTo>
                  <a:pt x="384784" y="745037"/>
                  <a:pt x="368361" y="761492"/>
                  <a:pt x="351140" y="776546"/>
                </a:cubicBezTo>
                <a:lnTo>
                  <a:pt x="345357" y="780669"/>
                </a:lnTo>
                <a:lnTo>
                  <a:pt x="357996" y="779259"/>
                </a:lnTo>
                <a:cubicBezTo>
                  <a:pt x="363577" y="777421"/>
                  <a:pt x="368041" y="774795"/>
                  <a:pt x="370912" y="772345"/>
                </a:cubicBezTo>
                <a:cubicBezTo>
                  <a:pt x="381117" y="760441"/>
                  <a:pt x="389408" y="751339"/>
                  <a:pt x="398976" y="742937"/>
                </a:cubicBezTo>
                <a:cubicBezTo>
                  <a:pt x="405991" y="736635"/>
                  <a:pt x="416834" y="731734"/>
                  <a:pt x="427039" y="727533"/>
                </a:cubicBezTo>
                <a:cubicBezTo>
                  <a:pt x="437244" y="723332"/>
                  <a:pt x="447449" y="719831"/>
                  <a:pt x="451913" y="719131"/>
                </a:cubicBezTo>
                <a:cubicBezTo>
                  <a:pt x="462756" y="716330"/>
                  <a:pt x="476788" y="708628"/>
                  <a:pt x="476788" y="708628"/>
                </a:cubicBezTo>
                <a:cubicBezTo>
                  <a:pt x="477426" y="707928"/>
                  <a:pt x="469135" y="723332"/>
                  <a:pt x="458930" y="737336"/>
                </a:cubicBezTo>
                <a:cubicBezTo>
                  <a:pt x="453189" y="745037"/>
                  <a:pt x="443622" y="761142"/>
                  <a:pt x="423212" y="770244"/>
                </a:cubicBezTo>
                <a:cubicBezTo>
                  <a:pt x="408542" y="776546"/>
                  <a:pt x="399613" y="778646"/>
                  <a:pt x="391959" y="780047"/>
                </a:cubicBezTo>
                <a:cubicBezTo>
                  <a:pt x="384944" y="781447"/>
                  <a:pt x="379203" y="780747"/>
                  <a:pt x="371549" y="780747"/>
                </a:cubicBezTo>
                <a:cubicBezTo>
                  <a:pt x="359431" y="782847"/>
                  <a:pt x="350502" y="784248"/>
                  <a:pt x="334556" y="794050"/>
                </a:cubicBezTo>
                <a:cubicBezTo>
                  <a:pt x="330570" y="796501"/>
                  <a:pt x="328338" y="796895"/>
                  <a:pt x="327351" y="796118"/>
                </a:cubicBezTo>
                <a:lnTo>
                  <a:pt x="327499" y="793401"/>
                </a:lnTo>
                <a:lnTo>
                  <a:pt x="250305" y="848434"/>
                </a:lnTo>
                <a:lnTo>
                  <a:pt x="263998" y="849452"/>
                </a:lnTo>
                <a:cubicBezTo>
                  <a:pt x="269818" y="848664"/>
                  <a:pt x="274602" y="846914"/>
                  <a:pt x="277791" y="845163"/>
                </a:cubicBezTo>
                <a:cubicBezTo>
                  <a:pt x="289909" y="835361"/>
                  <a:pt x="300114" y="827659"/>
                  <a:pt x="310957" y="822058"/>
                </a:cubicBezTo>
                <a:cubicBezTo>
                  <a:pt x="319248" y="817857"/>
                  <a:pt x="330729" y="815056"/>
                  <a:pt x="342210" y="813656"/>
                </a:cubicBezTo>
                <a:cubicBezTo>
                  <a:pt x="353690" y="812255"/>
                  <a:pt x="363895" y="811555"/>
                  <a:pt x="368360" y="812255"/>
                </a:cubicBezTo>
                <a:cubicBezTo>
                  <a:pt x="379841" y="812955"/>
                  <a:pt x="395148" y="809455"/>
                  <a:pt x="395148" y="809455"/>
                </a:cubicBezTo>
                <a:cubicBezTo>
                  <a:pt x="395786" y="808754"/>
                  <a:pt x="384305" y="821357"/>
                  <a:pt x="371549" y="832560"/>
                </a:cubicBezTo>
                <a:cubicBezTo>
                  <a:pt x="363895" y="838862"/>
                  <a:pt x="351777" y="852165"/>
                  <a:pt x="330092" y="855666"/>
                </a:cubicBezTo>
                <a:cubicBezTo>
                  <a:pt x="299477" y="860567"/>
                  <a:pt x="291823" y="857067"/>
                  <a:pt x="277153" y="854266"/>
                </a:cubicBezTo>
                <a:cubicBezTo>
                  <a:pt x="264397" y="854266"/>
                  <a:pt x="255467" y="852866"/>
                  <a:pt x="237609" y="860567"/>
                </a:cubicBezTo>
                <a:cubicBezTo>
                  <a:pt x="233304" y="862318"/>
                  <a:pt x="231031" y="862274"/>
                  <a:pt x="230174" y="861257"/>
                </a:cubicBezTo>
                <a:lnTo>
                  <a:pt x="230273" y="860774"/>
                </a:lnTo>
                <a:lnTo>
                  <a:pt x="145532" y="904552"/>
                </a:lnTo>
                <a:lnTo>
                  <a:pt x="158520" y="906780"/>
                </a:lnTo>
                <a:cubicBezTo>
                  <a:pt x="164580" y="906605"/>
                  <a:pt x="169682" y="905380"/>
                  <a:pt x="173190" y="903979"/>
                </a:cubicBezTo>
                <a:cubicBezTo>
                  <a:pt x="186584" y="894877"/>
                  <a:pt x="197427" y="889275"/>
                  <a:pt x="209545" y="884374"/>
                </a:cubicBezTo>
                <a:cubicBezTo>
                  <a:pt x="226766" y="878072"/>
                  <a:pt x="259932" y="882273"/>
                  <a:pt x="268861" y="885074"/>
                </a:cubicBezTo>
                <a:cubicBezTo>
                  <a:pt x="280342" y="887875"/>
                  <a:pt x="295650" y="887875"/>
                  <a:pt x="295650" y="887175"/>
                </a:cubicBezTo>
                <a:cubicBezTo>
                  <a:pt x="296288" y="886474"/>
                  <a:pt x="283531" y="896978"/>
                  <a:pt x="269500" y="905380"/>
                </a:cubicBezTo>
                <a:cubicBezTo>
                  <a:pt x="261208" y="910281"/>
                  <a:pt x="247814" y="920784"/>
                  <a:pt x="225490" y="921484"/>
                </a:cubicBezTo>
                <a:cubicBezTo>
                  <a:pt x="194238" y="922884"/>
                  <a:pt x="186584" y="918683"/>
                  <a:pt x="171914" y="913081"/>
                </a:cubicBezTo>
                <a:cubicBezTo>
                  <a:pt x="159158" y="911681"/>
                  <a:pt x="149591" y="909581"/>
                  <a:pt x="131094" y="915182"/>
                </a:cubicBezTo>
                <a:lnTo>
                  <a:pt x="124938" y="915191"/>
                </a:lnTo>
                <a:lnTo>
                  <a:pt x="120890" y="917282"/>
                </a:lnTo>
                <a:cubicBezTo>
                  <a:pt x="101117" y="927085"/>
                  <a:pt x="80707" y="936187"/>
                  <a:pt x="61573" y="946690"/>
                </a:cubicBezTo>
                <a:cubicBezTo>
                  <a:pt x="52005" y="952291"/>
                  <a:pt x="42439" y="957193"/>
                  <a:pt x="33509" y="963494"/>
                </a:cubicBezTo>
                <a:cubicBezTo>
                  <a:pt x="24580" y="969796"/>
                  <a:pt x="16288" y="976798"/>
                  <a:pt x="11185" y="985900"/>
                </a:cubicBezTo>
                <a:cubicBezTo>
                  <a:pt x="7997" y="992202"/>
                  <a:pt x="6721" y="995003"/>
                  <a:pt x="4170" y="994302"/>
                </a:cubicBezTo>
                <a:cubicBezTo>
                  <a:pt x="1619" y="992902"/>
                  <a:pt x="-2208" y="987300"/>
                  <a:pt x="1619" y="978898"/>
                </a:cubicBezTo>
                <a:cubicBezTo>
                  <a:pt x="1619" y="978898"/>
                  <a:pt x="3532" y="974697"/>
                  <a:pt x="9272" y="968396"/>
                </a:cubicBezTo>
                <a:cubicBezTo>
                  <a:pt x="15012" y="962094"/>
                  <a:pt x="23942" y="954392"/>
                  <a:pt x="36698" y="947390"/>
                </a:cubicBezTo>
                <a:cubicBezTo>
                  <a:pt x="48816" y="939688"/>
                  <a:pt x="63964" y="931811"/>
                  <a:pt x="81504" y="923234"/>
                </a:cubicBezTo>
                <a:lnTo>
                  <a:pt x="128847" y="900540"/>
                </a:lnTo>
                <a:lnTo>
                  <a:pt x="143770" y="886824"/>
                </a:lnTo>
                <a:cubicBezTo>
                  <a:pt x="147836" y="881748"/>
                  <a:pt x="150866" y="876671"/>
                  <a:pt x="154693" y="871070"/>
                </a:cubicBezTo>
                <a:cubicBezTo>
                  <a:pt x="160433" y="855666"/>
                  <a:pt x="162985" y="846564"/>
                  <a:pt x="180843" y="821357"/>
                </a:cubicBezTo>
                <a:cubicBezTo>
                  <a:pt x="193599" y="803153"/>
                  <a:pt x="206993" y="798251"/>
                  <a:pt x="214647" y="794050"/>
                </a:cubicBezTo>
                <a:cubicBezTo>
                  <a:pt x="227403" y="787048"/>
                  <a:pt x="239522" y="780747"/>
                  <a:pt x="238884" y="780747"/>
                </a:cubicBezTo>
                <a:cubicBezTo>
                  <a:pt x="238884" y="780747"/>
                  <a:pt x="232506" y="794050"/>
                  <a:pt x="229316" y="805953"/>
                </a:cubicBezTo>
                <a:cubicBezTo>
                  <a:pt x="227403" y="815756"/>
                  <a:pt x="212733" y="847264"/>
                  <a:pt x="198064" y="857767"/>
                </a:cubicBezTo>
                <a:cubicBezTo>
                  <a:pt x="187859" y="864768"/>
                  <a:pt x="176378" y="870370"/>
                  <a:pt x="161708" y="875971"/>
                </a:cubicBezTo>
                <a:cubicBezTo>
                  <a:pt x="158838" y="878072"/>
                  <a:pt x="154693" y="881573"/>
                  <a:pt x="150547" y="886474"/>
                </a:cubicBezTo>
                <a:lnTo>
                  <a:pt x="147699" y="891297"/>
                </a:lnTo>
                <a:lnTo>
                  <a:pt x="209147" y="860042"/>
                </a:lnTo>
                <a:lnTo>
                  <a:pt x="229773" y="847656"/>
                </a:lnTo>
                <a:lnTo>
                  <a:pt x="230593" y="846564"/>
                </a:lnTo>
                <a:cubicBezTo>
                  <a:pt x="246539" y="836061"/>
                  <a:pt x="250366" y="826959"/>
                  <a:pt x="256106" y="815056"/>
                </a:cubicBezTo>
                <a:cubicBezTo>
                  <a:pt x="259932" y="799652"/>
                  <a:pt x="261846" y="791249"/>
                  <a:pt x="275240" y="763942"/>
                </a:cubicBezTo>
                <a:cubicBezTo>
                  <a:pt x="284808" y="745037"/>
                  <a:pt x="296926" y="738736"/>
                  <a:pt x="302666" y="733134"/>
                </a:cubicBezTo>
                <a:cubicBezTo>
                  <a:pt x="312871" y="724732"/>
                  <a:pt x="323714" y="716330"/>
                  <a:pt x="323076" y="717030"/>
                </a:cubicBezTo>
                <a:cubicBezTo>
                  <a:pt x="323076" y="717030"/>
                  <a:pt x="319249" y="731033"/>
                  <a:pt x="317974" y="742236"/>
                </a:cubicBezTo>
                <a:cubicBezTo>
                  <a:pt x="317974" y="747138"/>
                  <a:pt x="315423" y="757640"/>
                  <a:pt x="311596" y="768143"/>
                </a:cubicBezTo>
                <a:cubicBezTo>
                  <a:pt x="307769" y="779347"/>
                  <a:pt x="302028" y="790550"/>
                  <a:pt x="295013" y="796151"/>
                </a:cubicBezTo>
                <a:cubicBezTo>
                  <a:pt x="286083" y="804553"/>
                  <a:pt x="275878" y="811555"/>
                  <a:pt x="262484" y="817856"/>
                </a:cubicBezTo>
                <a:lnTo>
                  <a:pt x="252045" y="834281"/>
                </a:lnTo>
                <a:lnTo>
                  <a:pt x="282894" y="815756"/>
                </a:lnTo>
                <a:lnTo>
                  <a:pt x="331156" y="777572"/>
                </a:lnTo>
                <a:lnTo>
                  <a:pt x="339898" y="764817"/>
                </a:lnTo>
                <a:cubicBezTo>
                  <a:pt x="342529" y="759216"/>
                  <a:pt x="344124" y="753789"/>
                  <a:pt x="346037" y="747838"/>
                </a:cubicBezTo>
                <a:cubicBezTo>
                  <a:pt x="347313" y="732434"/>
                  <a:pt x="347313" y="724031"/>
                  <a:pt x="354966" y="696024"/>
                </a:cubicBezTo>
                <a:cubicBezTo>
                  <a:pt x="360069" y="677120"/>
                  <a:pt x="369636" y="668017"/>
                  <a:pt x="374101" y="661716"/>
                </a:cubicBezTo>
                <a:cubicBezTo>
                  <a:pt x="381754" y="651213"/>
                  <a:pt x="390046" y="641410"/>
                  <a:pt x="389408" y="642111"/>
                </a:cubicBezTo>
                <a:cubicBezTo>
                  <a:pt x="389408" y="642111"/>
                  <a:pt x="389408" y="655414"/>
                  <a:pt x="390684" y="666617"/>
                </a:cubicBezTo>
                <a:cubicBezTo>
                  <a:pt x="391321" y="670818"/>
                  <a:pt x="391959" y="681321"/>
                  <a:pt x="390046" y="692524"/>
                </a:cubicBezTo>
                <a:cubicBezTo>
                  <a:pt x="388770" y="703727"/>
                  <a:pt x="384943" y="715629"/>
                  <a:pt x="380479" y="722631"/>
                </a:cubicBezTo>
                <a:cubicBezTo>
                  <a:pt x="373463" y="732434"/>
                  <a:pt x="365171" y="740836"/>
                  <a:pt x="353691" y="749939"/>
                </a:cubicBezTo>
                <a:lnTo>
                  <a:pt x="347173" y="764899"/>
                </a:lnTo>
                <a:lnTo>
                  <a:pt x="355684" y="758166"/>
                </a:lnTo>
                <a:lnTo>
                  <a:pt x="408922" y="696868"/>
                </a:lnTo>
                <a:lnTo>
                  <a:pt x="415160" y="681584"/>
                </a:lnTo>
                <a:cubicBezTo>
                  <a:pt x="416356" y="675720"/>
                  <a:pt x="416515" y="670118"/>
                  <a:pt x="416834" y="663817"/>
                </a:cubicBezTo>
                <a:cubicBezTo>
                  <a:pt x="415559" y="656114"/>
                  <a:pt x="414283" y="650513"/>
                  <a:pt x="413645" y="643511"/>
                </a:cubicBezTo>
                <a:cubicBezTo>
                  <a:pt x="413007" y="636509"/>
                  <a:pt x="413007" y="627407"/>
                  <a:pt x="412369" y="613403"/>
                </a:cubicBezTo>
                <a:cubicBezTo>
                  <a:pt x="412369" y="594498"/>
                  <a:pt x="418747" y="583295"/>
                  <a:pt x="421299" y="576293"/>
                </a:cubicBezTo>
                <a:cubicBezTo>
                  <a:pt x="425764" y="564391"/>
                  <a:pt x="430228" y="552487"/>
                  <a:pt x="430228" y="553188"/>
                </a:cubicBezTo>
                <a:cubicBezTo>
                  <a:pt x="430228" y="553188"/>
                  <a:pt x="434055" y="565791"/>
                  <a:pt x="437882" y="575594"/>
                </a:cubicBezTo>
                <a:cubicBezTo>
                  <a:pt x="439796" y="579094"/>
                  <a:pt x="442984" y="588897"/>
                  <a:pt x="444260" y="599400"/>
                </a:cubicBezTo>
                <a:cubicBezTo>
                  <a:pt x="445535" y="609902"/>
                  <a:pt x="445535" y="621806"/>
                  <a:pt x="442984" y="630208"/>
                </a:cubicBezTo>
                <a:cubicBezTo>
                  <a:pt x="439158" y="641411"/>
                  <a:pt x="433418" y="651913"/>
                  <a:pt x="424488" y="663116"/>
                </a:cubicBezTo>
                <a:lnTo>
                  <a:pt x="421545" y="680705"/>
                </a:lnTo>
                <a:lnTo>
                  <a:pt x="462151" y="603314"/>
                </a:lnTo>
                <a:lnTo>
                  <a:pt x="464431" y="582858"/>
                </a:lnTo>
                <a:cubicBezTo>
                  <a:pt x="464032" y="576994"/>
                  <a:pt x="462756" y="571743"/>
                  <a:pt x="461481" y="565791"/>
                </a:cubicBezTo>
                <a:cubicBezTo>
                  <a:pt x="455103" y="553188"/>
                  <a:pt x="451914" y="546186"/>
                  <a:pt x="444259" y="520279"/>
                </a:cubicBezTo>
                <a:cubicBezTo>
                  <a:pt x="439158" y="502775"/>
                  <a:pt x="442346" y="490172"/>
                  <a:pt x="442984" y="482469"/>
                </a:cubicBezTo>
                <a:cubicBezTo>
                  <a:pt x="444259" y="469866"/>
                  <a:pt x="445536" y="457263"/>
                  <a:pt x="445536" y="457963"/>
                </a:cubicBezTo>
                <a:cubicBezTo>
                  <a:pt x="445536" y="457963"/>
                  <a:pt x="451914" y="469166"/>
                  <a:pt x="458292" y="476868"/>
                </a:cubicBezTo>
                <a:cubicBezTo>
                  <a:pt x="460843" y="479669"/>
                  <a:pt x="465946" y="488071"/>
                  <a:pt x="470410" y="497173"/>
                </a:cubicBezTo>
                <a:cubicBezTo>
                  <a:pt x="474237" y="506976"/>
                  <a:pt x="477426" y="518179"/>
                  <a:pt x="476788" y="526581"/>
                </a:cubicBezTo>
                <a:cubicBezTo>
                  <a:pt x="476150" y="537784"/>
                  <a:pt x="473599" y="549687"/>
                  <a:pt x="467859" y="562991"/>
                </a:cubicBezTo>
                <a:cubicBezTo>
                  <a:pt x="467221" y="566141"/>
                  <a:pt x="466902" y="571042"/>
                  <a:pt x="467380" y="576907"/>
                </a:cubicBezTo>
                <a:lnTo>
                  <a:pt x="468745" y="583147"/>
                </a:lnTo>
                <a:lnTo>
                  <a:pt x="488269" y="502774"/>
                </a:lnTo>
                <a:lnTo>
                  <a:pt x="488413" y="497735"/>
                </a:lnTo>
                <a:lnTo>
                  <a:pt x="488269" y="497173"/>
                </a:lnTo>
                <a:cubicBezTo>
                  <a:pt x="487631" y="478268"/>
                  <a:pt x="483166" y="470566"/>
                  <a:pt x="478064" y="460763"/>
                </a:cubicBezTo>
                <a:cubicBezTo>
                  <a:pt x="469134" y="450261"/>
                  <a:pt x="464032" y="445359"/>
                  <a:pt x="451913" y="422254"/>
                </a:cubicBezTo>
                <a:cubicBezTo>
                  <a:pt x="442984" y="406149"/>
                  <a:pt x="443622" y="392846"/>
                  <a:pt x="442984" y="385844"/>
                </a:cubicBezTo>
                <a:cubicBezTo>
                  <a:pt x="441708" y="373241"/>
                  <a:pt x="441071" y="359937"/>
                  <a:pt x="441071" y="360638"/>
                </a:cubicBezTo>
                <a:cubicBezTo>
                  <a:pt x="441071" y="360638"/>
                  <a:pt x="449362" y="370440"/>
                  <a:pt x="456378" y="376742"/>
                </a:cubicBezTo>
                <a:cubicBezTo>
                  <a:pt x="459567" y="378842"/>
                  <a:pt x="465945" y="385844"/>
                  <a:pt x="471686" y="393546"/>
                </a:cubicBezTo>
                <a:cubicBezTo>
                  <a:pt x="477426" y="401948"/>
                  <a:pt x="482528" y="411751"/>
                  <a:pt x="483804" y="420153"/>
                </a:cubicBezTo>
                <a:cubicBezTo>
                  <a:pt x="485717" y="431356"/>
                  <a:pt x="485717" y="443259"/>
                  <a:pt x="483804" y="457263"/>
                </a:cubicBezTo>
                <a:lnTo>
                  <a:pt x="489167" y="471328"/>
                </a:lnTo>
                <a:lnTo>
                  <a:pt x="490899" y="410701"/>
                </a:lnTo>
                <a:lnTo>
                  <a:pt x="487929" y="387142"/>
                </a:lnTo>
                <a:lnTo>
                  <a:pt x="487630" y="386544"/>
                </a:lnTo>
                <a:cubicBezTo>
                  <a:pt x="483803" y="369740"/>
                  <a:pt x="478063" y="364138"/>
                  <a:pt x="471047" y="355036"/>
                </a:cubicBezTo>
                <a:cubicBezTo>
                  <a:pt x="460842" y="346634"/>
                  <a:pt x="455102" y="343133"/>
                  <a:pt x="439157" y="322828"/>
                </a:cubicBezTo>
                <a:cubicBezTo>
                  <a:pt x="428314" y="308825"/>
                  <a:pt x="427039" y="295521"/>
                  <a:pt x="425125" y="288519"/>
                </a:cubicBezTo>
                <a:cubicBezTo>
                  <a:pt x="421936" y="275916"/>
                  <a:pt x="419385" y="263313"/>
                  <a:pt x="419385" y="264013"/>
                </a:cubicBezTo>
                <a:cubicBezTo>
                  <a:pt x="419385" y="264013"/>
                  <a:pt x="428314" y="272415"/>
                  <a:pt x="436605" y="277316"/>
                </a:cubicBezTo>
                <a:cubicBezTo>
                  <a:pt x="443621" y="280818"/>
                  <a:pt x="464669" y="299022"/>
                  <a:pt x="469771" y="314426"/>
                </a:cubicBezTo>
                <a:cubicBezTo>
                  <a:pt x="472961" y="324928"/>
                  <a:pt x="475512" y="336131"/>
                  <a:pt x="476149" y="350135"/>
                </a:cubicBezTo>
                <a:lnTo>
                  <a:pt x="485008" y="363975"/>
                </a:lnTo>
                <a:lnTo>
                  <a:pt x="480615" y="329130"/>
                </a:lnTo>
                <a:lnTo>
                  <a:pt x="469861" y="283322"/>
                </a:lnTo>
                <a:lnTo>
                  <a:pt x="468497" y="282918"/>
                </a:lnTo>
                <a:cubicBezTo>
                  <a:pt x="462757" y="266813"/>
                  <a:pt x="456379" y="261912"/>
                  <a:pt x="448725" y="254910"/>
                </a:cubicBezTo>
                <a:cubicBezTo>
                  <a:pt x="437882" y="248608"/>
                  <a:pt x="431504" y="245808"/>
                  <a:pt x="414283" y="227603"/>
                </a:cubicBezTo>
                <a:cubicBezTo>
                  <a:pt x="402165" y="215000"/>
                  <a:pt x="398976" y="202396"/>
                  <a:pt x="396424" y="195394"/>
                </a:cubicBezTo>
                <a:cubicBezTo>
                  <a:pt x="391959" y="183492"/>
                  <a:pt x="388133" y="171588"/>
                  <a:pt x="388771" y="172289"/>
                </a:cubicBezTo>
                <a:cubicBezTo>
                  <a:pt x="388771" y="172289"/>
                  <a:pt x="398338" y="179291"/>
                  <a:pt x="406629" y="183492"/>
                </a:cubicBezTo>
                <a:cubicBezTo>
                  <a:pt x="413646" y="186292"/>
                  <a:pt x="435969" y="201696"/>
                  <a:pt x="442347" y="215700"/>
                </a:cubicBezTo>
                <a:cubicBezTo>
                  <a:pt x="446812" y="225503"/>
                  <a:pt x="450001" y="236005"/>
                  <a:pt x="452552" y="249309"/>
                </a:cubicBezTo>
                <a:lnTo>
                  <a:pt x="465410" y="264366"/>
                </a:lnTo>
                <a:lnTo>
                  <a:pt x="464670" y="261212"/>
                </a:lnTo>
                <a:cubicBezTo>
                  <a:pt x="459089" y="241257"/>
                  <a:pt x="453508" y="224102"/>
                  <a:pt x="448724" y="210099"/>
                </a:cubicBezTo>
                <a:lnTo>
                  <a:pt x="439587" y="184363"/>
                </a:lnTo>
                <a:lnTo>
                  <a:pt x="438519" y="184191"/>
                </a:lnTo>
                <a:cubicBezTo>
                  <a:pt x="430866" y="170188"/>
                  <a:pt x="424488" y="165987"/>
                  <a:pt x="416196" y="159685"/>
                </a:cubicBezTo>
                <a:cubicBezTo>
                  <a:pt x="405353" y="154784"/>
                  <a:pt x="398975" y="152683"/>
                  <a:pt x="380478" y="136579"/>
                </a:cubicBezTo>
                <a:cubicBezTo>
                  <a:pt x="367722" y="125376"/>
                  <a:pt x="363895" y="112773"/>
                  <a:pt x="360706" y="106471"/>
                </a:cubicBezTo>
                <a:cubicBezTo>
                  <a:pt x="355604" y="95269"/>
                  <a:pt x="351139" y="83365"/>
                  <a:pt x="351777" y="84066"/>
                </a:cubicBezTo>
                <a:cubicBezTo>
                  <a:pt x="351777" y="84066"/>
                  <a:pt x="361344" y="90367"/>
                  <a:pt x="369636" y="93868"/>
                </a:cubicBezTo>
                <a:cubicBezTo>
                  <a:pt x="376651" y="95968"/>
                  <a:pt x="398975" y="109272"/>
                  <a:pt x="406629" y="121875"/>
                </a:cubicBezTo>
                <a:cubicBezTo>
                  <a:pt x="411731" y="130977"/>
                  <a:pt x="415558" y="140780"/>
                  <a:pt x="419385" y="153383"/>
                </a:cubicBezTo>
                <a:lnTo>
                  <a:pt x="432708" y="165793"/>
                </a:lnTo>
                <a:lnTo>
                  <a:pt x="418269" y="126515"/>
                </a:lnTo>
                <a:cubicBezTo>
                  <a:pt x="414761" y="116274"/>
                  <a:pt x="412688" y="109623"/>
                  <a:pt x="412369" y="108572"/>
                </a:cubicBezTo>
                <a:cubicBezTo>
                  <a:pt x="410456" y="101570"/>
                  <a:pt x="407905" y="95269"/>
                  <a:pt x="405353" y="92468"/>
                </a:cubicBezTo>
                <a:cubicBezTo>
                  <a:pt x="395787" y="84066"/>
                  <a:pt x="388770" y="76364"/>
                  <a:pt x="382392" y="68662"/>
                </a:cubicBezTo>
                <a:cubicBezTo>
                  <a:pt x="373463" y="56759"/>
                  <a:pt x="368360" y="29452"/>
                  <a:pt x="368360" y="21750"/>
                </a:cubicBezTo>
                <a:cubicBezTo>
                  <a:pt x="367723" y="11947"/>
                  <a:pt x="363896" y="44"/>
                  <a:pt x="363896" y="44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79" name="矩形 178">
            <a:extLst>
              <a:ext uri="{FF2B5EF4-FFF2-40B4-BE49-F238E27FC236}">
                <a16:creationId xmlns:a16="http://schemas.microsoft.com/office/drawing/2014/main" id="{5CB186C2-9339-1A4B-7313-83F2D3EA8261}"/>
              </a:ext>
            </a:extLst>
          </p:cNvPr>
          <p:cNvSpPr/>
          <p:nvPr/>
        </p:nvSpPr>
        <p:spPr>
          <a:xfrm>
            <a:off x="9120272" y="5134999"/>
            <a:ext cx="1666704" cy="334658"/>
          </a:xfrm>
          <a:prstGeom prst="rect">
            <a:avLst/>
          </a:prstGeom>
        </p:spPr>
        <p:txBody>
          <a:bodyPr wrap="square" lIns="87708" tIns="43854" rIns="87708" bIns="4385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单击添加描述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80" name="矩形 179">
            <a:extLst>
              <a:ext uri="{FF2B5EF4-FFF2-40B4-BE49-F238E27FC236}">
                <a16:creationId xmlns:a16="http://schemas.microsoft.com/office/drawing/2014/main" id="{29004415-1070-E755-AA7B-9978F6A301A6}"/>
              </a:ext>
            </a:extLst>
          </p:cNvPr>
          <p:cNvSpPr/>
          <p:nvPr/>
        </p:nvSpPr>
        <p:spPr>
          <a:xfrm>
            <a:off x="8860579" y="5432149"/>
            <a:ext cx="2186090" cy="375566"/>
          </a:xfrm>
          <a:prstGeom prst="rect">
            <a:avLst/>
          </a:prstGeom>
        </p:spPr>
        <p:txBody>
          <a:bodyPr wrap="square" lIns="87708" tIns="43854" rIns="87708" bIns="4385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000" b="1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三甲医院</a:t>
            </a:r>
            <a:endParaRPr lang="zh-CN" altLang="en-US" sz="2000" b="1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81" name="星形: 五角 180">
            <a:extLst>
              <a:ext uri="{FF2B5EF4-FFF2-40B4-BE49-F238E27FC236}">
                <a16:creationId xmlns:a16="http://schemas.microsoft.com/office/drawing/2014/main" id="{F57665A8-B946-7BED-73D6-EA6DEF952FE4}"/>
              </a:ext>
            </a:extLst>
          </p:cNvPr>
          <p:cNvSpPr/>
          <p:nvPr/>
        </p:nvSpPr>
        <p:spPr>
          <a:xfrm>
            <a:off x="9879764" y="5980353"/>
            <a:ext cx="147722" cy="147721"/>
          </a:xfrm>
          <a:prstGeom prst="star5">
            <a:avLst/>
          </a:pr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82" name="星形: 五角 181">
            <a:extLst>
              <a:ext uri="{FF2B5EF4-FFF2-40B4-BE49-F238E27FC236}">
                <a16:creationId xmlns:a16="http://schemas.microsoft.com/office/drawing/2014/main" id="{9CF7D88F-7D9B-1081-98B3-D8CCEF3D0CC8}"/>
              </a:ext>
            </a:extLst>
          </p:cNvPr>
          <p:cNvSpPr/>
          <p:nvPr/>
        </p:nvSpPr>
        <p:spPr>
          <a:xfrm>
            <a:off x="9740984" y="5955382"/>
            <a:ext cx="103923" cy="103922"/>
          </a:xfrm>
          <a:prstGeom prst="star5">
            <a:avLst/>
          </a:pr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83" name="星形: 五角 182">
            <a:extLst>
              <a:ext uri="{FF2B5EF4-FFF2-40B4-BE49-F238E27FC236}">
                <a16:creationId xmlns:a16="http://schemas.microsoft.com/office/drawing/2014/main" id="{88AC5DA1-10E1-E1C2-59B6-600FFD49DA3C}"/>
              </a:ext>
            </a:extLst>
          </p:cNvPr>
          <p:cNvSpPr/>
          <p:nvPr/>
        </p:nvSpPr>
        <p:spPr>
          <a:xfrm>
            <a:off x="10062344" y="5955382"/>
            <a:ext cx="103923" cy="103922"/>
          </a:xfrm>
          <a:prstGeom prst="star5">
            <a:avLst/>
          </a:pr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84" name="任意多边形: 形状 183">
            <a:extLst>
              <a:ext uri="{FF2B5EF4-FFF2-40B4-BE49-F238E27FC236}">
                <a16:creationId xmlns:a16="http://schemas.microsoft.com/office/drawing/2014/main" id="{F762C23C-0F05-9C79-9411-CE1C762974FC}"/>
              </a:ext>
            </a:extLst>
          </p:cNvPr>
          <p:cNvSpPr/>
          <p:nvPr/>
        </p:nvSpPr>
        <p:spPr>
          <a:xfrm flipH="1">
            <a:off x="8841418" y="5053957"/>
            <a:ext cx="547363" cy="994407"/>
          </a:xfrm>
          <a:custGeom>
            <a:avLst/>
            <a:gdLst>
              <a:gd name="connsiteX0" fmla="*/ 363896 w 547363"/>
              <a:gd name="connsiteY0" fmla="*/ 44 h 994407"/>
              <a:gd name="connsiteX1" fmla="*/ 368360 w 547363"/>
              <a:gd name="connsiteY1" fmla="*/ 21750 h 994407"/>
              <a:gd name="connsiteX2" fmla="*/ 382392 w 547363"/>
              <a:gd name="connsiteY2" fmla="*/ 68662 h 994407"/>
              <a:gd name="connsiteX3" fmla="*/ 405353 w 547363"/>
              <a:gd name="connsiteY3" fmla="*/ 92468 h 994407"/>
              <a:gd name="connsiteX4" fmla="*/ 412369 w 547363"/>
              <a:gd name="connsiteY4" fmla="*/ 108572 h 994407"/>
              <a:gd name="connsiteX5" fmla="*/ 418269 w 547363"/>
              <a:gd name="connsiteY5" fmla="*/ 126515 h 994407"/>
              <a:gd name="connsiteX6" fmla="*/ 432707 w 547363"/>
              <a:gd name="connsiteY6" fmla="*/ 165793 h 994407"/>
              <a:gd name="connsiteX7" fmla="*/ 419385 w 547363"/>
              <a:gd name="connsiteY7" fmla="*/ 153383 h 994407"/>
              <a:gd name="connsiteX8" fmla="*/ 406629 w 547363"/>
              <a:gd name="connsiteY8" fmla="*/ 121875 h 994407"/>
              <a:gd name="connsiteX9" fmla="*/ 369635 w 547363"/>
              <a:gd name="connsiteY9" fmla="*/ 93868 h 994407"/>
              <a:gd name="connsiteX10" fmla="*/ 351777 w 547363"/>
              <a:gd name="connsiteY10" fmla="*/ 84066 h 994407"/>
              <a:gd name="connsiteX11" fmla="*/ 360706 w 547363"/>
              <a:gd name="connsiteY11" fmla="*/ 106471 h 994407"/>
              <a:gd name="connsiteX12" fmla="*/ 380478 w 547363"/>
              <a:gd name="connsiteY12" fmla="*/ 136579 h 994407"/>
              <a:gd name="connsiteX13" fmla="*/ 416195 w 547363"/>
              <a:gd name="connsiteY13" fmla="*/ 159685 h 994407"/>
              <a:gd name="connsiteX14" fmla="*/ 438519 w 547363"/>
              <a:gd name="connsiteY14" fmla="*/ 184191 h 994407"/>
              <a:gd name="connsiteX15" fmla="*/ 439586 w 547363"/>
              <a:gd name="connsiteY15" fmla="*/ 184363 h 994407"/>
              <a:gd name="connsiteX16" fmla="*/ 448724 w 547363"/>
              <a:gd name="connsiteY16" fmla="*/ 210099 h 994407"/>
              <a:gd name="connsiteX17" fmla="*/ 464670 w 547363"/>
              <a:gd name="connsiteY17" fmla="*/ 261212 h 994407"/>
              <a:gd name="connsiteX18" fmla="*/ 465411 w 547363"/>
              <a:gd name="connsiteY18" fmla="*/ 264368 h 994407"/>
              <a:gd name="connsiteX19" fmla="*/ 452551 w 547363"/>
              <a:gd name="connsiteY19" fmla="*/ 249309 h 994407"/>
              <a:gd name="connsiteX20" fmla="*/ 442346 w 547363"/>
              <a:gd name="connsiteY20" fmla="*/ 215700 h 994407"/>
              <a:gd name="connsiteX21" fmla="*/ 406628 w 547363"/>
              <a:gd name="connsiteY21" fmla="*/ 183492 h 994407"/>
              <a:gd name="connsiteX22" fmla="*/ 388769 w 547363"/>
              <a:gd name="connsiteY22" fmla="*/ 172289 h 994407"/>
              <a:gd name="connsiteX23" fmla="*/ 396423 w 547363"/>
              <a:gd name="connsiteY23" fmla="*/ 195394 h 994407"/>
              <a:gd name="connsiteX24" fmla="*/ 414282 w 547363"/>
              <a:gd name="connsiteY24" fmla="*/ 227603 h 994407"/>
              <a:gd name="connsiteX25" fmla="*/ 448724 w 547363"/>
              <a:gd name="connsiteY25" fmla="*/ 254910 h 994407"/>
              <a:gd name="connsiteX26" fmla="*/ 468496 w 547363"/>
              <a:gd name="connsiteY26" fmla="*/ 282918 h 994407"/>
              <a:gd name="connsiteX27" fmla="*/ 469861 w 547363"/>
              <a:gd name="connsiteY27" fmla="*/ 283323 h 994407"/>
              <a:gd name="connsiteX28" fmla="*/ 480615 w 547363"/>
              <a:gd name="connsiteY28" fmla="*/ 329130 h 994407"/>
              <a:gd name="connsiteX29" fmla="*/ 485008 w 547363"/>
              <a:gd name="connsiteY29" fmla="*/ 363973 h 994407"/>
              <a:gd name="connsiteX30" fmla="*/ 476150 w 547363"/>
              <a:gd name="connsiteY30" fmla="*/ 350135 h 994407"/>
              <a:gd name="connsiteX31" fmla="*/ 469772 w 547363"/>
              <a:gd name="connsiteY31" fmla="*/ 314426 h 994407"/>
              <a:gd name="connsiteX32" fmla="*/ 436606 w 547363"/>
              <a:gd name="connsiteY32" fmla="*/ 277316 h 994407"/>
              <a:gd name="connsiteX33" fmla="*/ 419386 w 547363"/>
              <a:gd name="connsiteY33" fmla="*/ 264013 h 994407"/>
              <a:gd name="connsiteX34" fmla="*/ 425126 w 547363"/>
              <a:gd name="connsiteY34" fmla="*/ 288519 h 994407"/>
              <a:gd name="connsiteX35" fmla="*/ 439157 w 547363"/>
              <a:gd name="connsiteY35" fmla="*/ 322828 h 994407"/>
              <a:gd name="connsiteX36" fmla="*/ 471048 w 547363"/>
              <a:gd name="connsiteY36" fmla="*/ 355036 h 994407"/>
              <a:gd name="connsiteX37" fmla="*/ 487631 w 547363"/>
              <a:gd name="connsiteY37" fmla="*/ 386544 h 994407"/>
              <a:gd name="connsiteX38" fmla="*/ 487929 w 547363"/>
              <a:gd name="connsiteY38" fmla="*/ 387140 h 994407"/>
              <a:gd name="connsiteX39" fmla="*/ 490899 w 547363"/>
              <a:gd name="connsiteY39" fmla="*/ 410701 h 994407"/>
              <a:gd name="connsiteX40" fmla="*/ 489167 w 547363"/>
              <a:gd name="connsiteY40" fmla="*/ 471328 h 994407"/>
              <a:gd name="connsiteX41" fmla="*/ 483804 w 547363"/>
              <a:gd name="connsiteY41" fmla="*/ 457263 h 994407"/>
              <a:gd name="connsiteX42" fmla="*/ 483804 w 547363"/>
              <a:gd name="connsiteY42" fmla="*/ 420153 h 994407"/>
              <a:gd name="connsiteX43" fmla="*/ 471686 w 547363"/>
              <a:gd name="connsiteY43" fmla="*/ 393546 h 994407"/>
              <a:gd name="connsiteX44" fmla="*/ 456378 w 547363"/>
              <a:gd name="connsiteY44" fmla="*/ 376742 h 994407"/>
              <a:gd name="connsiteX45" fmla="*/ 441071 w 547363"/>
              <a:gd name="connsiteY45" fmla="*/ 360638 h 994407"/>
              <a:gd name="connsiteX46" fmla="*/ 442984 w 547363"/>
              <a:gd name="connsiteY46" fmla="*/ 385844 h 994407"/>
              <a:gd name="connsiteX47" fmla="*/ 451913 w 547363"/>
              <a:gd name="connsiteY47" fmla="*/ 422254 h 994407"/>
              <a:gd name="connsiteX48" fmla="*/ 478064 w 547363"/>
              <a:gd name="connsiteY48" fmla="*/ 460763 h 994407"/>
              <a:gd name="connsiteX49" fmla="*/ 488269 w 547363"/>
              <a:gd name="connsiteY49" fmla="*/ 497173 h 994407"/>
              <a:gd name="connsiteX50" fmla="*/ 488413 w 547363"/>
              <a:gd name="connsiteY50" fmla="*/ 497735 h 994407"/>
              <a:gd name="connsiteX51" fmla="*/ 488269 w 547363"/>
              <a:gd name="connsiteY51" fmla="*/ 502774 h 994407"/>
              <a:gd name="connsiteX52" fmla="*/ 468745 w 547363"/>
              <a:gd name="connsiteY52" fmla="*/ 583147 h 994407"/>
              <a:gd name="connsiteX53" fmla="*/ 467380 w 547363"/>
              <a:gd name="connsiteY53" fmla="*/ 576907 h 994407"/>
              <a:gd name="connsiteX54" fmla="*/ 467859 w 547363"/>
              <a:gd name="connsiteY54" fmla="*/ 562991 h 994407"/>
              <a:gd name="connsiteX55" fmla="*/ 476788 w 547363"/>
              <a:gd name="connsiteY55" fmla="*/ 526581 h 994407"/>
              <a:gd name="connsiteX56" fmla="*/ 470410 w 547363"/>
              <a:gd name="connsiteY56" fmla="*/ 497173 h 994407"/>
              <a:gd name="connsiteX57" fmla="*/ 458292 w 547363"/>
              <a:gd name="connsiteY57" fmla="*/ 476868 h 994407"/>
              <a:gd name="connsiteX58" fmla="*/ 445536 w 547363"/>
              <a:gd name="connsiteY58" fmla="*/ 457963 h 994407"/>
              <a:gd name="connsiteX59" fmla="*/ 442984 w 547363"/>
              <a:gd name="connsiteY59" fmla="*/ 482469 h 994407"/>
              <a:gd name="connsiteX60" fmla="*/ 444259 w 547363"/>
              <a:gd name="connsiteY60" fmla="*/ 520279 h 994407"/>
              <a:gd name="connsiteX61" fmla="*/ 461481 w 547363"/>
              <a:gd name="connsiteY61" fmla="*/ 565791 h 994407"/>
              <a:gd name="connsiteX62" fmla="*/ 464431 w 547363"/>
              <a:gd name="connsiteY62" fmla="*/ 582858 h 994407"/>
              <a:gd name="connsiteX63" fmla="*/ 462151 w 547363"/>
              <a:gd name="connsiteY63" fmla="*/ 603314 h 994407"/>
              <a:gd name="connsiteX64" fmla="*/ 421543 w 547363"/>
              <a:gd name="connsiteY64" fmla="*/ 680708 h 994407"/>
              <a:gd name="connsiteX65" fmla="*/ 424487 w 547363"/>
              <a:gd name="connsiteY65" fmla="*/ 663116 h 994407"/>
              <a:gd name="connsiteX66" fmla="*/ 442983 w 547363"/>
              <a:gd name="connsiteY66" fmla="*/ 630208 h 994407"/>
              <a:gd name="connsiteX67" fmla="*/ 444259 w 547363"/>
              <a:gd name="connsiteY67" fmla="*/ 599400 h 994407"/>
              <a:gd name="connsiteX68" fmla="*/ 437881 w 547363"/>
              <a:gd name="connsiteY68" fmla="*/ 575594 h 994407"/>
              <a:gd name="connsiteX69" fmla="*/ 430227 w 547363"/>
              <a:gd name="connsiteY69" fmla="*/ 553188 h 994407"/>
              <a:gd name="connsiteX70" fmla="*/ 421297 w 547363"/>
              <a:gd name="connsiteY70" fmla="*/ 576293 h 994407"/>
              <a:gd name="connsiteX71" fmla="*/ 412368 w 547363"/>
              <a:gd name="connsiteY71" fmla="*/ 613403 h 994407"/>
              <a:gd name="connsiteX72" fmla="*/ 413644 w 547363"/>
              <a:gd name="connsiteY72" fmla="*/ 643511 h 994407"/>
              <a:gd name="connsiteX73" fmla="*/ 416833 w 547363"/>
              <a:gd name="connsiteY73" fmla="*/ 663817 h 994407"/>
              <a:gd name="connsiteX74" fmla="*/ 415159 w 547363"/>
              <a:gd name="connsiteY74" fmla="*/ 681584 h 994407"/>
              <a:gd name="connsiteX75" fmla="*/ 408921 w 547363"/>
              <a:gd name="connsiteY75" fmla="*/ 696870 h 994407"/>
              <a:gd name="connsiteX76" fmla="*/ 355684 w 547363"/>
              <a:gd name="connsiteY76" fmla="*/ 758166 h 994407"/>
              <a:gd name="connsiteX77" fmla="*/ 347173 w 547363"/>
              <a:gd name="connsiteY77" fmla="*/ 764899 h 994407"/>
              <a:gd name="connsiteX78" fmla="*/ 353691 w 547363"/>
              <a:gd name="connsiteY78" fmla="*/ 749939 h 994407"/>
              <a:gd name="connsiteX79" fmla="*/ 380479 w 547363"/>
              <a:gd name="connsiteY79" fmla="*/ 722631 h 994407"/>
              <a:gd name="connsiteX80" fmla="*/ 390046 w 547363"/>
              <a:gd name="connsiteY80" fmla="*/ 692524 h 994407"/>
              <a:gd name="connsiteX81" fmla="*/ 390683 w 547363"/>
              <a:gd name="connsiteY81" fmla="*/ 666617 h 994407"/>
              <a:gd name="connsiteX82" fmla="*/ 389408 w 547363"/>
              <a:gd name="connsiteY82" fmla="*/ 642111 h 994407"/>
              <a:gd name="connsiteX83" fmla="*/ 374100 w 547363"/>
              <a:gd name="connsiteY83" fmla="*/ 661716 h 994407"/>
              <a:gd name="connsiteX84" fmla="*/ 354966 w 547363"/>
              <a:gd name="connsiteY84" fmla="*/ 696024 h 994407"/>
              <a:gd name="connsiteX85" fmla="*/ 346037 w 547363"/>
              <a:gd name="connsiteY85" fmla="*/ 747838 h 994407"/>
              <a:gd name="connsiteX86" fmla="*/ 339898 w 547363"/>
              <a:gd name="connsiteY86" fmla="*/ 764817 h 994407"/>
              <a:gd name="connsiteX87" fmla="*/ 331156 w 547363"/>
              <a:gd name="connsiteY87" fmla="*/ 777572 h 994407"/>
              <a:gd name="connsiteX88" fmla="*/ 282893 w 547363"/>
              <a:gd name="connsiteY88" fmla="*/ 815756 h 994407"/>
              <a:gd name="connsiteX89" fmla="*/ 252045 w 547363"/>
              <a:gd name="connsiteY89" fmla="*/ 834281 h 994407"/>
              <a:gd name="connsiteX90" fmla="*/ 262483 w 547363"/>
              <a:gd name="connsiteY90" fmla="*/ 817856 h 994407"/>
              <a:gd name="connsiteX91" fmla="*/ 295012 w 547363"/>
              <a:gd name="connsiteY91" fmla="*/ 796151 h 994407"/>
              <a:gd name="connsiteX92" fmla="*/ 311595 w 547363"/>
              <a:gd name="connsiteY92" fmla="*/ 768143 h 994407"/>
              <a:gd name="connsiteX93" fmla="*/ 317974 w 547363"/>
              <a:gd name="connsiteY93" fmla="*/ 742236 h 994407"/>
              <a:gd name="connsiteX94" fmla="*/ 323076 w 547363"/>
              <a:gd name="connsiteY94" fmla="*/ 717030 h 994407"/>
              <a:gd name="connsiteX95" fmla="*/ 302666 w 547363"/>
              <a:gd name="connsiteY95" fmla="*/ 733134 h 994407"/>
              <a:gd name="connsiteX96" fmla="*/ 275240 w 547363"/>
              <a:gd name="connsiteY96" fmla="*/ 763942 h 994407"/>
              <a:gd name="connsiteX97" fmla="*/ 256105 w 547363"/>
              <a:gd name="connsiteY97" fmla="*/ 815056 h 994407"/>
              <a:gd name="connsiteX98" fmla="*/ 230593 w 547363"/>
              <a:gd name="connsiteY98" fmla="*/ 846564 h 994407"/>
              <a:gd name="connsiteX99" fmla="*/ 229774 w 547363"/>
              <a:gd name="connsiteY99" fmla="*/ 847655 h 994407"/>
              <a:gd name="connsiteX100" fmla="*/ 209146 w 547363"/>
              <a:gd name="connsiteY100" fmla="*/ 860042 h 994407"/>
              <a:gd name="connsiteX101" fmla="*/ 147699 w 547363"/>
              <a:gd name="connsiteY101" fmla="*/ 891297 h 994407"/>
              <a:gd name="connsiteX102" fmla="*/ 150547 w 547363"/>
              <a:gd name="connsiteY102" fmla="*/ 886474 h 994407"/>
              <a:gd name="connsiteX103" fmla="*/ 161708 w 547363"/>
              <a:gd name="connsiteY103" fmla="*/ 875971 h 994407"/>
              <a:gd name="connsiteX104" fmla="*/ 198064 w 547363"/>
              <a:gd name="connsiteY104" fmla="*/ 857767 h 994407"/>
              <a:gd name="connsiteX105" fmla="*/ 229316 w 547363"/>
              <a:gd name="connsiteY105" fmla="*/ 805953 h 994407"/>
              <a:gd name="connsiteX106" fmla="*/ 238883 w 547363"/>
              <a:gd name="connsiteY106" fmla="*/ 780747 h 994407"/>
              <a:gd name="connsiteX107" fmla="*/ 214647 w 547363"/>
              <a:gd name="connsiteY107" fmla="*/ 794050 h 994407"/>
              <a:gd name="connsiteX108" fmla="*/ 180842 w 547363"/>
              <a:gd name="connsiteY108" fmla="*/ 821357 h 994407"/>
              <a:gd name="connsiteX109" fmla="*/ 154692 w 547363"/>
              <a:gd name="connsiteY109" fmla="*/ 871070 h 994407"/>
              <a:gd name="connsiteX110" fmla="*/ 143770 w 547363"/>
              <a:gd name="connsiteY110" fmla="*/ 886824 h 994407"/>
              <a:gd name="connsiteX111" fmla="*/ 128847 w 547363"/>
              <a:gd name="connsiteY111" fmla="*/ 900540 h 994407"/>
              <a:gd name="connsiteX112" fmla="*/ 81505 w 547363"/>
              <a:gd name="connsiteY112" fmla="*/ 923234 h 994407"/>
              <a:gd name="connsiteX113" fmla="*/ 36698 w 547363"/>
              <a:gd name="connsiteY113" fmla="*/ 947390 h 994407"/>
              <a:gd name="connsiteX114" fmla="*/ 9272 w 547363"/>
              <a:gd name="connsiteY114" fmla="*/ 968396 h 994407"/>
              <a:gd name="connsiteX115" fmla="*/ 1619 w 547363"/>
              <a:gd name="connsiteY115" fmla="*/ 978898 h 994407"/>
              <a:gd name="connsiteX116" fmla="*/ 4170 w 547363"/>
              <a:gd name="connsiteY116" fmla="*/ 994302 h 994407"/>
              <a:gd name="connsiteX117" fmla="*/ 11186 w 547363"/>
              <a:gd name="connsiteY117" fmla="*/ 985900 h 994407"/>
              <a:gd name="connsiteX118" fmla="*/ 33509 w 547363"/>
              <a:gd name="connsiteY118" fmla="*/ 963494 h 994407"/>
              <a:gd name="connsiteX119" fmla="*/ 61573 w 547363"/>
              <a:gd name="connsiteY119" fmla="*/ 946690 h 994407"/>
              <a:gd name="connsiteX120" fmla="*/ 120889 w 547363"/>
              <a:gd name="connsiteY120" fmla="*/ 917282 h 994407"/>
              <a:gd name="connsiteX121" fmla="*/ 124937 w 547363"/>
              <a:gd name="connsiteY121" fmla="*/ 915191 h 994407"/>
              <a:gd name="connsiteX122" fmla="*/ 131094 w 547363"/>
              <a:gd name="connsiteY122" fmla="*/ 915182 h 994407"/>
              <a:gd name="connsiteX123" fmla="*/ 171914 w 547363"/>
              <a:gd name="connsiteY123" fmla="*/ 913081 h 994407"/>
              <a:gd name="connsiteX124" fmla="*/ 225490 w 547363"/>
              <a:gd name="connsiteY124" fmla="*/ 921484 h 994407"/>
              <a:gd name="connsiteX125" fmla="*/ 269499 w 547363"/>
              <a:gd name="connsiteY125" fmla="*/ 905380 h 994407"/>
              <a:gd name="connsiteX126" fmla="*/ 295649 w 547363"/>
              <a:gd name="connsiteY126" fmla="*/ 887175 h 994407"/>
              <a:gd name="connsiteX127" fmla="*/ 268861 w 547363"/>
              <a:gd name="connsiteY127" fmla="*/ 885074 h 994407"/>
              <a:gd name="connsiteX128" fmla="*/ 209545 w 547363"/>
              <a:gd name="connsiteY128" fmla="*/ 884374 h 994407"/>
              <a:gd name="connsiteX129" fmla="*/ 173190 w 547363"/>
              <a:gd name="connsiteY129" fmla="*/ 903979 h 994407"/>
              <a:gd name="connsiteX130" fmla="*/ 158520 w 547363"/>
              <a:gd name="connsiteY130" fmla="*/ 906780 h 994407"/>
              <a:gd name="connsiteX131" fmla="*/ 145531 w 547363"/>
              <a:gd name="connsiteY131" fmla="*/ 904552 h 994407"/>
              <a:gd name="connsiteX132" fmla="*/ 230273 w 547363"/>
              <a:gd name="connsiteY132" fmla="*/ 860774 h 994407"/>
              <a:gd name="connsiteX133" fmla="*/ 230174 w 547363"/>
              <a:gd name="connsiteY133" fmla="*/ 861257 h 994407"/>
              <a:gd name="connsiteX134" fmla="*/ 237608 w 547363"/>
              <a:gd name="connsiteY134" fmla="*/ 860567 h 994407"/>
              <a:gd name="connsiteX135" fmla="*/ 277153 w 547363"/>
              <a:gd name="connsiteY135" fmla="*/ 854266 h 994407"/>
              <a:gd name="connsiteX136" fmla="*/ 330091 w 547363"/>
              <a:gd name="connsiteY136" fmla="*/ 855666 h 994407"/>
              <a:gd name="connsiteX137" fmla="*/ 371549 w 547363"/>
              <a:gd name="connsiteY137" fmla="*/ 832560 h 994407"/>
              <a:gd name="connsiteX138" fmla="*/ 395148 w 547363"/>
              <a:gd name="connsiteY138" fmla="*/ 809455 h 994407"/>
              <a:gd name="connsiteX139" fmla="*/ 368360 w 547363"/>
              <a:gd name="connsiteY139" fmla="*/ 812255 h 994407"/>
              <a:gd name="connsiteX140" fmla="*/ 342209 w 547363"/>
              <a:gd name="connsiteY140" fmla="*/ 813656 h 994407"/>
              <a:gd name="connsiteX141" fmla="*/ 310957 w 547363"/>
              <a:gd name="connsiteY141" fmla="*/ 822058 h 994407"/>
              <a:gd name="connsiteX142" fmla="*/ 277791 w 547363"/>
              <a:gd name="connsiteY142" fmla="*/ 845163 h 994407"/>
              <a:gd name="connsiteX143" fmla="*/ 263998 w 547363"/>
              <a:gd name="connsiteY143" fmla="*/ 849452 h 994407"/>
              <a:gd name="connsiteX144" fmla="*/ 250304 w 547363"/>
              <a:gd name="connsiteY144" fmla="*/ 848434 h 994407"/>
              <a:gd name="connsiteX145" fmla="*/ 327497 w 547363"/>
              <a:gd name="connsiteY145" fmla="*/ 793402 h 994407"/>
              <a:gd name="connsiteX146" fmla="*/ 327350 w 547363"/>
              <a:gd name="connsiteY146" fmla="*/ 796118 h 994407"/>
              <a:gd name="connsiteX147" fmla="*/ 334555 w 547363"/>
              <a:gd name="connsiteY147" fmla="*/ 794050 h 994407"/>
              <a:gd name="connsiteX148" fmla="*/ 371548 w 547363"/>
              <a:gd name="connsiteY148" fmla="*/ 780747 h 994407"/>
              <a:gd name="connsiteX149" fmla="*/ 391958 w 547363"/>
              <a:gd name="connsiteY149" fmla="*/ 780047 h 994407"/>
              <a:gd name="connsiteX150" fmla="*/ 423211 w 547363"/>
              <a:gd name="connsiteY150" fmla="*/ 770244 h 994407"/>
              <a:gd name="connsiteX151" fmla="*/ 458929 w 547363"/>
              <a:gd name="connsiteY151" fmla="*/ 737336 h 994407"/>
              <a:gd name="connsiteX152" fmla="*/ 476787 w 547363"/>
              <a:gd name="connsiteY152" fmla="*/ 708628 h 994407"/>
              <a:gd name="connsiteX153" fmla="*/ 451912 w 547363"/>
              <a:gd name="connsiteY153" fmla="*/ 719131 h 994407"/>
              <a:gd name="connsiteX154" fmla="*/ 427038 w 547363"/>
              <a:gd name="connsiteY154" fmla="*/ 727533 h 994407"/>
              <a:gd name="connsiteX155" fmla="*/ 398974 w 547363"/>
              <a:gd name="connsiteY155" fmla="*/ 742937 h 994407"/>
              <a:gd name="connsiteX156" fmla="*/ 370911 w 547363"/>
              <a:gd name="connsiteY156" fmla="*/ 772345 h 994407"/>
              <a:gd name="connsiteX157" fmla="*/ 357995 w 547363"/>
              <a:gd name="connsiteY157" fmla="*/ 779259 h 994407"/>
              <a:gd name="connsiteX158" fmla="*/ 345357 w 547363"/>
              <a:gd name="connsiteY158" fmla="*/ 780669 h 994407"/>
              <a:gd name="connsiteX159" fmla="*/ 351140 w 547363"/>
              <a:gd name="connsiteY159" fmla="*/ 776546 h 994407"/>
              <a:gd name="connsiteX160" fmla="*/ 399932 w 547363"/>
              <a:gd name="connsiteY160" fmla="*/ 727270 h 994407"/>
              <a:gd name="connsiteX161" fmla="*/ 409616 w 547363"/>
              <a:gd name="connsiteY161" fmla="*/ 713816 h 994407"/>
              <a:gd name="connsiteX162" fmla="*/ 409668 w 547363"/>
              <a:gd name="connsiteY162" fmla="*/ 714163 h 994407"/>
              <a:gd name="connsiteX163" fmla="*/ 416196 w 547363"/>
              <a:gd name="connsiteY163" fmla="*/ 710728 h 994407"/>
              <a:gd name="connsiteX164" fmla="*/ 448724 w 547363"/>
              <a:gd name="connsiteY164" fmla="*/ 688322 h 994407"/>
              <a:gd name="connsiteX165" fmla="*/ 467859 w 547363"/>
              <a:gd name="connsiteY165" fmla="*/ 682721 h 994407"/>
              <a:gd name="connsiteX166" fmla="*/ 495285 w 547363"/>
              <a:gd name="connsiteY166" fmla="*/ 663815 h 994407"/>
              <a:gd name="connsiteX167" fmla="*/ 520159 w 547363"/>
              <a:gd name="connsiteY167" fmla="*/ 621105 h 994407"/>
              <a:gd name="connsiteX168" fmla="*/ 529088 w 547363"/>
              <a:gd name="connsiteY168" fmla="*/ 588897 h 994407"/>
              <a:gd name="connsiteX169" fmla="*/ 508678 w 547363"/>
              <a:gd name="connsiteY169" fmla="*/ 606401 h 994407"/>
              <a:gd name="connsiteX170" fmla="*/ 487631 w 547363"/>
              <a:gd name="connsiteY170" fmla="*/ 621805 h 994407"/>
              <a:gd name="connsiteX171" fmla="*/ 465307 w 547363"/>
              <a:gd name="connsiteY171" fmla="*/ 644911 h 994407"/>
              <a:gd name="connsiteX172" fmla="*/ 446173 w 547363"/>
              <a:gd name="connsiteY172" fmla="*/ 680620 h 994407"/>
              <a:gd name="connsiteX173" fmla="*/ 435410 w 547363"/>
              <a:gd name="connsiteY173" fmla="*/ 690335 h 994407"/>
              <a:gd name="connsiteX174" fmla="*/ 422983 w 547363"/>
              <a:gd name="connsiteY174" fmla="*/ 695246 h 994407"/>
              <a:gd name="connsiteX175" fmla="*/ 441071 w 547363"/>
              <a:gd name="connsiteY175" fmla="*/ 670117 h 994407"/>
              <a:gd name="connsiteX176" fmla="*/ 468780 w 547363"/>
              <a:gd name="connsiteY176" fmla="*/ 613593 h 994407"/>
              <a:gd name="connsiteX177" fmla="*/ 472961 w 547363"/>
              <a:gd name="connsiteY177" fmla="*/ 609202 h 994407"/>
              <a:gd name="connsiteX178" fmla="*/ 497198 w 547363"/>
              <a:gd name="connsiteY178" fmla="*/ 578394 h 994407"/>
              <a:gd name="connsiteX179" fmla="*/ 513781 w 547363"/>
              <a:gd name="connsiteY179" fmla="*/ 567191 h 994407"/>
              <a:gd name="connsiteX180" fmla="*/ 534191 w 547363"/>
              <a:gd name="connsiteY180" fmla="*/ 541285 h 994407"/>
              <a:gd name="connsiteX181" fmla="*/ 546310 w 547363"/>
              <a:gd name="connsiteY181" fmla="*/ 495073 h 994407"/>
              <a:gd name="connsiteX182" fmla="*/ 546947 w 547363"/>
              <a:gd name="connsiteY182" fmla="*/ 462864 h 994407"/>
              <a:gd name="connsiteX183" fmla="*/ 532278 w 547363"/>
              <a:gd name="connsiteY183" fmla="*/ 484570 h 994407"/>
              <a:gd name="connsiteX184" fmla="*/ 516332 w 547363"/>
              <a:gd name="connsiteY184" fmla="*/ 504875 h 994407"/>
              <a:gd name="connsiteX185" fmla="*/ 501024 w 547363"/>
              <a:gd name="connsiteY185" fmla="*/ 532883 h 994407"/>
              <a:gd name="connsiteX186" fmla="*/ 492733 w 547363"/>
              <a:gd name="connsiteY186" fmla="*/ 572093 h 994407"/>
              <a:gd name="connsiteX187" fmla="*/ 485159 w 547363"/>
              <a:gd name="connsiteY187" fmla="*/ 584346 h 994407"/>
              <a:gd name="connsiteX188" fmla="*/ 476621 w 547363"/>
              <a:gd name="connsiteY188" fmla="*/ 591438 h 994407"/>
              <a:gd name="connsiteX189" fmla="*/ 492096 w 547363"/>
              <a:gd name="connsiteY189" fmla="*/ 536383 h 994407"/>
              <a:gd name="connsiteX190" fmla="*/ 495732 w 547363"/>
              <a:gd name="connsiteY190" fmla="*/ 504093 h 994407"/>
              <a:gd name="connsiteX191" fmla="*/ 499111 w 547363"/>
              <a:gd name="connsiteY191" fmla="*/ 497873 h 994407"/>
              <a:gd name="connsiteX192" fmla="*/ 514418 w 547363"/>
              <a:gd name="connsiteY192" fmla="*/ 462164 h 994407"/>
              <a:gd name="connsiteX193" fmla="*/ 539931 w 547363"/>
              <a:gd name="connsiteY193" fmla="*/ 416652 h 994407"/>
              <a:gd name="connsiteX194" fmla="*/ 541844 w 547363"/>
              <a:gd name="connsiteY194" fmla="*/ 371140 h 994407"/>
              <a:gd name="connsiteX195" fmla="*/ 536104 w 547363"/>
              <a:gd name="connsiteY195" fmla="*/ 341733 h 994407"/>
              <a:gd name="connsiteX196" fmla="*/ 526537 w 547363"/>
              <a:gd name="connsiteY196" fmla="*/ 365539 h 994407"/>
              <a:gd name="connsiteX197" fmla="*/ 515694 w 547363"/>
              <a:gd name="connsiteY197" fmla="*/ 388645 h 994407"/>
              <a:gd name="connsiteX198" fmla="*/ 507402 w 547363"/>
              <a:gd name="connsiteY198" fmla="*/ 418753 h 994407"/>
              <a:gd name="connsiteX199" fmla="*/ 508678 w 547363"/>
              <a:gd name="connsiteY199" fmla="*/ 457263 h 994407"/>
              <a:gd name="connsiteX200" fmla="*/ 504692 w 547363"/>
              <a:gd name="connsiteY200" fmla="*/ 470916 h 994407"/>
              <a:gd name="connsiteX201" fmla="*/ 498429 w 547363"/>
              <a:gd name="connsiteY201" fmla="*/ 480152 h 994407"/>
              <a:gd name="connsiteX202" fmla="*/ 500228 w 547363"/>
              <a:gd name="connsiteY202" fmla="*/ 464177 h 994407"/>
              <a:gd name="connsiteX203" fmla="*/ 497836 w 547363"/>
              <a:gd name="connsiteY203" fmla="*/ 391446 h 994407"/>
              <a:gd name="connsiteX204" fmla="*/ 497158 w 547363"/>
              <a:gd name="connsiteY204" fmla="*/ 386905 h 994407"/>
              <a:gd name="connsiteX205" fmla="*/ 498473 w 547363"/>
              <a:gd name="connsiteY205" fmla="*/ 385844 h 994407"/>
              <a:gd name="connsiteX206" fmla="*/ 506127 w 547363"/>
              <a:gd name="connsiteY206" fmla="*/ 348734 h 994407"/>
              <a:gd name="connsiteX207" fmla="*/ 522710 w 547363"/>
              <a:gd name="connsiteY207" fmla="*/ 301822 h 994407"/>
              <a:gd name="connsiteX208" fmla="*/ 518245 w 547363"/>
              <a:gd name="connsiteY208" fmla="*/ 259112 h 994407"/>
              <a:gd name="connsiteX209" fmla="*/ 509315 w 547363"/>
              <a:gd name="connsiteY209" fmla="*/ 232505 h 994407"/>
              <a:gd name="connsiteX210" fmla="*/ 502937 w 547363"/>
              <a:gd name="connsiteY210" fmla="*/ 256311 h 994407"/>
              <a:gd name="connsiteX211" fmla="*/ 492095 w 547363"/>
              <a:gd name="connsiteY211" fmla="*/ 309524 h 994407"/>
              <a:gd name="connsiteX212" fmla="*/ 499748 w 547363"/>
              <a:gd name="connsiteY212" fmla="*/ 345934 h 994407"/>
              <a:gd name="connsiteX213" fmla="*/ 498712 w 547363"/>
              <a:gd name="connsiteY213" fmla="*/ 359237 h 994407"/>
              <a:gd name="connsiteX214" fmla="*/ 494531 w 547363"/>
              <a:gd name="connsiteY214" fmla="*/ 369325 h 994407"/>
              <a:gd name="connsiteX215" fmla="*/ 487152 w 547363"/>
              <a:gd name="connsiteY215" fmla="*/ 319940 h 994407"/>
              <a:gd name="connsiteX216" fmla="*/ 477565 w 547363"/>
              <a:gd name="connsiteY216" fmla="*/ 281364 h 994407"/>
              <a:gd name="connsiteX217" fmla="*/ 479339 w 547363"/>
              <a:gd name="connsiteY217" fmla="*/ 279417 h 994407"/>
              <a:gd name="connsiteX218" fmla="*/ 481890 w 547363"/>
              <a:gd name="connsiteY218" fmla="*/ 243007 h 994407"/>
              <a:gd name="connsiteX219" fmla="*/ 492095 w 547363"/>
              <a:gd name="connsiteY219" fmla="*/ 196096 h 994407"/>
              <a:gd name="connsiteX220" fmla="*/ 483804 w 547363"/>
              <a:gd name="connsiteY220" fmla="*/ 156185 h 994407"/>
              <a:gd name="connsiteX221" fmla="*/ 472961 w 547363"/>
              <a:gd name="connsiteY221" fmla="*/ 131679 h 994407"/>
              <a:gd name="connsiteX222" fmla="*/ 468496 w 547363"/>
              <a:gd name="connsiteY222" fmla="*/ 154784 h 994407"/>
              <a:gd name="connsiteX223" fmla="*/ 463394 w 547363"/>
              <a:gd name="connsiteY223" fmla="*/ 207298 h 994407"/>
              <a:gd name="connsiteX224" fmla="*/ 474875 w 547363"/>
              <a:gd name="connsiteY224" fmla="*/ 240907 h 994407"/>
              <a:gd name="connsiteX225" fmla="*/ 475592 w 547363"/>
              <a:gd name="connsiteY225" fmla="*/ 253948 h 994407"/>
              <a:gd name="connsiteX226" fmla="*/ 473137 w 547363"/>
              <a:gd name="connsiteY226" fmla="*/ 263548 h 994407"/>
              <a:gd name="connsiteX227" fmla="*/ 469772 w 547363"/>
              <a:gd name="connsiteY227" fmla="*/ 250009 h 994407"/>
              <a:gd name="connsiteX228" fmla="*/ 445268 w 547363"/>
              <a:gd name="connsiteY228" fmla="*/ 184139 h 994407"/>
              <a:gd name="connsiteX229" fmla="*/ 448087 w 547363"/>
              <a:gd name="connsiteY229" fmla="*/ 179991 h 994407"/>
              <a:gd name="connsiteX230" fmla="*/ 446811 w 547363"/>
              <a:gd name="connsiteY230" fmla="*/ 144982 h 994407"/>
              <a:gd name="connsiteX231" fmla="*/ 453189 w 547363"/>
              <a:gd name="connsiteY231" fmla="*/ 98070 h 994407"/>
              <a:gd name="connsiteX232" fmla="*/ 442346 w 547363"/>
              <a:gd name="connsiteY232" fmla="*/ 60260 h 994407"/>
              <a:gd name="connsiteX233" fmla="*/ 430228 w 547363"/>
              <a:gd name="connsiteY233" fmla="*/ 37854 h 994407"/>
              <a:gd name="connsiteX234" fmla="*/ 427677 w 547363"/>
              <a:gd name="connsiteY234" fmla="*/ 60961 h 994407"/>
              <a:gd name="connsiteX235" fmla="*/ 426401 w 547363"/>
              <a:gd name="connsiteY235" fmla="*/ 112073 h 994407"/>
              <a:gd name="connsiteX236" fmla="*/ 440433 w 547363"/>
              <a:gd name="connsiteY236" fmla="*/ 143582 h 994407"/>
              <a:gd name="connsiteX237" fmla="*/ 441709 w 547363"/>
              <a:gd name="connsiteY237" fmla="*/ 156010 h 994407"/>
              <a:gd name="connsiteX238" fmla="*/ 439779 w 547363"/>
              <a:gd name="connsiteY238" fmla="*/ 169382 h 994407"/>
              <a:gd name="connsiteX239" fmla="*/ 420023 w 547363"/>
              <a:gd name="connsiteY239" fmla="*/ 116274 h 994407"/>
              <a:gd name="connsiteX240" fmla="*/ 412369 w 547363"/>
              <a:gd name="connsiteY240" fmla="*/ 91768 h 994407"/>
              <a:gd name="connsiteX241" fmla="*/ 403440 w 547363"/>
              <a:gd name="connsiteY241" fmla="*/ 46956 h 994407"/>
              <a:gd name="connsiteX242" fmla="*/ 381754 w 547363"/>
              <a:gd name="connsiteY242" fmla="*/ 16148 h 994407"/>
              <a:gd name="connsiteX243" fmla="*/ 363896 w 547363"/>
              <a:gd name="connsiteY243" fmla="*/ 44 h 99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547363" h="994407">
                <a:moveTo>
                  <a:pt x="363896" y="44"/>
                </a:moveTo>
                <a:cubicBezTo>
                  <a:pt x="363896" y="44"/>
                  <a:pt x="367723" y="11947"/>
                  <a:pt x="368360" y="21750"/>
                </a:cubicBezTo>
                <a:cubicBezTo>
                  <a:pt x="368360" y="29452"/>
                  <a:pt x="373463" y="56759"/>
                  <a:pt x="382392" y="68662"/>
                </a:cubicBezTo>
                <a:cubicBezTo>
                  <a:pt x="388770" y="76364"/>
                  <a:pt x="395786" y="84066"/>
                  <a:pt x="405353" y="92468"/>
                </a:cubicBezTo>
                <a:cubicBezTo>
                  <a:pt x="407904" y="95269"/>
                  <a:pt x="410456" y="101570"/>
                  <a:pt x="412369" y="108572"/>
                </a:cubicBezTo>
                <a:cubicBezTo>
                  <a:pt x="412688" y="109623"/>
                  <a:pt x="414761" y="116274"/>
                  <a:pt x="418269" y="126515"/>
                </a:cubicBezTo>
                <a:lnTo>
                  <a:pt x="432707" y="165793"/>
                </a:lnTo>
                <a:lnTo>
                  <a:pt x="419385" y="153383"/>
                </a:lnTo>
                <a:cubicBezTo>
                  <a:pt x="415558" y="140780"/>
                  <a:pt x="411731" y="130977"/>
                  <a:pt x="406629" y="121875"/>
                </a:cubicBezTo>
                <a:cubicBezTo>
                  <a:pt x="398975" y="109272"/>
                  <a:pt x="376651" y="95968"/>
                  <a:pt x="369635" y="93868"/>
                </a:cubicBezTo>
                <a:cubicBezTo>
                  <a:pt x="361344" y="90367"/>
                  <a:pt x="351777" y="84066"/>
                  <a:pt x="351777" y="84066"/>
                </a:cubicBezTo>
                <a:cubicBezTo>
                  <a:pt x="351139" y="83365"/>
                  <a:pt x="355604" y="95269"/>
                  <a:pt x="360706" y="106471"/>
                </a:cubicBezTo>
                <a:cubicBezTo>
                  <a:pt x="363895" y="112773"/>
                  <a:pt x="367722" y="125376"/>
                  <a:pt x="380478" y="136579"/>
                </a:cubicBezTo>
                <a:cubicBezTo>
                  <a:pt x="398975" y="152683"/>
                  <a:pt x="405353" y="154784"/>
                  <a:pt x="416195" y="159685"/>
                </a:cubicBezTo>
                <a:cubicBezTo>
                  <a:pt x="424487" y="165987"/>
                  <a:pt x="430865" y="170188"/>
                  <a:pt x="438519" y="184191"/>
                </a:cubicBezTo>
                <a:lnTo>
                  <a:pt x="439586" y="184363"/>
                </a:lnTo>
                <a:lnTo>
                  <a:pt x="448724" y="210099"/>
                </a:lnTo>
                <a:cubicBezTo>
                  <a:pt x="453508" y="224102"/>
                  <a:pt x="459089" y="241257"/>
                  <a:pt x="464670" y="261212"/>
                </a:cubicBezTo>
                <a:lnTo>
                  <a:pt x="465411" y="264368"/>
                </a:lnTo>
                <a:lnTo>
                  <a:pt x="452551" y="249309"/>
                </a:lnTo>
                <a:cubicBezTo>
                  <a:pt x="450000" y="236005"/>
                  <a:pt x="446811" y="225503"/>
                  <a:pt x="442346" y="215700"/>
                </a:cubicBezTo>
                <a:cubicBezTo>
                  <a:pt x="435968" y="201696"/>
                  <a:pt x="413645" y="186292"/>
                  <a:pt x="406628" y="183492"/>
                </a:cubicBezTo>
                <a:cubicBezTo>
                  <a:pt x="398336" y="179291"/>
                  <a:pt x="388769" y="172289"/>
                  <a:pt x="388769" y="172289"/>
                </a:cubicBezTo>
                <a:cubicBezTo>
                  <a:pt x="388132" y="171588"/>
                  <a:pt x="391958" y="183492"/>
                  <a:pt x="396423" y="195394"/>
                </a:cubicBezTo>
                <a:cubicBezTo>
                  <a:pt x="398974" y="202396"/>
                  <a:pt x="402164" y="215000"/>
                  <a:pt x="414282" y="227603"/>
                </a:cubicBezTo>
                <a:cubicBezTo>
                  <a:pt x="431503" y="245808"/>
                  <a:pt x="437881" y="248608"/>
                  <a:pt x="448724" y="254910"/>
                </a:cubicBezTo>
                <a:cubicBezTo>
                  <a:pt x="456378" y="261912"/>
                  <a:pt x="462756" y="266813"/>
                  <a:pt x="468496" y="282918"/>
                </a:cubicBezTo>
                <a:lnTo>
                  <a:pt x="469861" y="283323"/>
                </a:lnTo>
                <a:lnTo>
                  <a:pt x="480615" y="329130"/>
                </a:lnTo>
                <a:lnTo>
                  <a:pt x="485008" y="363973"/>
                </a:lnTo>
                <a:lnTo>
                  <a:pt x="476150" y="350135"/>
                </a:lnTo>
                <a:cubicBezTo>
                  <a:pt x="475513" y="336131"/>
                  <a:pt x="472962" y="324928"/>
                  <a:pt x="469772" y="314426"/>
                </a:cubicBezTo>
                <a:cubicBezTo>
                  <a:pt x="464670" y="299022"/>
                  <a:pt x="443622" y="280818"/>
                  <a:pt x="436606" y="277316"/>
                </a:cubicBezTo>
                <a:cubicBezTo>
                  <a:pt x="428315" y="272415"/>
                  <a:pt x="419386" y="264013"/>
                  <a:pt x="419386" y="264013"/>
                </a:cubicBezTo>
                <a:cubicBezTo>
                  <a:pt x="419386" y="263313"/>
                  <a:pt x="421937" y="275916"/>
                  <a:pt x="425126" y="288519"/>
                </a:cubicBezTo>
                <a:cubicBezTo>
                  <a:pt x="427039" y="295521"/>
                  <a:pt x="428315" y="308825"/>
                  <a:pt x="439157" y="322828"/>
                </a:cubicBezTo>
                <a:cubicBezTo>
                  <a:pt x="455103" y="343133"/>
                  <a:pt x="460843" y="346634"/>
                  <a:pt x="471048" y="355036"/>
                </a:cubicBezTo>
                <a:cubicBezTo>
                  <a:pt x="478064" y="364138"/>
                  <a:pt x="483804" y="369740"/>
                  <a:pt x="487631" y="386544"/>
                </a:cubicBezTo>
                <a:lnTo>
                  <a:pt x="487929" y="387140"/>
                </a:lnTo>
                <a:lnTo>
                  <a:pt x="490899" y="410701"/>
                </a:lnTo>
                <a:lnTo>
                  <a:pt x="489167" y="471328"/>
                </a:lnTo>
                <a:lnTo>
                  <a:pt x="483804" y="457263"/>
                </a:lnTo>
                <a:cubicBezTo>
                  <a:pt x="485717" y="443259"/>
                  <a:pt x="485717" y="431356"/>
                  <a:pt x="483804" y="420153"/>
                </a:cubicBezTo>
                <a:cubicBezTo>
                  <a:pt x="482528" y="411751"/>
                  <a:pt x="477426" y="401948"/>
                  <a:pt x="471686" y="393546"/>
                </a:cubicBezTo>
                <a:cubicBezTo>
                  <a:pt x="465945" y="385844"/>
                  <a:pt x="459567" y="378842"/>
                  <a:pt x="456378" y="376742"/>
                </a:cubicBezTo>
                <a:cubicBezTo>
                  <a:pt x="449362" y="370440"/>
                  <a:pt x="441071" y="360638"/>
                  <a:pt x="441071" y="360638"/>
                </a:cubicBezTo>
                <a:cubicBezTo>
                  <a:pt x="441071" y="359937"/>
                  <a:pt x="441708" y="373241"/>
                  <a:pt x="442984" y="385844"/>
                </a:cubicBezTo>
                <a:cubicBezTo>
                  <a:pt x="443622" y="392846"/>
                  <a:pt x="442984" y="406149"/>
                  <a:pt x="451913" y="422254"/>
                </a:cubicBezTo>
                <a:cubicBezTo>
                  <a:pt x="464032" y="445359"/>
                  <a:pt x="469134" y="450261"/>
                  <a:pt x="478064" y="460763"/>
                </a:cubicBezTo>
                <a:cubicBezTo>
                  <a:pt x="483166" y="470566"/>
                  <a:pt x="487631" y="478268"/>
                  <a:pt x="488269" y="497173"/>
                </a:cubicBezTo>
                <a:lnTo>
                  <a:pt x="488413" y="497735"/>
                </a:lnTo>
                <a:lnTo>
                  <a:pt x="488269" y="502774"/>
                </a:lnTo>
                <a:lnTo>
                  <a:pt x="468745" y="583147"/>
                </a:lnTo>
                <a:lnTo>
                  <a:pt x="467380" y="576907"/>
                </a:lnTo>
                <a:cubicBezTo>
                  <a:pt x="466902" y="571042"/>
                  <a:pt x="467221" y="566141"/>
                  <a:pt x="467859" y="562991"/>
                </a:cubicBezTo>
                <a:cubicBezTo>
                  <a:pt x="473599" y="549687"/>
                  <a:pt x="476150" y="537784"/>
                  <a:pt x="476788" y="526581"/>
                </a:cubicBezTo>
                <a:cubicBezTo>
                  <a:pt x="477426" y="518179"/>
                  <a:pt x="474237" y="506976"/>
                  <a:pt x="470410" y="497173"/>
                </a:cubicBezTo>
                <a:cubicBezTo>
                  <a:pt x="465946" y="488071"/>
                  <a:pt x="460843" y="479669"/>
                  <a:pt x="458292" y="476868"/>
                </a:cubicBezTo>
                <a:cubicBezTo>
                  <a:pt x="451914" y="469166"/>
                  <a:pt x="445536" y="457963"/>
                  <a:pt x="445536" y="457963"/>
                </a:cubicBezTo>
                <a:cubicBezTo>
                  <a:pt x="445536" y="457263"/>
                  <a:pt x="444259" y="469866"/>
                  <a:pt x="442984" y="482469"/>
                </a:cubicBezTo>
                <a:cubicBezTo>
                  <a:pt x="442346" y="490172"/>
                  <a:pt x="439157" y="502775"/>
                  <a:pt x="444259" y="520279"/>
                </a:cubicBezTo>
                <a:cubicBezTo>
                  <a:pt x="451914" y="546186"/>
                  <a:pt x="455103" y="553188"/>
                  <a:pt x="461481" y="565791"/>
                </a:cubicBezTo>
                <a:cubicBezTo>
                  <a:pt x="462756" y="571743"/>
                  <a:pt x="464032" y="576994"/>
                  <a:pt x="464431" y="582858"/>
                </a:cubicBezTo>
                <a:lnTo>
                  <a:pt x="462151" y="603314"/>
                </a:lnTo>
                <a:lnTo>
                  <a:pt x="421543" y="680708"/>
                </a:lnTo>
                <a:lnTo>
                  <a:pt x="424487" y="663116"/>
                </a:lnTo>
                <a:cubicBezTo>
                  <a:pt x="433416" y="651913"/>
                  <a:pt x="439156" y="641411"/>
                  <a:pt x="442983" y="630208"/>
                </a:cubicBezTo>
                <a:cubicBezTo>
                  <a:pt x="445534" y="621806"/>
                  <a:pt x="445534" y="609902"/>
                  <a:pt x="444259" y="599400"/>
                </a:cubicBezTo>
                <a:cubicBezTo>
                  <a:pt x="442983" y="588897"/>
                  <a:pt x="439794" y="579094"/>
                  <a:pt x="437881" y="575594"/>
                </a:cubicBezTo>
                <a:cubicBezTo>
                  <a:pt x="434054" y="565791"/>
                  <a:pt x="430227" y="553188"/>
                  <a:pt x="430227" y="553188"/>
                </a:cubicBezTo>
                <a:cubicBezTo>
                  <a:pt x="430227" y="552487"/>
                  <a:pt x="425762" y="564391"/>
                  <a:pt x="421297" y="576293"/>
                </a:cubicBezTo>
                <a:cubicBezTo>
                  <a:pt x="418746" y="583295"/>
                  <a:pt x="412368" y="594498"/>
                  <a:pt x="412368" y="613403"/>
                </a:cubicBezTo>
                <a:cubicBezTo>
                  <a:pt x="413006" y="627407"/>
                  <a:pt x="413006" y="636509"/>
                  <a:pt x="413644" y="643511"/>
                </a:cubicBezTo>
                <a:cubicBezTo>
                  <a:pt x="414282" y="650513"/>
                  <a:pt x="415557" y="656114"/>
                  <a:pt x="416833" y="663817"/>
                </a:cubicBezTo>
                <a:cubicBezTo>
                  <a:pt x="416514" y="670118"/>
                  <a:pt x="416354" y="675720"/>
                  <a:pt x="415159" y="681584"/>
                </a:cubicBezTo>
                <a:lnTo>
                  <a:pt x="408921" y="696870"/>
                </a:lnTo>
                <a:lnTo>
                  <a:pt x="355684" y="758166"/>
                </a:lnTo>
                <a:lnTo>
                  <a:pt x="347173" y="764899"/>
                </a:lnTo>
                <a:lnTo>
                  <a:pt x="353691" y="749939"/>
                </a:lnTo>
                <a:cubicBezTo>
                  <a:pt x="365171" y="740836"/>
                  <a:pt x="373463" y="732434"/>
                  <a:pt x="380479" y="722631"/>
                </a:cubicBezTo>
                <a:cubicBezTo>
                  <a:pt x="384943" y="715629"/>
                  <a:pt x="388770" y="703727"/>
                  <a:pt x="390046" y="692524"/>
                </a:cubicBezTo>
                <a:cubicBezTo>
                  <a:pt x="391959" y="681321"/>
                  <a:pt x="391321" y="670818"/>
                  <a:pt x="390683" y="666617"/>
                </a:cubicBezTo>
                <a:cubicBezTo>
                  <a:pt x="389408" y="655414"/>
                  <a:pt x="389408" y="642111"/>
                  <a:pt x="389408" y="642111"/>
                </a:cubicBezTo>
                <a:cubicBezTo>
                  <a:pt x="390046" y="641410"/>
                  <a:pt x="381754" y="651213"/>
                  <a:pt x="374100" y="661716"/>
                </a:cubicBezTo>
                <a:cubicBezTo>
                  <a:pt x="369635" y="668017"/>
                  <a:pt x="360069" y="677120"/>
                  <a:pt x="354966" y="696024"/>
                </a:cubicBezTo>
                <a:cubicBezTo>
                  <a:pt x="347313" y="724031"/>
                  <a:pt x="347313" y="732434"/>
                  <a:pt x="346037" y="747838"/>
                </a:cubicBezTo>
                <a:cubicBezTo>
                  <a:pt x="344123" y="753789"/>
                  <a:pt x="342529" y="759216"/>
                  <a:pt x="339898" y="764817"/>
                </a:cubicBezTo>
                <a:lnTo>
                  <a:pt x="331156" y="777572"/>
                </a:lnTo>
                <a:lnTo>
                  <a:pt x="282893" y="815756"/>
                </a:lnTo>
                <a:lnTo>
                  <a:pt x="252045" y="834281"/>
                </a:lnTo>
                <a:lnTo>
                  <a:pt x="262483" y="817856"/>
                </a:lnTo>
                <a:cubicBezTo>
                  <a:pt x="275878" y="811555"/>
                  <a:pt x="286083" y="804553"/>
                  <a:pt x="295012" y="796151"/>
                </a:cubicBezTo>
                <a:cubicBezTo>
                  <a:pt x="302028" y="790550"/>
                  <a:pt x="307769" y="779347"/>
                  <a:pt x="311595" y="768143"/>
                </a:cubicBezTo>
                <a:cubicBezTo>
                  <a:pt x="315422" y="757640"/>
                  <a:pt x="317974" y="747138"/>
                  <a:pt x="317974" y="742236"/>
                </a:cubicBezTo>
                <a:cubicBezTo>
                  <a:pt x="319249" y="731033"/>
                  <a:pt x="323076" y="717030"/>
                  <a:pt x="323076" y="717030"/>
                </a:cubicBezTo>
                <a:cubicBezTo>
                  <a:pt x="323713" y="716330"/>
                  <a:pt x="312871" y="724732"/>
                  <a:pt x="302666" y="733134"/>
                </a:cubicBezTo>
                <a:cubicBezTo>
                  <a:pt x="296925" y="738736"/>
                  <a:pt x="284807" y="745037"/>
                  <a:pt x="275240" y="763942"/>
                </a:cubicBezTo>
                <a:cubicBezTo>
                  <a:pt x="261846" y="791249"/>
                  <a:pt x="259932" y="799652"/>
                  <a:pt x="256105" y="815056"/>
                </a:cubicBezTo>
                <a:cubicBezTo>
                  <a:pt x="250365" y="826959"/>
                  <a:pt x="246539" y="836061"/>
                  <a:pt x="230593" y="846564"/>
                </a:cubicBezTo>
                <a:lnTo>
                  <a:pt x="229774" y="847655"/>
                </a:lnTo>
                <a:lnTo>
                  <a:pt x="209146" y="860042"/>
                </a:lnTo>
                <a:lnTo>
                  <a:pt x="147699" y="891297"/>
                </a:lnTo>
                <a:lnTo>
                  <a:pt x="150547" y="886474"/>
                </a:lnTo>
                <a:cubicBezTo>
                  <a:pt x="154692" y="881573"/>
                  <a:pt x="158838" y="878072"/>
                  <a:pt x="161708" y="875971"/>
                </a:cubicBezTo>
                <a:cubicBezTo>
                  <a:pt x="176378" y="870370"/>
                  <a:pt x="187859" y="864768"/>
                  <a:pt x="198064" y="857767"/>
                </a:cubicBezTo>
                <a:cubicBezTo>
                  <a:pt x="212733" y="847264"/>
                  <a:pt x="227403" y="815756"/>
                  <a:pt x="229316" y="805953"/>
                </a:cubicBezTo>
                <a:cubicBezTo>
                  <a:pt x="232505" y="794050"/>
                  <a:pt x="238883" y="780747"/>
                  <a:pt x="238883" y="780747"/>
                </a:cubicBezTo>
                <a:cubicBezTo>
                  <a:pt x="239522" y="780747"/>
                  <a:pt x="227403" y="787048"/>
                  <a:pt x="214647" y="794050"/>
                </a:cubicBezTo>
                <a:cubicBezTo>
                  <a:pt x="206993" y="798251"/>
                  <a:pt x="193599" y="803153"/>
                  <a:pt x="180842" y="821357"/>
                </a:cubicBezTo>
                <a:cubicBezTo>
                  <a:pt x="162984" y="846564"/>
                  <a:pt x="160433" y="855666"/>
                  <a:pt x="154692" y="871070"/>
                </a:cubicBezTo>
                <a:cubicBezTo>
                  <a:pt x="150865" y="876671"/>
                  <a:pt x="147836" y="881748"/>
                  <a:pt x="143770" y="886824"/>
                </a:cubicBezTo>
                <a:lnTo>
                  <a:pt x="128847" y="900540"/>
                </a:lnTo>
                <a:lnTo>
                  <a:pt x="81505" y="923234"/>
                </a:lnTo>
                <a:cubicBezTo>
                  <a:pt x="63965" y="931811"/>
                  <a:pt x="48816" y="939688"/>
                  <a:pt x="36698" y="947390"/>
                </a:cubicBezTo>
                <a:cubicBezTo>
                  <a:pt x="23942" y="954392"/>
                  <a:pt x="15013" y="962094"/>
                  <a:pt x="9272" y="968396"/>
                </a:cubicBezTo>
                <a:cubicBezTo>
                  <a:pt x="3532" y="974697"/>
                  <a:pt x="1619" y="978898"/>
                  <a:pt x="1619" y="978898"/>
                </a:cubicBezTo>
                <a:cubicBezTo>
                  <a:pt x="-2208" y="987300"/>
                  <a:pt x="1619" y="992902"/>
                  <a:pt x="4170" y="994302"/>
                </a:cubicBezTo>
                <a:cubicBezTo>
                  <a:pt x="6721" y="995003"/>
                  <a:pt x="7997" y="992202"/>
                  <a:pt x="11186" y="985900"/>
                </a:cubicBezTo>
                <a:cubicBezTo>
                  <a:pt x="16288" y="976798"/>
                  <a:pt x="24580" y="969796"/>
                  <a:pt x="33509" y="963494"/>
                </a:cubicBezTo>
                <a:cubicBezTo>
                  <a:pt x="42439" y="957193"/>
                  <a:pt x="52006" y="952291"/>
                  <a:pt x="61573" y="946690"/>
                </a:cubicBezTo>
                <a:cubicBezTo>
                  <a:pt x="80707" y="936187"/>
                  <a:pt x="101117" y="927085"/>
                  <a:pt x="120889" y="917282"/>
                </a:cubicBezTo>
                <a:lnTo>
                  <a:pt x="124937" y="915191"/>
                </a:lnTo>
                <a:lnTo>
                  <a:pt x="131094" y="915182"/>
                </a:lnTo>
                <a:cubicBezTo>
                  <a:pt x="149591" y="909581"/>
                  <a:pt x="159158" y="911681"/>
                  <a:pt x="171914" y="913081"/>
                </a:cubicBezTo>
                <a:cubicBezTo>
                  <a:pt x="186584" y="918683"/>
                  <a:pt x="194238" y="922884"/>
                  <a:pt x="225490" y="921484"/>
                </a:cubicBezTo>
                <a:cubicBezTo>
                  <a:pt x="247814" y="920784"/>
                  <a:pt x="261207" y="910281"/>
                  <a:pt x="269499" y="905380"/>
                </a:cubicBezTo>
                <a:cubicBezTo>
                  <a:pt x="283531" y="896978"/>
                  <a:pt x="296287" y="886474"/>
                  <a:pt x="295649" y="887175"/>
                </a:cubicBezTo>
                <a:cubicBezTo>
                  <a:pt x="295649" y="887875"/>
                  <a:pt x="280342" y="887875"/>
                  <a:pt x="268861" y="885074"/>
                </a:cubicBezTo>
                <a:cubicBezTo>
                  <a:pt x="259932" y="882273"/>
                  <a:pt x="226766" y="878072"/>
                  <a:pt x="209545" y="884374"/>
                </a:cubicBezTo>
                <a:cubicBezTo>
                  <a:pt x="197426" y="889275"/>
                  <a:pt x="186584" y="894877"/>
                  <a:pt x="173190" y="903979"/>
                </a:cubicBezTo>
                <a:cubicBezTo>
                  <a:pt x="169682" y="905380"/>
                  <a:pt x="164580" y="906605"/>
                  <a:pt x="158520" y="906780"/>
                </a:cubicBezTo>
                <a:lnTo>
                  <a:pt x="145531" y="904552"/>
                </a:lnTo>
                <a:lnTo>
                  <a:pt x="230273" y="860774"/>
                </a:lnTo>
                <a:lnTo>
                  <a:pt x="230174" y="861257"/>
                </a:lnTo>
                <a:cubicBezTo>
                  <a:pt x="231031" y="862274"/>
                  <a:pt x="233303" y="862318"/>
                  <a:pt x="237608" y="860567"/>
                </a:cubicBezTo>
                <a:cubicBezTo>
                  <a:pt x="255467" y="852866"/>
                  <a:pt x="264396" y="854266"/>
                  <a:pt x="277153" y="854266"/>
                </a:cubicBezTo>
                <a:cubicBezTo>
                  <a:pt x="291823" y="857067"/>
                  <a:pt x="299476" y="860567"/>
                  <a:pt x="330091" y="855666"/>
                </a:cubicBezTo>
                <a:cubicBezTo>
                  <a:pt x="351777" y="852165"/>
                  <a:pt x="363895" y="838862"/>
                  <a:pt x="371549" y="832560"/>
                </a:cubicBezTo>
                <a:cubicBezTo>
                  <a:pt x="384305" y="821357"/>
                  <a:pt x="395785" y="808754"/>
                  <a:pt x="395148" y="809455"/>
                </a:cubicBezTo>
                <a:cubicBezTo>
                  <a:pt x="395148" y="809455"/>
                  <a:pt x="379841" y="812955"/>
                  <a:pt x="368360" y="812255"/>
                </a:cubicBezTo>
                <a:cubicBezTo>
                  <a:pt x="363895" y="811555"/>
                  <a:pt x="353690" y="812255"/>
                  <a:pt x="342209" y="813656"/>
                </a:cubicBezTo>
                <a:cubicBezTo>
                  <a:pt x="330729" y="815056"/>
                  <a:pt x="319248" y="817857"/>
                  <a:pt x="310957" y="822058"/>
                </a:cubicBezTo>
                <a:cubicBezTo>
                  <a:pt x="300114" y="827659"/>
                  <a:pt x="289909" y="835361"/>
                  <a:pt x="277791" y="845163"/>
                </a:cubicBezTo>
                <a:cubicBezTo>
                  <a:pt x="274602" y="846914"/>
                  <a:pt x="269818" y="848664"/>
                  <a:pt x="263998" y="849452"/>
                </a:cubicBezTo>
                <a:lnTo>
                  <a:pt x="250304" y="848434"/>
                </a:lnTo>
                <a:lnTo>
                  <a:pt x="327497" y="793402"/>
                </a:lnTo>
                <a:lnTo>
                  <a:pt x="327350" y="796118"/>
                </a:lnTo>
                <a:cubicBezTo>
                  <a:pt x="328336" y="796895"/>
                  <a:pt x="330569" y="796501"/>
                  <a:pt x="334555" y="794050"/>
                </a:cubicBezTo>
                <a:cubicBezTo>
                  <a:pt x="350501" y="784248"/>
                  <a:pt x="359430" y="782847"/>
                  <a:pt x="371548" y="780747"/>
                </a:cubicBezTo>
                <a:cubicBezTo>
                  <a:pt x="379202" y="780747"/>
                  <a:pt x="384942" y="781447"/>
                  <a:pt x="391958" y="780047"/>
                </a:cubicBezTo>
                <a:cubicBezTo>
                  <a:pt x="399612" y="778646"/>
                  <a:pt x="408541" y="776546"/>
                  <a:pt x="423211" y="770244"/>
                </a:cubicBezTo>
                <a:cubicBezTo>
                  <a:pt x="443621" y="761142"/>
                  <a:pt x="453188" y="745037"/>
                  <a:pt x="458929" y="737336"/>
                </a:cubicBezTo>
                <a:cubicBezTo>
                  <a:pt x="469134" y="723332"/>
                  <a:pt x="477425" y="707928"/>
                  <a:pt x="476787" y="708628"/>
                </a:cubicBezTo>
                <a:cubicBezTo>
                  <a:pt x="476787" y="708628"/>
                  <a:pt x="462755" y="716330"/>
                  <a:pt x="451912" y="719131"/>
                </a:cubicBezTo>
                <a:cubicBezTo>
                  <a:pt x="447448" y="719831"/>
                  <a:pt x="437243" y="723332"/>
                  <a:pt x="427038" y="727533"/>
                </a:cubicBezTo>
                <a:cubicBezTo>
                  <a:pt x="416833" y="731734"/>
                  <a:pt x="405990" y="736635"/>
                  <a:pt x="398974" y="742937"/>
                </a:cubicBezTo>
                <a:cubicBezTo>
                  <a:pt x="389407" y="751339"/>
                  <a:pt x="381116" y="760441"/>
                  <a:pt x="370911" y="772345"/>
                </a:cubicBezTo>
                <a:cubicBezTo>
                  <a:pt x="368040" y="774795"/>
                  <a:pt x="363576" y="777421"/>
                  <a:pt x="357995" y="779259"/>
                </a:cubicBezTo>
                <a:lnTo>
                  <a:pt x="345357" y="780669"/>
                </a:lnTo>
                <a:lnTo>
                  <a:pt x="351140" y="776546"/>
                </a:lnTo>
                <a:cubicBezTo>
                  <a:pt x="368360" y="761492"/>
                  <a:pt x="384784" y="745037"/>
                  <a:pt x="399932" y="727270"/>
                </a:cubicBezTo>
                <a:lnTo>
                  <a:pt x="409616" y="713816"/>
                </a:lnTo>
                <a:lnTo>
                  <a:pt x="409668" y="714163"/>
                </a:lnTo>
                <a:cubicBezTo>
                  <a:pt x="410775" y="714710"/>
                  <a:pt x="412847" y="713879"/>
                  <a:pt x="416196" y="710728"/>
                </a:cubicBezTo>
                <a:cubicBezTo>
                  <a:pt x="429590" y="697424"/>
                  <a:pt x="437882" y="693923"/>
                  <a:pt x="448724" y="688322"/>
                </a:cubicBezTo>
                <a:cubicBezTo>
                  <a:pt x="455741" y="686221"/>
                  <a:pt x="460843" y="684821"/>
                  <a:pt x="467859" y="682721"/>
                </a:cubicBezTo>
                <a:cubicBezTo>
                  <a:pt x="474875" y="679219"/>
                  <a:pt x="483166" y="674318"/>
                  <a:pt x="495285" y="663815"/>
                </a:cubicBezTo>
                <a:cubicBezTo>
                  <a:pt x="511868" y="648411"/>
                  <a:pt x="516970" y="630207"/>
                  <a:pt x="520159" y="621105"/>
                </a:cubicBezTo>
                <a:cubicBezTo>
                  <a:pt x="525900" y="605000"/>
                  <a:pt x="529088" y="588196"/>
                  <a:pt x="529088" y="588897"/>
                </a:cubicBezTo>
                <a:cubicBezTo>
                  <a:pt x="529088" y="588897"/>
                  <a:pt x="518246" y="600099"/>
                  <a:pt x="508678" y="606401"/>
                </a:cubicBezTo>
                <a:cubicBezTo>
                  <a:pt x="504852" y="608502"/>
                  <a:pt x="496560" y="614803"/>
                  <a:pt x="487631" y="621805"/>
                </a:cubicBezTo>
                <a:cubicBezTo>
                  <a:pt x="479339" y="628806"/>
                  <a:pt x="470410" y="637209"/>
                  <a:pt x="465307" y="644911"/>
                </a:cubicBezTo>
                <a:cubicBezTo>
                  <a:pt x="458929" y="655413"/>
                  <a:pt x="453189" y="666616"/>
                  <a:pt x="446173" y="680620"/>
                </a:cubicBezTo>
                <a:cubicBezTo>
                  <a:pt x="443941" y="683420"/>
                  <a:pt x="440274" y="687096"/>
                  <a:pt x="435410" y="690335"/>
                </a:cubicBezTo>
                <a:lnTo>
                  <a:pt x="422983" y="695246"/>
                </a:lnTo>
                <a:lnTo>
                  <a:pt x="441071" y="670117"/>
                </a:lnTo>
                <a:lnTo>
                  <a:pt x="468780" y="613593"/>
                </a:lnTo>
                <a:lnTo>
                  <a:pt x="472961" y="609202"/>
                </a:lnTo>
                <a:cubicBezTo>
                  <a:pt x="481890" y="592398"/>
                  <a:pt x="488268" y="587497"/>
                  <a:pt x="497198" y="578394"/>
                </a:cubicBezTo>
                <a:cubicBezTo>
                  <a:pt x="503576" y="574193"/>
                  <a:pt x="508041" y="571392"/>
                  <a:pt x="513781" y="567191"/>
                </a:cubicBezTo>
                <a:cubicBezTo>
                  <a:pt x="519521" y="562290"/>
                  <a:pt x="525899" y="554588"/>
                  <a:pt x="534191" y="541285"/>
                </a:cubicBezTo>
                <a:cubicBezTo>
                  <a:pt x="545671" y="522380"/>
                  <a:pt x="545671" y="504875"/>
                  <a:pt x="546310" y="495073"/>
                </a:cubicBezTo>
                <a:cubicBezTo>
                  <a:pt x="548223" y="478268"/>
                  <a:pt x="546947" y="462164"/>
                  <a:pt x="546947" y="462864"/>
                </a:cubicBezTo>
                <a:cubicBezTo>
                  <a:pt x="546947" y="462864"/>
                  <a:pt x="539931" y="476167"/>
                  <a:pt x="532278" y="484570"/>
                </a:cubicBezTo>
                <a:cubicBezTo>
                  <a:pt x="529088" y="487370"/>
                  <a:pt x="522710" y="495773"/>
                  <a:pt x="516332" y="504875"/>
                </a:cubicBezTo>
                <a:cubicBezTo>
                  <a:pt x="509954" y="513977"/>
                  <a:pt x="503576" y="524480"/>
                  <a:pt x="501024" y="532883"/>
                </a:cubicBezTo>
                <a:cubicBezTo>
                  <a:pt x="497836" y="544785"/>
                  <a:pt x="495284" y="556689"/>
                  <a:pt x="492733" y="572093"/>
                </a:cubicBezTo>
                <a:cubicBezTo>
                  <a:pt x="491457" y="575244"/>
                  <a:pt x="488906" y="579795"/>
                  <a:pt x="485159" y="584346"/>
                </a:cubicBezTo>
                <a:lnTo>
                  <a:pt x="476621" y="591438"/>
                </a:lnTo>
                <a:lnTo>
                  <a:pt x="492096" y="536383"/>
                </a:lnTo>
                <a:lnTo>
                  <a:pt x="495732" y="504093"/>
                </a:lnTo>
                <a:lnTo>
                  <a:pt x="499111" y="497873"/>
                </a:lnTo>
                <a:cubicBezTo>
                  <a:pt x="503576" y="479668"/>
                  <a:pt x="508040" y="472667"/>
                  <a:pt x="514418" y="462164"/>
                </a:cubicBezTo>
                <a:cubicBezTo>
                  <a:pt x="523986" y="450961"/>
                  <a:pt x="529726" y="446060"/>
                  <a:pt x="539931" y="416652"/>
                </a:cubicBezTo>
                <a:cubicBezTo>
                  <a:pt x="546947" y="396347"/>
                  <a:pt x="543120" y="380243"/>
                  <a:pt x="541844" y="371140"/>
                </a:cubicBezTo>
                <a:cubicBezTo>
                  <a:pt x="539931" y="355736"/>
                  <a:pt x="536104" y="341033"/>
                  <a:pt x="536104" y="341733"/>
                </a:cubicBezTo>
                <a:cubicBezTo>
                  <a:pt x="536104" y="342433"/>
                  <a:pt x="532277" y="355736"/>
                  <a:pt x="526537" y="365539"/>
                </a:cubicBezTo>
                <a:cubicBezTo>
                  <a:pt x="523986" y="369740"/>
                  <a:pt x="519521" y="378843"/>
                  <a:pt x="515694" y="388645"/>
                </a:cubicBezTo>
                <a:cubicBezTo>
                  <a:pt x="511868" y="399147"/>
                  <a:pt x="508040" y="410350"/>
                  <a:pt x="507402" y="418753"/>
                </a:cubicBezTo>
                <a:cubicBezTo>
                  <a:pt x="506764" y="430656"/>
                  <a:pt x="507402" y="442559"/>
                  <a:pt x="508678" y="457263"/>
                </a:cubicBezTo>
                <a:cubicBezTo>
                  <a:pt x="508359" y="460764"/>
                  <a:pt x="507083" y="465665"/>
                  <a:pt x="504692" y="470916"/>
                </a:cubicBezTo>
                <a:lnTo>
                  <a:pt x="498429" y="480152"/>
                </a:lnTo>
                <a:lnTo>
                  <a:pt x="500228" y="464177"/>
                </a:lnTo>
                <a:cubicBezTo>
                  <a:pt x="501025" y="439933"/>
                  <a:pt x="500068" y="415602"/>
                  <a:pt x="497836" y="391446"/>
                </a:cubicBezTo>
                <a:lnTo>
                  <a:pt x="497158" y="386905"/>
                </a:lnTo>
                <a:lnTo>
                  <a:pt x="498473" y="385844"/>
                </a:lnTo>
                <a:cubicBezTo>
                  <a:pt x="499110" y="367639"/>
                  <a:pt x="502300" y="359937"/>
                  <a:pt x="506127" y="348734"/>
                </a:cubicBezTo>
                <a:cubicBezTo>
                  <a:pt x="513142" y="336131"/>
                  <a:pt x="517607" y="330530"/>
                  <a:pt x="522710" y="301822"/>
                </a:cubicBezTo>
                <a:cubicBezTo>
                  <a:pt x="525899" y="281517"/>
                  <a:pt x="520159" y="267514"/>
                  <a:pt x="518245" y="259112"/>
                </a:cubicBezTo>
                <a:cubicBezTo>
                  <a:pt x="514418" y="245108"/>
                  <a:pt x="509315" y="231804"/>
                  <a:pt x="509315" y="232505"/>
                </a:cubicBezTo>
                <a:cubicBezTo>
                  <a:pt x="509315" y="232505"/>
                  <a:pt x="506764" y="246508"/>
                  <a:pt x="502937" y="256311"/>
                </a:cubicBezTo>
                <a:cubicBezTo>
                  <a:pt x="499110" y="264012"/>
                  <a:pt x="490819" y="292720"/>
                  <a:pt x="492095" y="309524"/>
                </a:cubicBezTo>
                <a:cubicBezTo>
                  <a:pt x="493370" y="320727"/>
                  <a:pt x="495922" y="331930"/>
                  <a:pt x="499748" y="345934"/>
                </a:cubicBezTo>
                <a:cubicBezTo>
                  <a:pt x="500067" y="349085"/>
                  <a:pt x="499907" y="353811"/>
                  <a:pt x="498712" y="359237"/>
                </a:cubicBezTo>
                <a:lnTo>
                  <a:pt x="494531" y="369325"/>
                </a:lnTo>
                <a:lnTo>
                  <a:pt x="487152" y="319940"/>
                </a:lnTo>
                <a:lnTo>
                  <a:pt x="477565" y="281364"/>
                </a:lnTo>
                <a:lnTo>
                  <a:pt x="479339" y="279417"/>
                </a:lnTo>
                <a:cubicBezTo>
                  <a:pt x="477426" y="262612"/>
                  <a:pt x="479339" y="254210"/>
                  <a:pt x="481890" y="243007"/>
                </a:cubicBezTo>
                <a:cubicBezTo>
                  <a:pt x="486355" y="230404"/>
                  <a:pt x="490182" y="223402"/>
                  <a:pt x="492095" y="196096"/>
                </a:cubicBezTo>
                <a:cubicBezTo>
                  <a:pt x="493371" y="176490"/>
                  <a:pt x="486355" y="163887"/>
                  <a:pt x="483804" y="156185"/>
                </a:cubicBezTo>
                <a:cubicBezTo>
                  <a:pt x="478702" y="142882"/>
                  <a:pt x="472961" y="130978"/>
                  <a:pt x="472961" y="131679"/>
                </a:cubicBezTo>
                <a:cubicBezTo>
                  <a:pt x="472961" y="131679"/>
                  <a:pt x="471685" y="144982"/>
                  <a:pt x="468496" y="154784"/>
                </a:cubicBezTo>
                <a:cubicBezTo>
                  <a:pt x="465945" y="162487"/>
                  <a:pt x="460205" y="191194"/>
                  <a:pt x="463394" y="207298"/>
                </a:cubicBezTo>
                <a:cubicBezTo>
                  <a:pt x="465945" y="217801"/>
                  <a:pt x="469772" y="228304"/>
                  <a:pt x="474875" y="240907"/>
                </a:cubicBezTo>
                <a:cubicBezTo>
                  <a:pt x="475512" y="244058"/>
                  <a:pt x="475991" y="248609"/>
                  <a:pt x="475592" y="253948"/>
                </a:cubicBezTo>
                <a:lnTo>
                  <a:pt x="473137" y="263548"/>
                </a:lnTo>
                <a:lnTo>
                  <a:pt x="469772" y="250009"/>
                </a:lnTo>
                <a:lnTo>
                  <a:pt x="445268" y="184139"/>
                </a:lnTo>
                <a:lnTo>
                  <a:pt x="448087" y="179991"/>
                </a:lnTo>
                <a:cubicBezTo>
                  <a:pt x="444260" y="163887"/>
                  <a:pt x="445535" y="156185"/>
                  <a:pt x="446811" y="144982"/>
                </a:cubicBezTo>
                <a:cubicBezTo>
                  <a:pt x="450638" y="131679"/>
                  <a:pt x="453189" y="125377"/>
                  <a:pt x="453189" y="98070"/>
                </a:cubicBezTo>
                <a:cubicBezTo>
                  <a:pt x="453189" y="79165"/>
                  <a:pt x="445535" y="67262"/>
                  <a:pt x="442346" y="60260"/>
                </a:cubicBezTo>
                <a:cubicBezTo>
                  <a:pt x="436606" y="48357"/>
                  <a:pt x="430228" y="37154"/>
                  <a:pt x="430228" y="37854"/>
                </a:cubicBezTo>
                <a:cubicBezTo>
                  <a:pt x="430228" y="38555"/>
                  <a:pt x="429590" y="51158"/>
                  <a:pt x="427677" y="60961"/>
                </a:cubicBezTo>
                <a:cubicBezTo>
                  <a:pt x="425125" y="68662"/>
                  <a:pt x="421936" y="97370"/>
                  <a:pt x="426401" y="112073"/>
                </a:cubicBezTo>
                <a:cubicBezTo>
                  <a:pt x="429590" y="121876"/>
                  <a:pt x="434055" y="132379"/>
                  <a:pt x="440433" y="143582"/>
                </a:cubicBezTo>
                <a:cubicBezTo>
                  <a:pt x="441071" y="146383"/>
                  <a:pt x="441709" y="150759"/>
                  <a:pt x="441709" y="156010"/>
                </a:cubicBezTo>
                <a:lnTo>
                  <a:pt x="439779" y="169382"/>
                </a:lnTo>
                <a:lnTo>
                  <a:pt x="420023" y="116274"/>
                </a:lnTo>
                <a:cubicBezTo>
                  <a:pt x="414921" y="107172"/>
                  <a:pt x="414283" y="100170"/>
                  <a:pt x="412369" y="91768"/>
                </a:cubicBezTo>
                <a:cubicBezTo>
                  <a:pt x="411731" y="78465"/>
                  <a:pt x="412369" y="71463"/>
                  <a:pt x="403440" y="46956"/>
                </a:cubicBezTo>
                <a:cubicBezTo>
                  <a:pt x="397699" y="29452"/>
                  <a:pt x="386857" y="21050"/>
                  <a:pt x="381754" y="16148"/>
                </a:cubicBezTo>
                <a:cubicBezTo>
                  <a:pt x="372825" y="7046"/>
                  <a:pt x="363258" y="-656"/>
                  <a:pt x="363896" y="44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85" name="任意多边形: 形状 184">
            <a:extLst>
              <a:ext uri="{FF2B5EF4-FFF2-40B4-BE49-F238E27FC236}">
                <a16:creationId xmlns:a16="http://schemas.microsoft.com/office/drawing/2014/main" id="{B98CFB86-8CF8-50B3-D826-74EF8927C6DA}"/>
              </a:ext>
            </a:extLst>
          </p:cNvPr>
          <p:cNvSpPr/>
          <p:nvPr/>
        </p:nvSpPr>
        <p:spPr>
          <a:xfrm>
            <a:off x="10518470" y="5053957"/>
            <a:ext cx="547363" cy="994407"/>
          </a:xfrm>
          <a:custGeom>
            <a:avLst/>
            <a:gdLst>
              <a:gd name="connsiteX0" fmla="*/ 363896 w 547363"/>
              <a:gd name="connsiteY0" fmla="*/ 44 h 994407"/>
              <a:gd name="connsiteX1" fmla="*/ 381754 w 547363"/>
              <a:gd name="connsiteY1" fmla="*/ 16148 h 994407"/>
              <a:gd name="connsiteX2" fmla="*/ 403440 w 547363"/>
              <a:gd name="connsiteY2" fmla="*/ 46956 h 994407"/>
              <a:gd name="connsiteX3" fmla="*/ 412369 w 547363"/>
              <a:gd name="connsiteY3" fmla="*/ 91768 h 994407"/>
              <a:gd name="connsiteX4" fmla="*/ 420023 w 547363"/>
              <a:gd name="connsiteY4" fmla="*/ 116274 h 994407"/>
              <a:gd name="connsiteX5" fmla="*/ 439779 w 547363"/>
              <a:gd name="connsiteY5" fmla="*/ 169382 h 994407"/>
              <a:gd name="connsiteX6" fmla="*/ 441709 w 547363"/>
              <a:gd name="connsiteY6" fmla="*/ 156010 h 994407"/>
              <a:gd name="connsiteX7" fmla="*/ 440433 w 547363"/>
              <a:gd name="connsiteY7" fmla="*/ 143582 h 994407"/>
              <a:gd name="connsiteX8" fmla="*/ 426401 w 547363"/>
              <a:gd name="connsiteY8" fmla="*/ 112073 h 994407"/>
              <a:gd name="connsiteX9" fmla="*/ 427677 w 547363"/>
              <a:gd name="connsiteY9" fmla="*/ 60961 h 994407"/>
              <a:gd name="connsiteX10" fmla="*/ 430228 w 547363"/>
              <a:gd name="connsiteY10" fmla="*/ 37854 h 994407"/>
              <a:gd name="connsiteX11" fmla="*/ 442346 w 547363"/>
              <a:gd name="connsiteY11" fmla="*/ 60260 h 994407"/>
              <a:gd name="connsiteX12" fmla="*/ 453189 w 547363"/>
              <a:gd name="connsiteY12" fmla="*/ 98070 h 994407"/>
              <a:gd name="connsiteX13" fmla="*/ 446811 w 547363"/>
              <a:gd name="connsiteY13" fmla="*/ 144982 h 994407"/>
              <a:gd name="connsiteX14" fmla="*/ 448087 w 547363"/>
              <a:gd name="connsiteY14" fmla="*/ 179991 h 994407"/>
              <a:gd name="connsiteX15" fmla="*/ 445268 w 547363"/>
              <a:gd name="connsiteY15" fmla="*/ 184139 h 994407"/>
              <a:gd name="connsiteX16" fmla="*/ 469772 w 547363"/>
              <a:gd name="connsiteY16" fmla="*/ 250009 h 994407"/>
              <a:gd name="connsiteX17" fmla="*/ 473137 w 547363"/>
              <a:gd name="connsiteY17" fmla="*/ 263548 h 994407"/>
              <a:gd name="connsiteX18" fmla="*/ 475592 w 547363"/>
              <a:gd name="connsiteY18" fmla="*/ 253948 h 994407"/>
              <a:gd name="connsiteX19" fmla="*/ 474875 w 547363"/>
              <a:gd name="connsiteY19" fmla="*/ 240907 h 994407"/>
              <a:gd name="connsiteX20" fmla="*/ 463394 w 547363"/>
              <a:gd name="connsiteY20" fmla="*/ 207298 h 994407"/>
              <a:gd name="connsiteX21" fmla="*/ 468496 w 547363"/>
              <a:gd name="connsiteY21" fmla="*/ 154784 h 994407"/>
              <a:gd name="connsiteX22" fmla="*/ 472961 w 547363"/>
              <a:gd name="connsiteY22" fmla="*/ 131679 h 994407"/>
              <a:gd name="connsiteX23" fmla="*/ 483804 w 547363"/>
              <a:gd name="connsiteY23" fmla="*/ 156185 h 994407"/>
              <a:gd name="connsiteX24" fmla="*/ 492095 w 547363"/>
              <a:gd name="connsiteY24" fmla="*/ 196096 h 994407"/>
              <a:gd name="connsiteX25" fmla="*/ 481890 w 547363"/>
              <a:gd name="connsiteY25" fmla="*/ 243007 h 994407"/>
              <a:gd name="connsiteX26" fmla="*/ 479339 w 547363"/>
              <a:gd name="connsiteY26" fmla="*/ 279417 h 994407"/>
              <a:gd name="connsiteX27" fmla="*/ 477565 w 547363"/>
              <a:gd name="connsiteY27" fmla="*/ 281364 h 994407"/>
              <a:gd name="connsiteX28" fmla="*/ 487152 w 547363"/>
              <a:gd name="connsiteY28" fmla="*/ 319940 h 994407"/>
              <a:gd name="connsiteX29" fmla="*/ 494531 w 547363"/>
              <a:gd name="connsiteY29" fmla="*/ 369327 h 994407"/>
              <a:gd name="connsiteX30" fmla="*/ 498713 w 547363"/>
              <a:gd name="connsiteY30" fmla="*/ 359237 h 994407"/>
              <a:gd name="connsiteX31" fmla="*/ 499749 w 547363"/>
              <a:gd name="connsiteY31" fmla="*/ 345934 h 994407"/>
              <a:gd name="connsiteX32" fmla="*/ 492096 w 547363"/>
              <a:gd name="connsiteY32" fmla="*/ 309524 h 994407"/>
              <a:gd name="connsiteX33" fmla="*/ 502938 w 547363"/>
              <a:gd name="connsiteY33" fmla="*/ 256311 h 994407"/>
              <a:gd name="connsiteX34" fmla="*/ 509316 w 547363"/>
              <a:gd name="connsiteY34" fmla="*/ 232505 h 994407"/>
              <a:gd name="connsiteX35" fmla="*/ 518246 w 547363"/>
              <a:gd name="connsiteY35" fmla="*/ 259112 h 994407"/>
              <a:gd name="connsiteX36" fmla="*/ 522711 w 547363"/>
              <a:gd name="connsiteY36" fmla="*/ 301822 h 994407"/>
              <a:gd name="connsiteX37" fmla="*/ 506128 w 547363"/>
              <a:gd name="connsiteY37" fmla="*/ 348734 h 994407"/>
              <a:gd name="connsiteX38" fmla="*/ 498474 w 547363"/>
              <a:gd name="connsiteY38" fmla="*/ 385844 h 994407"/>
              <a:gd name="connsiteX39" fmla="*/ 497158 w 547363"/>
              <a:gd name="connsiteY39" fmla="*/ 386906 h 994407"/>
              <a:gd name="connsiteX40" fmla="*/ 497836 w 547363"/>
              <a:gd name="connsiteY40" fmla="*/ 391446 h 994407"/>
              <a:gd name="connsiteX41" fmla="*/ 500227 w 547363"/>
              <a:gd name="connsiteY41" fmla="*/ 464177 h 994407"/>
              <a:gd name="connsiteX42" fmla="*/ 498428 w 547363"/>
              <a:gd name="connsiteY42" fmla="*/ 480152 h 994407"/>
              <a:gd name="connsiteX43" fmla="*/ 504692 w 547363"/>
              <a:gd name="connsiteY43" fmla="*/ 470916 h 994407"/>
              <a:gd name="connsiteX44" fmla="*/ 508678 w 547363"/>
              <a:gd name="connsiteY44" fmla="*/ 457263 h 994407"/>
              <a:gd name="connsiteX45" fmla="*/ 507402 w 547363"/>
              <a:gd name="connsiteY45" fmla="*/ 418753 h 994407"/>
              <a:gd name="connsiteX46" fmla="*/ 515694 w 547363"/>
              <a:gd name="connsiteY46" fmla="*/ 388645 h 994407"/>
              <a:gd name="connsiteX47" fmla="*/ 526537 w 547363"/>
              <a:gd name="connsiteY47" fmla="*/ 365539 h 994407"/>
              <a:gd name="connsiteX48" fmla="*/ 536104 w 547363"/>
              <a:gd name="connsiteY48" fmla="*/ 341733 h 994407"/>
              <a:gd name="connsiteX49" fmla="*/ 541844 w 547363"/>
              <a:gd name="connsiteY49" fmla="*/ 371140 h 994407"/>
              <a:gd name="connsiteX50" fmla="*/ 539931 w 547363"/>
              <a:gd name="connsiteY50" fmla="*/ 416652 h 994407"/>
              <a:gd name="connsiteX51" fmla="*/ 514418 w 547363"/>
              <a:gd name="connsiteY51" fmla="*/ 462164 h 994407"/>
              <a:gd name="connsiteX52" fmla="*/ 499111 w 547363"/>
              <a:gd name="connsiteY52" fmla="*/ 497873 h 994407"/>
              <a:gd name="connsiteX53" fmla="*/ 495732 w 547363"/>
              <a:gd name="connsiteY53" fmla="*/ 504094 h 994407"/>
              <a:gd name="connsiteX54" fmla="*/ 492096 w 547363"/>
              <a:gd name="connsiteY54" fmla="*/ 536383 h 994407"/>
              <a:gd name="connsiteX55" fmla="*/ 476621 w 547363"/>
              <a:gd name="connsiteY55" fmla="*/ 591438 h 994407"/>
              <a:gd name="connsiteX56" fmla="*/ 485159 w 547363"/>
              <a:gd name="connsiteY56" fmla="*/ 584346 h 994407"/>
              <a:gd name="connsiteX57" fmla="*/ 492733 w 547363"/>
              <a:gd name="connsiteY57" fmla="*/ 572093 h 994407"/>
              <a:gd name="connsiteX58" fmla="*/ 501024 w 547363"/>
              <a:gd name="connsiteY58" fmla="*/ 532883 h 994407"/>
              <a:gd name="connsiteX59" fmla="*/ 516332 w 547363"/>
              <a:gd name="connsiteY59" fmla="*/ 504875 h 994407"/>
              <a:gd name="connsiteX60" fmla="*/ 532278 w 547363"/>
              <a:gd name="connsiteY60" fmla="*/ 484570 h 994407"/>
              <a:gd name="connsiteX61" fmla="*/ 546947 w 547363"/>
              <a:gd name="connsiteY61" fmla="*/ 462864 h 994407"/>
              <a:gd name="connsiteX62" fmla="*/ 546310 w 547363"/>
              <a:gd name="connsiteY62" fmla="*/ 495073 h 994407"/>
              <a:gd name="connsiteX63" fmla="*/ 534191 w 547363"/>
              <a:gd name="connsiteY63" fmla="*/ 541285 h 994407"/>
              <a:gd name="connsiteX64" fmla="*/ 513781 w 547363"/>
              <a:gd name="connsiteY64" fmla="*/ 567191 h 994407"/>
              <a:gd name="connsiteX65" fmla="*/ 497198 w 547363"/>
              <a:gd name="connsiteY65" fmla="*/ 578394 h 994407"/>
              <a:gd name="connsiteX66" fmla="*/ 472961 w 547363"/>
              <a:gd name="connsiteY66" fmla="*/ 609202 h 994407"/>
              <a:gd name="connsiteX67" fmla="*/ 468780 w 547363"/>
              <a:gd name="connsiteY67" fmla="*/ 613593 h 994407"/>
              <a:gd name="connsiteX68" fmla="*/ 441071 w 547363"/>
              <a:gd name="connsiteY68" fmla="*/ 670117 h 994407"/>
              <a:gd name="connsiteX69" fmla="*/ 422983 w 547363"/>
              <a:gd name="connsiteY69" fmla="*/ 695246 h 994407"/>
              <a:gd name="connsiteX70" fmla="*/ 435410 w 547363"/>
              <a:gd name="connsiteY70" fmla="*/ 690335 h 994407"/>
              <a:gd name="connsiteX71" fmla="*/ 446173 w 547363"/>
              <a:gd name="connsiteY71" fmla="*/ 680620 h 994407"/>
              <a:gd name="connsiteX72" fmla="*/ 465307 w 547363"/>
              <a:gd name="connsiteY72" fmla="*/ 644911 h 994407"/>
              <a:gd name="connsiteX73" fmla="*/ 487631 w 547363"/>
              <a:gd name="connsiteY73" fmla="*/ 621805 h 994407"/>
              <a:gd name="connsiteX74" fmla="*/ 508678 w 547363"/>
              <a:gd name="connsiteY74" fmla="*/ 606401 h 994407"/>
              <a:gd name="connsiteX75" fmla="*/ 529088 w 547363"/>
              <a:gd name="connsiteY75" fmla="*/ 588897 h 994407"/>
              <a:gd name="connsiteX76" fmla="*/ 520159 w 547363"/>
              <a:gd name="connsiteY76" fmla="*/ 621105 h 994407"/>
              <a:gd name="connsiteX77" fmla="*/ 495285 w 547363"/>
              <a:gd name="connsiteY77" fmla="*/ 663815 h 994407"/>
              <a:gd name="connsiteX78" fmla="*/ 467859 w 547363"/>
              <a:gd name="connsiteY78" fmla="*/ 682721 h 994407"/>
              <a:gd name="connsiteX79" fmla="*/ 448724 w 547363"/>
              <a:gd name="connsiteY79" fmla="*/ 688322 h 994407"/>
              <a:gd name="connsiteX80" fmla="*/ 416196 w 547363"/>
              <a:gd name="connsiteY80" fmla="*/ 710728 h 994407"/>
              <a:gd name="connsiteX81" fmla="*/ 409668 w 547363"/>
              <a:gd name="connsiteY81" fmla="*/ 714163 h 994407"/>
              <a:gd name="connsiteX82" fmla="*/ 409616 w 547363"/>
              <a:gd name="connsiteY82" fmla="*/ 713816 h 994407"/>
              <a:gd name="connsiteX83" fmla="*/ 399932 w 547363"/>
              <a:gd name="connsiteY83" fmla="*/ 727270 h 994407"/>
              <a:gd name="connsiteX84" fmla="*/ 351140 w 547363"/>
              <a:gd name="connsiteY84" fmla="*/ 776546 h 994407"/>
              <a:gd name="connsiteX85" fmla="*/ 345357 w 547363"/>
              <a:gd name="connsiteY85" fmla="*/ 780669 h 994407"/>
              <a:gd name="connsiteX86" fmla="*/ 357996 w 547363"/>
              <a:gd name="connsiteY86" fmla="*/ 779259 h 994407"/>
              <a:gd name="connsiteX87" fmla="*/ 370912 w 547363"/>
              <a:gd name="connsiteY87" fmla="*/ 772345 h 994407"/>
              <a:gd name="connsiteX88" fmla="*/ 398975 w 547363"/>
              <a:gd name="connsiteY88" fmla="*/ 742937 h 994407"/>
              <a:gd name="connsiteX89" fmla="*/ 427039 w 547363"/>
              <a:gd name="connsiteY89" fmla="*/ 727533 h 994407"/>
              <a:gd name="connsiteX90" fmla="*/ 451913 w 547363"/>
              <a:gd name="connsiteY90" fmla="*/ 719131 h 994407"/>
              <a:gd name="connsiteX91" fmla="*/ 476788 w 547363"/>
              <a:gd name="connsiteY91" fmla="*/ 708628 h 994407"/>
              <a:gd name="connsiteX92" fmla="*/ 458930 w 547363"/>
              <a:gd name="connsiteY92" fmla="*/ 737336 h 994407"/>
              <a:gd name="connsiteX93" fmla="*/ 423212 w 547363"/>
              <a:gd name="connsiteY93" fmla="*/ 770244 h 994407"/>
              <a:gd name="connsiteX94" fmla="*/ 391959 w 547363"/>
              <a:gd name="connsiteY94" fmla="*/ 780047 h 994407"/>
              <a:gd name="connsiteX95" fmla="*/ 371549 w 547363"/>
              <a:gd name="connsiteY95" fmla="*/ 780747 h 994407"/>
              <a:gd name="connsiteX96" fmla="*/ 334556 w 547363"/>
              <a:gd name="connsiteY96" fmla="*/ 794050 h 994407"/>
              <a:gd name="connsiteX97" fmla="*/ 327351 w 547363"/>
              <a:gd name="connsiteY97" fmla="*/ 796118 h 994407"/>
              <a:gd name="connsiteX98" fmla="*/ 327498 w 547363"/>
              <a:gd name="connsiteY98" fmla="*/ 793401 h 994407"/>
              <a:gd name="connsiteX99" fmla="*/ 250304 w 547363"/>
              <a:gd name="connsiteY99" fmla="*/ 848434 h 994407"/>
              <a:gd name="connsiteX100" fmla="*/ 263998 w 547363"/>
              <a:gd name="connsiteY100" fmla="*/ 849452 h 994407"/>
              <a:gd name="connsiteX101" fmla="*/ 277791 w 547363"/>
              <a:gd name="connsiteY101" fmla="*/ 845163 h 994407"/>
              <a:gd name="connsiteX102" fmla="*/ 310957 w 547363"/>
              <a:gd name="connsiteY102" fmla="*/ 822058 h 994407"/>
              <a:gd name="connsiteX103" fmla="*/ 342209 w 547363"/>
              <a:gd name="connsiteY103" fmla="*/ 813656 h 994407"/>
              <a:gd name="connsiteX104" fmla="*/ 368360 w 547363"/>
              <a:gd name="connsiteY104" fmla="*/ 812255 h 994407"/>
              <a:gd name="connsiteX105" fmla="*/ 395148 w 547363"/>
              <a:gd name="connsiteY105" fmla="*/ 809455 h 994407"/>
              <a:gd name="connsiteX106" fmla="*/ 371549 w 547363"/>
              <a:gd name="connsiteY106" fmla="*/ 832560 h 994407"/>
              <a:gd name="connsiteX107" fmla="*/ 330091 w 547363"/>
              <a:gd name="connsiteY107" fmla="*/ 855666 h 994407"/>
              <a:gd name="connsiteX108" fmla="*/ 277153 w 547363"/>
              <a:gd name="connsiteY108" fmla="*/ 854266 h 994407"/>
              <a:gd name="connsiteX109" fmla="*/ 237608 w 547363"/>
              <a:gd name="connsiteY109" fmla="*/ 860567 h 994407"/>
              <a:gd name="connsiteX110" fmla="*/ 230174 w 547363"/>
              <a:gd name="connsiteY110" fmla="*/ 861257 h 994407"/>
              <a:gd name="connsiteX111" fmla="*/ 230273 w 547363"/>
              <a:gd name="connsiteY111" fmla="*/ 860774 h 994407"/>
              <a:gd name="connsiteX112" fmla="*/ 145531 w 547363"/>
              <a:gd name="connsiteY112" fmla="*/ 904552 h 994407"/>
              <a:gd name="connsiteX113" fmla="*/ 158520 w 547363"/>
              <a:gd name="connsiteY113" fmla="*/ 906780 h 994407"/>
              <a:gd name="connsiteX114" fmla="*/ 173190 w 547363"/>
              <a:gd name="connsiteY114" fmla="*/ 903979 h 994407"/>
              <a:gd name="connsiteX115" fmla="*/ 209545 w 547363"/>
              <a:gd name="connsiteY115" fmla="*/ 884374 h 994407"/>
              <a:gd name="connsiteX116" fmla="*/ 268861 w 547363"/>
              <a:gd name="connsiteY116" fmla="*/ 885074 h 994407"/>
              <a:gd name="connsiteX117" fmla="*/ 295649 w 547363"/>
              <a:gd name="connsiteY117" fmla="*/ 887175 h 994407"/>
              <a:gd name="connsiteX118" fmla="*/ 269499 w 547363"/>
              <a:gd name="connsiteY118" fmla="*/ 905380 h 994407"/>
              <a:gd name="connsiteX119" fmla="*/ 225490 w 547363"/>
              <a:gd name="connsiteY119" fmla="*/ 921484 h 994407"/>
              <a:gd name="connsiteX120" fmla="*/ 171914 w 547363"/>
              <a:gd name="connsiteY120" fmla="*/ 913081 h 994407"/>
              <a:gd name="connsiteX121" fmla="*/ 131094 w 547363"/>
              <a:gd name="connsiteY121" fmla="*/ 915182 h 994407"/>
              <a:gd name="connsiteX122" fmla="*/ 124937 w 547363"/>
              <a:gd name="connsiteY122" fmla="*/ 915191 h 994407"/>
              <a:gd name="connsiteX123" fmla="*/ 120889 w 547363"/>
              <a:gd name="connsiteY123" fmla="*/ 917282 h 994407"/>
              <a:gd name="connsiteX124" fmla="*/ 61573 w 547363"/>
              <a:gd name="connsiteY124" fmla="*/ 946690 h 994407"/>
              <a:gd name="connsiteX125" fmla="*/ 33509 w 547363"/>
              <a:gd name="connsiteY125" fmla="*/ 963494 h 994407"/>
              <a:gd name="connsiteX126" fmla="*/ 11186 w 547363"/>
              <a:gd name="connsiteY126" fmla="*/ 985900 h 994407"/>
              <a:gd name="connsiteX127" fmla="*/ 4170 w 547363"/>
              <a:gd name="connsiteY127" fmla="*/ 994302 h 994407"/>
              <a:gd name="connsiteX128" fmla="*/ 1619 w 547363"/>
              <a:gd name="connsiteY128" fmla="*/ 978898 h 994407"/>
              <a:gd name="connsiteX129" fmla="*/ 9272 w 547363"/>
              <a:gd name="connsiteY129" fmla="*/ 968396 h 994407"/>
              <a:gd name="connsiteX130" fmla="*/ 36698 w 547363"/>
              <a:gd name="connsiteY130" fmla="*/ 947390 h 994407"/>
              <a:gd name="connsiteX131" fmla="*/ 81505 w 547363"/>
              <a:gd name="connsiteY131" fmla="*/ 923234 h 994407"/>
              <a:gd name="connsiteX132" fmla="*/ 128847 w 547363"/>
              <a:gd name="connsiteY132" fmla="*/ 900540 h 994407"/>
              <a:gd name="connsiteX133" fmla="*/ 143770 w 547363"/>
              <a:gd name="connsiteY133" fmla="*/ 886824 h 994407"/>
              <a:gd name="connsiteX134" fmla="*/ 154692 w 547363"/>
              <a:gd name="connsiteY134" fmla="*/ 871070 h 994407"/>
              <a:gd name="connsiteX135" fmla="*/ 180842 w 547363"/>
              <a:gd name="connsiteY135" fmla="*/ 821357 h 994407"/>
              <a:gd name="connsiteX136" fmla="*/ 214647 w 547363"/>
              <a:gd name="connsiteY136" fmla="*/ 794050 h 994407"/>
              <a:gd name="connsiteX137" fmla="*/ 238883 w 547363"/>
              <a:gd name="connsiteY137" fmla="*/ 780747 h 994407"/>
              <a:gd name="connsiteX138" fmla="*/ 229316 w 547363"/>
              <a:gd name="connsiteY138" fmla="*/ 805953 h 994407"/>
              <a:gd name="connsiteX139" fmla="*/ 198064 w 547363"/>
              <a:gd name="connsiteY139" fmla="*/ 857767 h 994407"/>
              <a:gd name="connsiteX140" fmla="*/ 161708 w 547363"/>
              <a:gd name="connsiteY140" fmla="*/ 875971 h 994407"/>
              <a:gd name="connsiteX141" fmla="*/ 150547 w 547363"/>
              <a:gd name="connsiteY141" fmla="*/ 886474 h 994407"/>
              <a:gd name="connsiteX142" fmla="*/ 147699 w 547363"/>
              <a:gd name="connsiteY142" fmla="*/ 891297 h 994407"/>
              <a:gd name="connsiteX143" fmla="*/ 209147 w 547363"/>
              <a:gd name="connsiteY143" fmla="*/ 860042 h 994407"/>
              <a:gd name="connsiteX144" fmla="*/ 229773 w 547363"/>
              <a:gd name="connsiteY144" fmla="*/ 847656 h 994407"/>
              <a:gd name="connsiteX145" fmla="*/ 230593 w 547363"/>
              <a:gd name="connsiteY145" fmla="*/ 846564 h 994407"/>
              <a:gd name="connsiteX146" fmla="*/ 256105 w 547363"/>
              <a:gd name="connsiteY146" fmla="*/ 815056 h 994407"/>
              <a:gd name="connsiteX147" fmla="*/ 275240 w 547363"/>
              <a:gd name="connsiteY147" fmla="*/ 763942 h 994407"/>
              <a:gd name="connsiteX148" fmla="*/ 302666 w 547363"/>
              <a:gd name="connsiteY148" fmla="*/ 733134 h 994407"/>
              <a:gd name="connsiteX149" fmla="*/ 323076 w 547363"/>
              <a:gd name="connsiteY149" fmla="*/ 717030 h 994407"/>
              <a:gd name="connsiteX150" fmla="*/ 317974 w 547363"/>
              <a:gd name="connsiteY150" fmla="*/ 742236 h 994407"/>
              <a:gd name="connsiteX151" fmla="*/ 311595 w 547363"/>
              <a:gd name="connsiteY151" fmla="*/ 768143 h 994407"/>
              <a:gd name="connsiteX152" fmla="*/ 295012 w 547363"/>
              <a:gd name="connsiteY152" fmla="*/ 796151 h 994407"/>
              <a:gd name="connsiteX153" fmla="*/ 262483 w 547363"/>
              <a:gd name="connsiteY153" fmla="*/ 817856 h 994407"/>
              <a:gd name="connsiteX154" fmla="*/ 252045 w 547363"/>
              <a:gd name="connsiteY154" fmla="*/ 834281 h 994407"/>
              <a:gd name="connsiteX155" fmla="*/ 282893 w 547363"/>
              <a:gd name="connsiteY155" fmla="*/ 815756 h 994407"/>
              <a:gd name="connsiteX156" fmla="*/ 331156 w 547363"/>
              <a:gd name="connsiteY156" fmla="*/ 777572 h 994407"/>
              <a:gd name="connsiteX157" fmla="*/ 339898 w 547363"/>
              <a:gd name="connsiteY157" fmla="*/ 764817 h 994407"/>
              <a:gd name="connsiteX158" fmla="*/ 346037 w 547363"/>
              <a:gd name="connsiteY158" fmla="*/ 747838 h 994407"/>
              <a:gd name="connsiteX159" fmla="*/ 354966 w 547363"/>
              <a:gd name="connsiteY159" fmla="*/ 696024 h 994407"/>
              <a:gd name="connsiteX160" fmla="*/ 374100 w 547363"/>
              <a:gd name="connsiteY160" fmla="*/ 661716 h 994407"/>
              <a:gd name="connsiteX161" fmla="*/ 389408 w 547363"/>
              <a:gd name="connsiteY161" fmla="*/ 642111 h 994407"/>
              <a:gd name="connsiteX162" fmla="*/ 390683 w 547363"/>
              <a:gd name="connsiteY162" fmla="*/ 666617 h 994407"/>
              <a:gd name="connsiteX163" fmla="*/ 390046 w 547363"/>
              <a:gd name="connsiteY163" fmla="*/ 692524 h 994407"/>
              <a:gd name="connsiteX164" fmla="*/ 380479 w 547363"/>
              <a:gd name="connsiteY164" fmla="*/ 722631 h 994407"/>
              <a:gd name="connsiteX165" fmla="*/ 353691 w 547363"/>
              <a:gd name="connsiteY165" fmla="*/ 749939 h 994407"/>
              <a:gd name="connsiteX166" fmla="*/ 347173 w 547363"/>
              <a:gd name="connsiteY166" fmla="*/ 764899 h 994407"/>
              <a:gd name="connsiteX167" fmla="*/ 355684 w 547363"/>
              <a:gd name="connsiteY167" fmla="*/ 758166 h 994407"/>
              <a:gd name="connsiteX168" fmla="*/ 408923 w 547363"/>
              <a:gd name="connsiteY168" fmla="*/ 696867 h 994407"/>
              <a:gd name="connsiteX169" fmla="*/ 415160 w 547363"/>
              <a:gd name="connsiteY169" fmla="*/ 681584 h 994407"/>
              <a:gd name="connsiteX170" fmla="*/ 416834 w 547363"/>
              <a:gd name="connsiteY170" fmla="*/ 663817 h 994407"/>
              <a:gd name="connsiteX171" fmla="*/ 413645 w 547363"/>
              <a:gd name="connsiteY171" fmla="*/ 643511 h 994407"/>
              <a:gd name="connsiteX172" fmla="*/ 412369 w 547363"/>
              <a:gd name="connsiteY172" fmla="*/ 613403 h 994407"/>
              <a:gd name="connsiteX173" fmla="*/ 421298 w 547363"/>
              <a:gd name="connsiteY173" fmla="*/ 576293 h 994407"/>
              <a:gd name="connsiteX174" fmla="*/ 430228 w 547363"/>
              <a:gd name="connsiteY174" fmla="*/ 553188 h 994407"/>
              <a:gd name="connsiteX175" fmla="*/ 437882 w 547363"/>
              <a:gd name="connsiteY175" fmla="*/ 575594 h 994407"/>
              <a:gd name="connsiteX176" fmla="*/ 444260 w 547363"/>
              <a:gd name="connsiteY176" fmla="*/ 599400 h 994407"/>
              <a:gd name="connsiteX177" fmla="*/ 442984 w 547363"/>
              <a:gd name="connsiteY177" fmla="*/ 630208 h 994407"/>
              <a:gd name="connsiteX178" fmla="*/ 424488 w 547363"/>
              <a:gd name="connsiteY178" fmla="*/ 663116 h 994407"/>
              <a:gd name="connsiteX179" fmla="*/ 421545 w 547363"/>
              <a:gd name="connsiteY179" fmla="*/ 680705 h 994407"/>
              <a:gd name="connsiteX180" fmla="*/ 462151 w 547363"/>
              <a:gd name="connsiteY180" fmla="*/ 603314 h 994407"/>
              <a:gd name="connsiteX181" fmla="*/ 464431 w 547363"/>
              <a:gd name="connsiteY181" fmla="*/ 582858 h 994407"/>
              <a:gd name="connsiteX182" fmla="*/ 461481 w 547363"/>
              <a:gd name="connsiteY182" fmla="*/ 565791 h 994407"/>
              <a:gd name="connsiteX183" fmla="*/ 444259 w 547363"/>
              <a:gd name="connsiteY183" fmla="*/ 520279 h 994407"/>
              <a:gd name="connsiteX184" fmla="*/ 442984 w 547363"/>
              <a:gd name="connsiteY184" fmla="*/ 482469 h 994407"/>
              <a:gd name="connsiteX185" fmla="*/ 445536 w 547363"/>
              <a:gd name="connsiteY185" fmla="*/ 457963 h 994407"/>
              <a:gd name="connsiteX186" fmla="*/ 458292 w 547363"/>
              <a:gd name="connsiteY186" fmla="*/ 476868 h 994407"/>
              <a:gd name="connsiteX187" fmla="*/ 470410 w 547363"/>
              <a:gd name="connsiteY187" fmla="*/ 497173 h 994407"/>
              <a:gd name="connsiteX188" fmla="*/ 476788 w 547363"/>
              <a:gd name="connsiteY188" fmla="*/ 526581 h 994407"/>
              <a:gd name="connsiteX189" fmla="*/ 467859 w 547363"/>
              <a:gd name="connsiteY189" fmla="*/ 562991 h 994407"/>
              <a:gd name="connsiteX190" fmla="*/ 467380 w 547363"/>
              <a:gd name="connsiteY190" fmla="*/ 576907 h 994407"/>
              <a:gd name="connsiteX191" fmla="*/ 468745 w 547363"/>
              <a:gd name="connsiteY191" fmla="*/ 583147 h 994407"/>
              <a:gd name="connsiteX192" fmla="*/ 488269 w 547363"/>
              <a:gd name="connsiteY192" fmla="*/ 502774 h 994407"/>
              <a:gd name="connsiteX193" fmla="*/ 488413 w 547363"/>
              <a:gd name="connsiteY193" fmla="*/ 497736 h 994407"/>
              <a:gd name="connsiteX194" fmla="*/ 488269 w 547363"/>
              <a:gd name="connsiteY194" fmla="*/ 497173 h 994407"/>
              <a:gd name="connsiteX195" fmla="*/ 478064 w 547363"/>
              <a:gd name="connsiteY195" fmla="*/ 460763 h 994407"/>
              <a:gd name="connsiteX196" fmla="*/ 451913 w 547363"/>
              <a:gd name="connsiteY196" fmla="*/ 422254 h 994407"/>
              <a:gd name="connsiteX197" fmla="*/ 442984 w 547363"/>
              <a:gd name="connsiteY197" fmla="*/ 385844 h 994407"/>
              <a:gd name="connsiteX198" fmla="*/ 441071 w 547363"/>
              <a:gd name="connsiteY198" fmla="*/ 360638 h 994407"/>
              <a:gd name="connsiteX199" fmla="*/ 456378 w 547363"/>
              <a:gd name="connsiteY199" fmla="*/ 376742 h 994407"/>
              <a:gd name="connsiteX200" fmla="*/ 471686 w 547363"/>
              <a:gd name="connsiteY200" fmla="*/ 393546 h 994407"/>
              <a:gd name="connsiteX201" fmla="*/ 483804 w 547363"/>
              <a:gd name="connsiteY201" fmla="*/ 420153 h 994407"/>
              <a:gd name="connsiteX202" fmla="*/ 483804 w 547363"/>
              <a:gd name="connsiteY202" fmla="*/ 457263 h 994407"/>
              <a:gd name="connsiteX203" fmla="*/ 489168 w 547363"/>
              <a:gd name="connsiteY203" fmla="*/ 471329 h 994407"/>
              <a:gd name="connsiteX204" fmla="*/ 490900 w 547363"/>
              <a:gd name="connsiteY204" fmla="*/ 410701 h 994407"/>
              <a:gd name="connsiteX205" fmla="*/ 487929 w 547363"/>
              <a:gd name="connsiteY205" fmla="*/ 387142 h 994407"/>
              <a:gd name="connsiteX206" fmla="*/ 487630 w 547363"/>
              <a:gd name="connsiteY206" fmla="*/ 386544 h 994407"/>
              <a:gd name="connsiteX207" fmla="*/ 471047 w 547363"/>
              <a:gd name="connsiteY207" fmla="*/ 355036 h 994407"/>
              <a:gd name="connsiteX208" fmla="*/ 439156 w 547363"/>
              <a:gd name="connsiteY208" fmla="*/ 322828 h 994407"/>
              <a:gd name="connsiteX209" fmla="*/ 425125 w 547363"/>
              <a:gd name="connsiteY209" fmla="*/ 288519 h 994407"/>
              <a:gd name="connsiteX210" fmla="*/ 419385 w 547363"/>
              <a:gd name="connsiteY210" fmla="*/ 264013 h 994407"/>
              <a:gd name="connsiteX211" fmla="*/ 436605 w 547363"/>
              <a:gd name="connsiteY211" fmla="*/ 277316 h 994407"/>
              <a:gd name="connsiteX212" fmla="*/ 469771 w 547363"/>
              <a:gd name="connsiteY212" fmla="*/ 314426 h 994407"/>
              <a:gd name="connsiteX213" fmla="*/ 476149 w 547363"/>
              <a:gd name="connsiteY213" fmla="*/ 350135 h 994407"/>
              <a:gd name="connsiteX214" fmla="*/ 485008 w 547363"/>
              <a:gd name="connsiteY214" fmla="*/ 363975 h 994407"/>
              <a:gd name="connsiteX215" fmla="*/ 480615 w 547363"/>
              <a:gd name="connsiteY215" fmla="*/ 329130 h 994407"/>
              <a:gd name="connsiteX216" fmla="*/ 469861 w 547363"/>
              <a:gd name="connsiteY216" fmla="*/ 283322 h 994407"/>
              <a:gd name="connsiteX217" fmla="*/ 468497 w 547363"/>
              <a:gd name="connsiteY217" fmla="*/ 282918 h 994407"/>
              <a:gd name="connsiteX218" fmla="*/ 448725 w 547363"/>
              <a:gd name="connsiteY218" fmla="*/ 254910 h 994407"/>
              <a:gd name="connsiteX219" fmla="*/ 414283 w 547363"/>
              <a:gd name="connsiteY219" fmla="*/ 227603 h 994407"/>
              <a:gd name="connsiteX220" fmla="*/ 396424 w 547363"/>
              <a:gd name="connsiteY220" fmla="*/ 195394 h 994407"/>
              <a:gd name="connsiteX221" fmla="*/ 388770 w 547363"/>
              <a:gd name="connsiteY221" fmla="*/ 172289 h 994407"/>
              <a:gd name="connsiteX222" fmla="*/ 406629 w 547363"/>
              <a:gd name="connsiteY222" fmla="*/ 183492 h 994407"/>
              <a:gd name="connsiteX223" fmla="*/ 442347 w 547363"/>
              <a:gd name="connsiteY223" fmla="*/ 215700 h 994407"/>
              <a:gd name="connsiteX224" fmla="*/ 452552 w 547363"/>
              <a:gd name="connsiteY224" fmla="*/ 249309 h 994407"/>
              <a:gd name="connsiteX225" fmla="*/ 465410 w 547363"/>
              <a:gd name="connsiteY225" fmla="*/ 264366 h 994407"/>
              <a:gd name="connsiteX226" fmla="*/ 464670 w 547363"/>
              <a:gd name="connsiteY226" fmla="*/ 261212 h 994407"/>
              <a:gd name="connsiteX227" fmla="*/ 448724 w 547363"/>
              <a:gd name="connsiteY227" fmla="*/ 210099 h 994407"/>
              <a:gd name="connsiteX228" fmla="*/ 439587 w 547363"/>
              <a:gd name="connsiteY228" fmla="*/ 184363 h 994407"/>
              <a:gd name="connsiteX229" fmla="*/ 438519 w 547363"/>
              <a:gd name="connsiteY229" fmla="*/ 184191 h 994407"/>
              <a:gd name="connsiteX230" fmla="*/ 416195 w 547363"/>
              <a:gd name="connsiteY230" fmla="*/ 159685 h 994407"/>
              <a:gd name="connsiteX231" fmla="*/ 380478 w 547363"/>
              <a:gd name="connsiteY231" fmla="*/ 136579 h 994407"/>
              <a:gd name="connsiteX232" fmla="*/ 360706 w 547363"/>
              <a:gd name="connsiteY232" fmla="*/ 106471 h 994407"/>
              <a:gd name="connsiteX233" fmla="*/ 351777 w 547363"/>
              <a:gd name="connsiteY233" fmla="*/ 84066 h 994407"/>
              <a:gd name="connsiteX234" fmla="*/ 369635 w 547363"/>
              <a:gd name="connsiteY234" fmla="*/ 93868 h 994407"/>
              <a:gd name="connsiteX235" fmla="*/ 406629 w 547363"/>
              <a:gd name="connsiteY235" fmla="*/ 121875 h 994407"/>
              <a:gd name="connsiteX236" fmla="*/ 419385 w 547363"/>
              <a:gd name="connsiteY236" fmla="*/ 153383 h 994407"/>
              <a:gd name="connsiteX237" fmla="*/ 432707 w 547363"/>
              <a:gd name="connsiteY237" fmla="*/ 165793 h 994407"/>
              <a:gd name="connsiteX238" fmla="*/ 418269 w 547363"/>
              <a:gd name="connsiteY238" fmla="*/ 126515 h 994407"/>
              <a:gd name="connsiteX239" fmla="*/ 412369 w 547363"/>
              <a:gd name="connsiteY239" fmla="*/ 108572 h 994407"/>
              <a:gd name="connsiteX240" fmla="*/ 405353 w 547363"/>
              <a:gd name="connsiteY240" fmla="*/ 92468 h 994407"/>
              <a:gd name="connsiteX241" fmla="*/ 382392 w 547363"/>
              <a:gd name="connsiteY241" fmla="*/ 68662 h 994407"/>
              <a:gd name="connsiteX242" fmla="*/ 368360 w 547363"/>
              <a:gd name="connsiteY242" fmla="*/ 21750 h 994407"/>
              <a:gd name="connsiteX243" fmla="*/ 363896 w 547363"/>
              <a:gd name="connsiteY243" fmla="*/ 44 h 99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547363" h="994407">
                <a:moveTo>
                  <a:pt x="363896" y="44"/>
                </a:moveTo>
                <a:cubicBezTo>
                  <a:pt x="363258" y="-656"/>
                  <a:pt x="372825" y="7046"/>
                  <a:pt x="381754" y="16148"/>
                </a:cubicBezTo>
                <a:cubicBezTo>
                  <a:pt x="386857" y="21050"/>
                  <a:pt x="397699" y="29452"/>
                  <a:pt x="403440" y="46956"/>
                </a:cubicBezTo>
                <a:cubicBezTo>
                  <a:pt x="412369" y="71463"/>
                  <a:pt x="411731" y="78465"/>
                  <a:pt x="412369" y="91768"/>
                </a:cubicBezTo>
                <a:cubicBezTo>
                  <a:pt x="414283" y="100170"/>
                  <a:pt x="414921" y="107172"/>
                  <a:pt x="420023" y="116274"/>
                </a:cubicBezTo>
                <a:lnTo>
                  <a:pt x="439779" y="169382"/>
                </a:lnTo>
                <a:lnTo>
                  <a:pt x="441709" y="156010"/>
                </a:lnTo>
                <a:cubicBezTo>
                  <a:pt x="441709" y="150759"/>
                  <a:pt x="441071" y="146383"/>
                  <a:pt x="440433" y="143582"/>
                </a:cubicBezTo>
                <a:cubicBezTo>
                  <a:pt x="434055" y="132379"/>
                  <a:pt x="429590" y="121876"/>
                  <a:pt x="426401" y="112073"/>
                </a:cubicBezTo>
                <a:cubicBezTo>
                  <a:pt x="421936" y="97370"/>
                  <a:pt x="425125" y="68662"/>
                  <a:pt x="427677" y="60961"/>
                </a:cubicBezTo>
                <a:cubicBezTo>
                  <a:pt x="429590" y="51158"/>
                  <a:pt x="430228" y="38555"/>
                  <a:pt x="430228" y="37854"/>
                </a:cubicBezTo>
                <a:cubicBezTo>
                  <a:pt x="430228" y="37154"/>
                  <a:pt x="436606" y="48357"/>
                  <a:pt x="442346" y="60260"/>
                </a:cubicBezTo>
                <a:cubicBezTo>
                  <a:pt x="445535" y="67262"/>
                  <a:pt x="453189" y="79165"/>
                  <a:pt x="453189" y="98070"/>
                </a:cubicBezTo>
                <a:cubicBezTo>
                  <a:pt x="453189" y="125377"/>
                  <a:pt x="450638" y="131679"/>
                  <a:pt x="446811" y="144982"/>
                </a:cubicBezTo>
                <a:cubicBezTo>
                  <a:pt x="445535" y="156185"/>
                  <a:pt x="444260" y="163887"/>
                  <a:pt x="448087" y="179991"/>
                </a:cubicBezTo>
                <a:lnTo>
                  <a:pt x="445268" y="184139"/>
                </a:lnTo>
                <a:lnTo>
                  <a:pt x="469772" y="250009"/>
                </a:lnTo>
                <a:lnTo>
                  <a:pt x="473137" y="263548"/>
                </a:lnTo>
                <a:lnTo>
                  <a:pt x="475592" y="253948"/>
                </a:lnTo>
                <a:cubicBezTo>
                  <a:pt x="475991" y="248609"/>
                  <a:pt x="475512" y="244058"/>
                  <a:pt x="474875" y="240907"/>
                </a:cubicBezTo>
                <a:cubicBezTo>
                  <a:pt x="469772" y="228304"/>
                  <a:pt x="465945" y="217801"/>
                  <a:pt x="463394" y="207298"/>
                </a:cubicBezTo>
                <a:cubicBezTo>
                  <a:pt x="460205" y="191194"/>
                  <a:pt x="465945" y="162487"/>
                  <a:pt x="468496" y="154784"/>
                </a:cubicBezTo>
                <a:cubicBezTo>
                  <a:pt x="471685" y="144982"/>
                  <a:pt x="472961" y="131679"/>
                  <a:pt x="472961" y="131679"/>
                </a:cubicBezTo>
                <a:cubicBezTo>
                  <a:pt x="472961" y="130978"/>
                  <a:pt x="478702" y="142882"/>
                  <a:pt x="483804" y="156185"/>
                </a:cubicBezTo>
                <a:cubicBezTo>
                  <a:pt x="486355" y="163887"/>
                  <a:pt x="493371" y="176490"/>
                  <a:pt x="492095" y="196096"/>
                </a:cubicBezTo>
                <a:cubicBezTo>
                  <a:pt x="490182" y="223402"/>
                  <a:pt x="486355" y="230404"/>
                  <a:pt x="481890" y="243007"/>
                </a:cubicBezTo>
                <a:cubicBezTo>
                  <a:pt x="479339" y="254210"/>
                  <a:pt x="477426" y="262612"/>
                  <a:pt x="479339" y="279417"/>
                </a:cubicBezTo>
                <a:lnTo>
                  <a:pt x="477565" y="281364"/>
                </a:lnTo>
                <a:lnTo>
                  <a:pt x="487152" y="319940"/>
                </a:lnTo>
                <a:lnTo>
                  <a:pt x="494531" y="369327"/>
                </a:lnTo>
                <a:lnTo>
                  <a:pt x="498713" y="359237"/>
                </a:lnTo>
                <a:cubicBezTo>
                  <a:pt x="499908" y="353811"/>
                  <a:pt x="500068" y="349085"/>
                  <a:pt x="499749" y="345934"/>
                </a:cubicBezTo>
                <a:cubicBezTo>
                  <a:pt x="495923" y="331930"/>
                  <a:pt x="493371" y="320727"/>
                  <a:pt x="492096" y="309524"/>
                </a:cubicBezTo>
                <a:cubicBezTo>
                  <a:pt x="490820" y="292720"/>
                  <a:pt x="499111" y="264012"/>
                  <a:pt x="502938" y="256311"/>
                </a:cubicBezTo>
                <a:cubicBezTo>
                  <a:pt x="506765" y="246508"/>
                  <a:pt x="509316" y="232505"/>
                  <a:pt x="509316" y="232505"/>
                </a:cubicBezTo>
                <a:cubicBezTo>
                  <a:pt x="509316" y="231804"/>
                  <a:pt x="514419" y="245108"/>
                  <a:pt x="518246" y="259112"/>
                </a:cubicBezTo>
                <a:cubicBezTo>
                  <a:pt x="520160" y="267514"/>
                  <a:pt x="525900" y="281517"/>
                  <a:pt x="522711" y="301822"/>
                </a:cubicBezTo>
                <a:cubicBezTo>
                  <a:pt x="517608" y="330530"/>
                  <a:pt x="513143" y="336131"/>
                  <a:pt x="506128" y="348734"/>
                </a:cubicBezTo>
                <a:cubicBezTo>
                  <a:pt x="502301" y="359937"/>
                  <a:pt x="499111" y="367639"/>
                  <a:pt x="498474" y="385844"/>
                </a:cubicBezTo>
                <a:lnTo>
                  <a:pt x="497158" y="386906"/>
                </a:lnTo>
                <a:lnTo>
                  <a:pt x="497836" y="391446"/>
                </a:lnTo>
                <a:cubicBezTo>
                  <a:pt x="500068" y="415602"/>
                  <a:pt x="501024" y="439933"/>
                  <a:pt x="500227" y="464177"/>
                </a:cubicBezTo>
                <a:lnTo>
                  <a:pt x="498428" y="480152"/>
                </a:lnTo>
                <a:lnTo>
                  <a:pt x="504692" y="470916"/>
                </a:lnTo>
                <a:cubicBezTo>
                  <a:pt x="507083" y="465665"/>
                  <a:pt x="508359" y="460764"/>
                  <a:pt x="508678" y="457263"/>
                </a:cubicBezTo>
                <a:cubicBezTo>
                  <a:pt x="507402" y="442559"/>
                  <a:pt x="506764" y="430656"/>
                  <a:pt x="507402" y="418753"/>
                </a:cubicBezTo>
                <a:cubicBezTo>
                  <a:pt x="508040" y="410350"/>
                  <a:pt x="511868" y="399147"/>
                  <a:pt x="515694" y="388645"/>
                </a:cubicBezTo>
                <a:cubicBezTo>
                  <a:pt x="519521" y="378843"/>
                  <a:pt x="523986" y="369740"/>
                  <a:pt x="526537" y="365539"/>
                </a:cubicBezTo>
                <a:cubicBezTo>
                  <a:pt x="532277" y="355736"/>
                  <a:pt x="536104" y="342433"/>
                  <a:pt x="536104" y="341733"/>
                </a:cubicBezTo>
                <a:cubicBezTo>
                  <a:pt x="536104" y="341033"/>
                  <a:pt x="539931" y="355736"/>
                  <a:pt x="541844" y="371140"/>
                </a:cubicBezTo>
                <a:cubicBezTo>
                  <a:pt x="543120" y="380243"/>
                  <a:pt x="546947" y="396347"/>
                  <a:pt x="539931" y="416652"/>
                </a:cubicBezTo>
                <a:cubicBezTo>
                  <a:pt x="529726" y="446060"/>
                  <a:pt x="523986" y="450961"/>
                  <a:pt x="514418" y="462164"/>
                </a:cubicBezTo>
                <a:cubicBezTo>
                  <a:pt x="508040" y="472667"/>
                  <a:pt x="503576" y="479668"/>
                  <a:pt x="499111" y="497873"/>
                </a:cubicBezTo>
                <a:lnTo>
                  <a:pt x="495732" y="504094"/>
                </a:lnTo>
                <a:lnTo>
                  <a:pt x="492096" y="536383"/>
                </a:lnTo>
                <a:lnTo>
                  <a:pt x="476621" y="591438"/>
                </a:lnTo>
                <a:lnTo>
                  <a:pt x="485159" y="584346"/>
                </a:lnTo>
                <a:cubicBezTo>
                  <a:pt x="488906" y="579795"/>
                  <a:pt x="491458" y="575244"/>
                  <a:pt x="492733" y="572093"/>
                </a:cubicBezTo>
                <a:cubicBezTo>
                  <a:pt x="495284" y="556689"/>
                  <a:pt x="497836" y="544785"/>
                  <a:pt x="501024" y="532883"/>
                </a:cubicBezTo>
                <a:cubicBezTo>
                  <a:pt x="503576" y="524480"/>
                  <a:pt x="509954" y="513977"/>
                  <a:pt x="516332" y="504875"/>
                </a:cubicBezTo>
                <a:cubicBezTo>
                  <a:pt x="522710" y="495773"/>
                  <a:pt x="529088" y="487370"/>
                  <a:pt x="532278" y="484570"/>
                </a:cubicBezTo>
                <a:cubicBezTo>
                  <a:pt x="539931" y="476167"/>
                  <a:pt x="546947" y="462864"/>
                  <a:pt x="546947" y="462864"/>
                </a:cubicBezTo>
                <a:cubicBezTo>
                  <a:pt x="546947" y="462164"/>
                  <a:pt x="548223" y="478268"/>
                  <a:pt x="546310" y="495073"/>
                </a:cubicBezTo>
                <a:cubicBezTo>
                  <a:pt x="545671" y="504875"/>
                  <a:pt x="545671" y="522380"/>
                  <a:pt x="534191" y="541285"/>
                </a:cubicBezTo>
                <a:cubicBezTo>
                  <a:pt x="525899" y="554588"/>
                  <a:pt x="519521" y="562290"/>
                  <a:pt x="513781" y="567191"/>
                </a:cubicBezTo>
                <a:cubicBezTo>
                  <a:pt x="508041" y="571392"/>
                  <a:pt x="503576" y="574193"/>
                  <a:pt x="497198" y="578394"/>
                </a:cubicBezTo>
                <a:cubicBezTo>
                  <a:pt x="488268" y="587497"/>
                  <a:pt x="481890" y="592398"/>
                  <a:pt x="472961" y="609202"/>
                </a:cubicBezTo>
                <a:lnTo>
                  <a:pt x="468780" y="613593"/>
                </a:lnTo>
                <a:lnTo>
                  <a:pt x="441071" y="670117"/>
                </a:lnTo>
                <a:lnTo>
                  <a:pt x="422983" y="695246"/>
                </a:lnTo>
                <a:lnTo>
                  <a:pt x="435410" y="690335"/>
                </a:lnTo>
                <a:cubicBezTo>
                  <a:pt x="440274" y="687096"/>
                  <a:pt x="443941" y="683420"/>
                  <a:pt x="446173" y="680620"/>
                </a:cubicBezTo>
                <a:cubicBezTo>
                  <a:pt x="453189" y="666616"/>
                  <a:pt x="458929" y="655413"/>
                  <a:pt x="465307" y="644911"/>
                </a:cubicBezTo>
                <a:cubicBezTo>
                  <a:pt x="470410" y="637209"/>
                  <a:pt x="479339" y="628806"/>
                  <a:pt x="487631" y="621805"/>
                </a:cubicBezTo>
                <a:cubicBezTo>
                  <a:pt x="496560" y="614803"/>
                  <a:pt x="504852" y="608502"/>
                  <a:pt x="508678" y="606401"/>
                </a:cubicBezTo>
                <a:cubicBezTo>
                  <a:pt x="518246" y="600099"/>
                  <a:pt x="529088" y="588897"/>
                  <a:pt x="529088" y="588897"/>
                </a:cubicBezTo>
                <a:cubicBezTo>
                  <a:pt x="529088" y="588196"/>
                  <a:pt x="525900" y="605000"/>
                  <a:pt x="520159" y="621105"/>
                </a:cubicBezTo>
                <a:cubicBezTo>
                  <a:pt x="516970" y="630207"/>
                  <a:pt x="511868" y="648411"/>
                  <a:pt x="495285" y="663815"/>
                </a:cubicBezTo>
                <a:cubicBezTo>
                  <a:pt x="483166" y="674318"/>
                  <a:pt x="474875" y="679219"/>
                  <a:pt x="467859" y="682721"/>
                </a:cubicBezTo>
                <a:cubicBezTo>
                  <a:pt x="460843" y="684821"/>
                  <a:pt x="455741" y="686221"/>
                  <a:pt x="448724" y="688322"/>
                </a:cubicBezTo>
                <a:cubicBezTo>
                  <a:pt x="437882" y="693923"/>
                  <a:pt x="429590" y="697424"/>
                  <a:pt x="416196" y="710728"/>
                </a:cubicBezTo>
                <a:cubicBezTo>
                  <a:pt x="412848" y="713879"/>
                  <a:pt x="410775" y="714710"/>
                  <a:pt x="409668" y="714163"/>
                </a:cubicBezTo>
                <a:lnTo>
                  <a:pt x="409616" y="713816"/>
                </a:lnTo>
                <a:lnTo>
                  <a:pt x="399932" y="727270"/>
                </a:lnTo>
                <a:cubicBezTo>
                  <a:pt x="384784" y="745037"/>
                  <a:pt x="368360" y="761492"/>
                  <a:pt x="351140" y="776546"/>
                </a:cubicBezTo>
                <a:lnTo>
                  <a:pt x="345357" y="780669"/>
                </a:lnTo>
                <a:lnTo>
                  <a:pt x="357996" y="779259"/>
                </a:lnTo>
                <a:cubicBezTo>
                  <a:pt x="363577" y="777421"/>
                  <a:pt x="368042" y="774795"/>
                  <a:pt x="370912" y="772345"/>
                </a:cubicBezTo>
                <a:cubicBezTo>
                  <a:pt x="381117" y="760441"/>
                  <a:pt x="389408" y="751339"/>
                  <a:pt x="398975" y="742937"/>
                </a:cubicBezTo>
                <a:cubicBezTo>
                  <a:pt x="405991" y="736635"/>
                  <a:pt x="416834" y="731734"/>
                  <a:pt x="427039" y="727533"/>
                </a:cubicBezTo>
                <a:cubicBezTo>
                  <a:pt x="437244" y="723332"/>
                  <a:pt x="447449" y="719831"/>
                  <a:pt x="451913" y="719131"/>
                </a:cubicBezTo>
                <a:cubicBezTo>
                  <a:pt x="462756" y="716330"/>
                  <a:pt x="476788" y="708628"/>
                  <a:pt x="476788" y="708628"/>
                </a:cubicBezTo>
                <a:cubicBezTo>
                  <a:pt x="477426" y="707928"/>
                  <a:pt x="469135" y="723332"/>
                  <a:pt x="458930" y="737336"/>
                </a:cubicBezTo>
                <a:cubicBezTo>
                  <a:pt x="453189" y="745037"/>
                  <a:pt x="443622" y="761142"/>
                  <a:pt x="423212" y="770244"/>
                </a:cubicBezTo>
                <a:cubicBezTo>
                  <a:pt x="408542" y="776546"/>
                  <a:pt x="399613" y="778646"/>
                  <a:pt x="391959" y="780047"/>
                </a:cubicBezTo>
                <a:cubicBezTo>
                  <a:pt x="384943" y="781447"/>
                  <a:pt x="379203" y="780747"/>
                  <a:pt x="371549" y="780747"/>
                </a:cubicBezTo>
                <a:cubicBezTo>
                  <a:pt x="359431" y="782847"/>
                  <a:pt x="350502" y="784248"/>
                  <a:pt x="334556" y="794050"/>
                </a:cubicBezTo>
                <a:cubicBezTo>
                  <a:pt x="330570" y="796501"/>
                  <a:pt x="328337" y="796895"/>
                  <a:pt x="327351" y="796118"/>
                </a:cubicBezTo>
                <a:lnTo>
                  <a:pt x="327498" y="793401"/>
                </a:lnTo>
                <a:lnTo>
                  <a:pt x="250304" y="848434"/>
                </a:lnTo>
                <a:lnTo>
                  <a:pt x="263998" y="849452"/>
                </a:lnTo>
                <a:cubicBezTo>
                  <a:pt x="269818" y="848664"/>
                  <a:pt x="274602" y="846914"/>
                  <a:pt x="277791" y="845163"/>
                </a:cubicBezTo>
                <a:cubicBezTo>
                  <a:pt x="289909" y="835361"/>
                  <a:pt x="300114" y="827659"/>
                  <a:pt x="310957" y="822058"/>
                </a:cubicBezTo>
                <a:cubicBezTo>
                  <a:pt x="319248" y="817857"/>
                  <a:pt x="330729" y="815056"/>
                  <a:pt x="342209" y="813656"/>
                </a:cubicBezTo>
                <a:cubicBezTo>
                  <a:pt x="353690" y="812255"/>
                  <a:pt x="363895" y="811555"/>
                  <a:pt x="368360" y="812255"/>
                </a:cubicBezTo>
                <a:cubicBezTo>
                  <a:pt x="379841" y="812955"/>
                  <a:pt x="395148" y="809455"/>
                  <a:pt x="395148" y="809455"/>
                </a:cubicBezTo>
                <a:cubicBezTo>
                  <a:pt x="395785" y="808754"/>
                  <a:pt x="384305" y="821357"/>
                  <a:pt x="371549" y="832560"/>
                </a:cubicBezTo>
                <a:cubicBezTo>
                  <a:pt x="363895" y="838862"/>
                  <a:pt x="351777" y="852165"/>
                  <a:pt x="330091" y="855666"/>
                </a:cubicBezTo>
                <a:cubicBezTo>
                  <a:pt x="299476" y="860567"/>
                  <a:pt x="291823" y="857067"/>
                  <a:pt x="277153" y="854266"/>
                </a:cubicBezTo>
                <a:cubicBezTo>
                  <a:pt x="264396" y="854266"/>
                  <a:pt x="255467" y="852866"/>
                  <a:pt x="237608" y="860567"/>
                </a:cubicBezTo>
                <a:cubicBezTo>
                  <a:pt x="233303" y="862318"/>
                  <a:pt x="231031" y="862274"/>
                  <a:pt x="230174" y="861257"/>
                </a:cubicBezTo>
                <a:lnTo>
                  <a:pt x="230273" y="860774"/>
                </a:lnTo>
                <a:lnTo>
                  <a:pt x="145531" y="904552"/>
                </a:lnTo>
                <a:lnTo>
                  <a:pt x="158520" y="906780"/>
                </a:lnTo>
                <a:cubicBezTo>
                  <a:pt x="164580" y="906605"/>
                  <a:pt x="169682" y="905380"/>
                  <a:pt x="173190" y="903979"/>
                </a:cubicBezTo>
                <a:cubicBezTo>
                  <a:pt x="186584" y="894877"/>
                  <a:pt x="197426" y="889275"/>
                  <a:pt x="209545" y="884374"/>
                </a:cubicBezTo>
                <a:cubicBezTo>
                  <a:pt x="226766" y="878072"/>
                  <a:pt x="259932" y="882273"/>
                  <a:pt x="268861" y="885074"/>
                </a:cubicBezTo>
                <a:cubicBezTo>
                  <a:pt x="280342" y="887875"/>
                  <a:pt x="295649" y="887875"/>
                  <a:pt x="295649" y="887175"/>
                </a:cubicBezTo>
                <a:cubicBezTo>
                  <a:pt x="296287" y="886474"/>
                  <a:pt x="283531" y="896978"/>
                  <a:pt x="269499" y="905380"/>
                </a:cubicBezTo>
                <a:cubicBezTo>
                  <a:pt x="261207" y="910281"/>
                  <a:pt x="247814" y="920784"/>
                  <a:pt x="225490" y="921484"/>
                </a:cubicBezTo>
                <a:cubicBezTo>
                  <a:pt x="194238" y="922884"/>
                  <a:pt x="186584" y="918683"/>
                  <a:pt x="171914" y="913081"/>
                </a:cubicBezTo>
                <a:cubicBezTo>
                  <a:pt x="159158" y="911681"/>
                  <a:pt x="149591" y="909581"/>
                  <a:pt x="131094" y="915182"/>
                </a:cubicBezTo>
                <a:lnTo>
                  <a:pt x="124937" y="915191"/>
                </a:lnTo>
                <a:lnTo>
                  <a:pt x="120889" y="917282"/>
                </a:lnTo>
                <a:cubicBezTo>
                  <a:pt x="101117" y="927085"/>
                  <a:pt x="80708" y="936187"/>
                  <a:pt x="61573" y="946690"/>
                </a:cubicBezTo>
                <a:cubicBezTo>
                  <a:pt x="52006" y="952291"/>
                  <a:pt x="42439" y="957193"/>
                  <a:pt x="33509" y="963494"/>
                </a:cubicBezTo>
                <a:cubicBezTo>
                  <a:pt x="24580" y="969796"/>
                  <a:pt x="16288" y="976798"/>
                  <a:pt x="11186" y="985900"/>
                </a:cubicBezTo>
                <a:cubicBezTo>
                  <a:pt x="7997" y="992202"/>
                  <a:pt x="6721" y="995003"/>
                  <a:pt x="4170" y="994302"/>
                </a:cubicBezTo>
                <a:cubicBezTo>
                  <a:pt x="1619" y="992902"/>
                  <a:pt x="-2208" y="987300"/>
                  <a:pt x="1619" y="978898"/>
                </a:cubicBezTo>
                <a:cubicBezTo>
                  <a:pt x="1619" y="978898"/>
                  <a:pt x="3532" y="974697"/>
                  <a:pt x="9272" y="968396"/>
                </a:cubicBezTo>
                <a:cubicBezTo>
                  <a:pt x="15013" y="962094"/>
                  <a:pt x="23942" y="954392"/>
                  <a:pt x="36698" y="947390"/>
                </a:cubicBezTo>
                <a:cubicBezTo>
                  <a:pt x="48817" y="939688"/>
                  <a:pt x="63965" y="931811"/>
                  <a:pt x="81505" y="923234"/>
                </a:cubicBezTo>
                <a:lnTo>
                  <a:pt x="128847" y="900540"/>
                </a:lnTo>
                <a:lnTo>
                  <a:pt x="143770" y="886824"/>
                </a:lnTo>
                <a:cubicBezTo>
                  <a:pt x="147836" y="881748"/>
                  <a:pt x="150866" y="876671"/>
                  <a:pt x="154692" y="871070"/>
                </a:cubicBezTo>
                <a:cubicBezTo>
                  <a:pt x="160433" y="855666"/>
                  <a:pt x="162984" y="846564"/>
                  <a:pt x="180842" y="821357"/>
                </a:cubicBezTo>
                <a:cubicBezTo>
                  <a:pt x="193599" y="803153"/>
                  <a:pt x="206993" y="798251"/>
                  <a:pt x="214647" y="794050"/>
                </a:cubicBezTo>
                <a:cubicBezTo>
                  <a:pt x="227403" y="787048"/>
                  <a:pt x="239522" y="780747"/>
                  <a:pt x="238883" y="780747"/>
                </a:cubicBezTo>
                <a:cubicBezTo>
                  <a:pt x="238883" y="780747"/>
                  <a:pt x="232505" y="794050"/>
                  <a:pt x="229316" y="805953"/>
                </a:cubicBezTo>
                <a:cubicBezTo>
                  <a:pt x="227403" y="815756"/>
                  <a:pt x="212733" y="847264"/>
                  <a:pt x="198064" y="857767"/>
                </a:cubicBezTo>
                <a:cubicBezTo>
                  <a:pt x="187859" y="864768"/>
                  <a:pt x="176378" y="870370"/>
                  <a:pt x="161708" y="875971"/>
                </a:cubicBezTo>
                <a:cubicBezTo>
                  <a:pt x="158838" y="878072"/>
                  <a:pt x="154693" y="881573"/>
                  <a:pt x="150547" y="886474"/>
                </a:cubicBezTo>
                <a:lnTo>
                  <a:pt x="147699" y="891297"/>
                </a:lnTo>
                <a:lnTo>
                  <a:pt x="209147" y="860042"/>
                </a:lnTo>
                <a:lnTo>
                  <a:pt x="229773" y="847656"/>
                </a:lnTo>
                <a:lnTo>
                  <a:pt x="230593" y="846564"/>
                </a:lnTo>
                <a:cubicBezTo>
                  <a:pt x="246539" y="836061"/>
                  <a:pt x="250365" y="826959"/>
                  <a:pt x="256105" y="815056"/>
                </a:cubicBezTo>
                <a:cubicBezTo>
                  <a:pt x="259932" y="799652"/>
                  <a:pt x="261846" y="791249"/>
                  <a:pt x="275240" y="763942"/>
                </a:cubicBezTo>
                <a:cubicBezTo>
                  <a:pt x="284807" y="745037"/>
                  <a:pt x="296925" y="738736"/>
                  <a:pt x="302666" y="733134"/>
                </a:cubicBezTo>
                <a:cubicBezTo>
                  <a:pt x="312871" y="724732"/>
                  <a:pt x="323713" y="716330"/>
                  <a:pt x="323076" y="717030"/>
                </a:cubicBezTo>
                <a:cubicBezTo>
                  <a:pt x="323076" y="717030"/>
                  <a:pt x="319249" y="731033"/>
                  <a:pt x="317974" y="742236"/>
                </a:cubicBezTo>
                <a:cubicBezTo>
                  <a:pt x="317974" y="747138"/>
                  <a:pt x="315422" y="757640"/>
                  <a:pt x="311595" y="768143"/>
                </a:cubicBezTo>
                <a:cubicBezTo>
                  <a:pt x="307769" y="779347"/>
                  <a:pt x="302028" y="790550"/>
                  <a:pt x="295012" y="796151"/>
                </a:cubicBezTo>
                <a:cubicBezTo>
                  <a:pt x="286083" y="804553"/>
                  <a:pt x="275878" y="811555"/>
                  <a:pt x="262483" y="817856"/>
                </a:cubicBezTo>
                <a:lnTo>
                  <a:pt x="252045" y="834281"/>
                </a:lnTo>
                <a:lnTo>
                  <a:pt x="282893" y="815756"/>
                </a:lnTo>
                <a:lnTo>
                  <a:pt x="331156" y="777572"/>
                </a:lnTo>
                <a:lnTo>
                  <a:pt x="339898" y="764817"/>
                </a:lnTo>
                <a:cubicBezTo>
                  <a:pt x="342529" y="759216"/>
                  <a:pt x="344123" y="753789"/>
                  <a:pt x="346037" y="747838"/>
                </a:cubicBezTo>
                <a:cubicBezTo>
                  <a:pt x="347312" y="732434"/>
                  <a:pt x="347312" y="724031"/>
                  <a:pt x="354966" y="696024"/>
                </a:cubicBezTo>
                <a:cubicBezTo>
                  <a:pt x="360069" y="677120"/>
                  <a:pt x="369635" y="668017"/>
                  <a:pt x="374100" y="661716"/>
                </a:cubicBezTo>
                <a:cubicBezTo>
                  <a:pt x="381754" y="651213"/>
                  <a:pt x="390046" y="641410"/>
                  <a:pt x="389408" y="642111"/>
                </a:cubicBezTo>
                <a:cubicBezTo>
                  <a:pt x="389408" y="642111"/>
                  <a:pt x="389408" y="655414"/>
                  <a:pt x="390683" y="666617"/>
                </a:cubicBezTo>
                <a:cubicBezTo>
                  <a:pt x="391321" y="670818"/>
                  <a:pt x="391959" y="681321"/>
                  <a:pt x="390046" y="692524"/>
                </a:cubicBezTo>
                <a:cubicBezTo>
                  <a:pt x="388770" y="703727"/>
                  <a:pt x="384943" y="715629"/>
                  <a:pt x="380479" y="722631"/>
                </a:cubicBezTo>
                <a:cubicBezTo>
                  <a:pt x="373463" y="732434"/>
                  <a:pt x="365171" y="740836"/>
                  <a:pt x="353691" y="749939"/>
                </a:cubicBezTo>
                <a:lnTo>
                  <a:pt x="347173" y="764899"/>
                </a:lnTo>
                <a:lnTo>
                  <a:pt x="355684" y="758166"/>
                </a:lnTo>
                <a:lnTo>
                  <a:pt x="408923" y="696867"/>
                </a:lnTo>
                <a:lnTo>
                  <a:pt x="415160" y="681584"/>
                </a:lnTo>
                <a:cubicBezTo>
                  <a:pt x="416356" y="675720"/>
                  <a:pt x="416515" y="670118"/>
                  <a:pt x="416834" y="663817"/>
                </a:cubicBezTo>
                <a:cubicBezTo>
                  <a:pt x="415558" y="656114"/>
                  <a:pt x="414283" y="650513"/>
                  <a:pt x="413645" y="643511"/>
                </a:cubicBezTo>
                <a:cubicBezTo>
                  <a:pt x="413007" y="636509"/>
                  <a:pt x="413007" y="627407"/>
                  <a:pt x="412369" y="613403"/>
                </a:cubicBezTo>
                <a:cubicBezTo>
                  <a:pt x="412369" y="594498"/>
                  <a:pt x="418747" y="583295"/>
                  <a:pt x="421298" y="576293"/>
                </a:cubicBezTo>
                <a:cubicBezTo>
                  <a:pt x="425763" y="564391"/>
                  <a:pt x="430228" y="552487"/>
                  <a:pt x="430228" y="553188"/>
                </a:cubicBezTo>
                <a:cubicBezTo>
                  <a:pt x="430228" y="553188"/>
                  <a:pt x="434055" y="565791"/>
                  <a:pt x="437882" y="575594"/>
                </a:cubicBezTo>
                <a:cubicBezTo>
                  <a:pt x="439795" y="579094"/>
                  <a:pt x="442984" y="588897"/>
                  <a:pt x="444260" y="599400"/>
                </a:cubicBezTo>
                <a:cubicBezTo>
                  <a:pt x="445535" y="609902"/>
                  <a:pt x="445535" y="621806"/>
                  <a:pt x="442984" y="630208"/>
                </a:cubicBezTo>
                <a:cubicBezTo>
                  <a:pt x="439157" y="641411"/>
                  <a:pt x="433417" y="651913"/>
                  <a:pt x="424488" y="663116"/>
                </a:cubicBezTo>
                <a:lnTo>
                  <a:pt x="421545" y="680705"/>
                </a:lnTo>
                <a:lnTo>
                  <a:pt x="462151" y="603314"/>
                </a:lnTo>
                <a:lnTo>
                  <a:pt x="464431" y="582858"/>
                </a:lnTo>
                <a:cubicBezTo>
                  <a:pt x="464032" y="576994"/>
                  <a:pt x="462757" y="571743"/>
                  <a:pt x="461481" y="565791"/>
                </a:cubicBezTo>
                <a:cubicBezTo>
                  <a:pt x="455103" y="553188"/>
                  <a:pt x="451914" y="546186"/>
                  <a:pt x="444259" y="520279"/>
                </a:cubicBezTo>
                <a:cubicBezTo>
                  <a:pt x="439157" y="502775"/>
                  <a:pt x="442346" y="490172"/>
                  <a:pt x="442984" y="482469"/>
                </a:cubicBezTo>
                <a:cubicBezTo>
                  <a:pt x="444259" y="469866"/>
                  <a:pt x="445536" y="457263"/>
                  <a:pt x="445536" y="457963"/>
                </a:cubicBezTo>
                <a:cubicBezTo>
                  <a:pt x="445536" y="457963"/>
                  <a:pt x="451914" y="469166"/>
                  <a:pt x="458292" y="476868"/>
                </a:cubicBezTo>
                <a:cubicBezTo>
                  <a:pt x="460843" y="479669"/>
                  <a:pt x="465946" y="488071"/>
                  <a:pt x="470410" y="497173"/>
                </a:cubicBezTo>
                <a:cubicBezTo>
                  <a:pt x="474237" y="506976"/>
                  <a:pt x="477426" y="518179"/>
                  <a:pt x="476788" y="526581"/>
                </a:cubicBezTo>
                <a:cubicBezTo>
                  <a:pt x="476150" y="537784"/>
                  <a:pt x="473599" y="549687"/>
                  <a:pt x="467859" y="562991"/>
                </a:cubicBezTo>
                <a:cubicBezTo>
                  <a:pt x="467221" y="566141"/>
                  <a:pt x="466902" y="571042"/>
                  <a:pt x="467380" y="576907"/>
                </a:cubicBezTo>
                <a:lnTo>
                  <a:pt x="468745" y="583147"/>
                </a:lnTo>
                <a:lnTo>
                  <a:pt x="488269" y="502774"/>
                </a:lnTo>
                <a:lnTo>
                  <a:pt x="488413" y="497736"/>
                </a:lnTo>
                <a:lnTo>
                  <a:pt x="488269" y="497173"/>
                </a:lnTo>
                <a:cubicBezTo>
                  <a:pt x="487631" y="478268"/>
                  <a:pt x="483166" y="470566"/>
                  <a:pt x="478064" y="460763"/>
                </a:cubicBezTo>
                <a:cubicBezTo>
                  <a:pt x="469134" y="450261"/>
                  <a:pt x="464032" y="445359"/>
                  <a:pt x="451913" y="422254"/>
                </a:cubicBezTo>
                <a:cubicBezTo>
                  <a:pt x="442984" y="406149"/>
                  <a:pt x="443622" y="392846"/>
                  <a:pt x="442984" y="385844"/>
                </a:cubicBezTo>
                <a:cubicBezTo>
                  <a:pt x="441708" y="373241"/>
                  <a:pt x="441071" y="359937"/>
                  <a:pt x="441071" y="360638"/>
                </a:cubicBezTo>
                <a:cubicBezTo>
                  <a:pt x="441071" y="360638"/>
                  <a:pt x="449362" y="370440"/>
                  <a:pt x="456378" y="376742"/>
                </a:cubicBezTo>
                <a:cubicBezTo>
                  <a:pt x="459567" y="378842"/>
                  <a:pt x="465945" y="385844"/>
                  <a:pt x="471686" y="393546"/>
                </a:cubicBezTo>
                <a:cubicBezTo>
                  <a:pt x="477426" y="401948"/>
                  <a:pt x="482528" y="411751"/>
                  <a:pt x="483804" y="420153"/>
                </a:cubicBezTo>
                <a:cubicBezTo>
                  <a:pt x="485717" y="431356"/>
                  <a:pt x="485717" y="443259"/>
                  <a:pt x="483804" y="457263"/>
                </a:cubicBezTo>
                <a:lnTo>
                  <a:pt x="489168" y="471329"/>
                </a:lnTo>
                <a:lnTo>
                  <a:pt x="490900" y="410701"/>
                </a:lnTo>
                <a:lnTo>
                  <a:pt x="487929" y="387142"/>
                </a:lnTo>
                <a:lnTo>
                  <a:pt x="487630" y="386544"/>
                </a:lnTo>
                <a:cubicBezTo>
                  <a:pt x="483803" y="369740"/>
                  <a:pt x="478063" y="364138"/>
                  <a:pt x="471047" y="355036"/>
                </a:cubicBezTo>
                <a:cubicBezTo>
                  <a:pt x="460842" y="346634"/>
                  <a:pt x="455102" y="343133"/>
                  <a:pt x="439156" y="322828"/>
                </a:cubicBezTo>
                <a:cubicBezTo>
                  <a:pt x="428314" y="308825"/>
                  <a:pt x="427038" y="295521"/>
                  <a:pt x="425125" y="288519"/>
                </a:cubicBezTo>
                <a:cubicBezTo>
                  <a:pt x="421936" y="275916"/>
                  <a:pt x="419385" y="263313"/>
                  <a:pt x="419385" y="264013"/>
                </a:cubicBezTo>
                <a:cubicBezTo>
                  <a:pt x="419385" y="264013"/>
                  <a:pt x="428314" y="272415"/>
                  <a:pt x="436605" y="277316"/>
                </a:cubicBezTo>
                <a:cubicBezTo>
                  <a:pt x="443621" y="280818"/>
                  <a:pt x="464669" y="299022"/>
                  <a:pt x="469771" y="314426"/>
                </a:cubicBezTo>
                <a:cubicBezTo>
                  <a:pt x="472961" y="324928"/>
                  <a:pt x="475512" y="336131"/>
                  <a:pt x="476149" y="350135"/>
                </a:cubicBezTo>
                <a:lnTo>
                  <a:pt x="485008" y="363975"/>
                </a:lnTo>
                <a:lnTo>
                  <a:pt x="480615" y="329130"/>
                </a:lnTo>
                <a:lnTo>
                  <a:pt x="469861" y="283322"/>
                </a:lnTo>
                <a:lnTo>
                  <a:pt x="468497" y="282918"/>
                </a:lnTo>
                <a:cubicBezTo>
                  <a:pt x="462757" y="266813"/>
                  <a:pt x="456379" y="261912"/>
                  <a:pt x="448725" y="254910"/>
                </a:cubicBezTo>
                <a:cubicBezTo>
                  <a:pt x="437882" y="248608"/>
                  <a:pt x="431504" y="245808"/>
                  <a:pt x="414283" y="227603"/>
                </a:cubicBezTo>
                <a:cubicBezTo>
                  <a:pt x="402165" y="215000"/>
                  <a:pt x="398975" y="202396"/>
                  <a:pt x="396424" y="195394"/>
                </a:cubicBezTo>
                <a:cubicBezTo>
                  <a:pt x="391959" y="183492"/>
                  <a:pt x="388133" y="171588"/>
                  <a:pt x="388770" y="172289"/>
                </a:cubicBezTo>
                <a:cubicBezTo>
                  <a:pt x="388770" y="172289"/>
                  <a:pt x="398337" y="179291"/>
                  <a:pt x="406629" y="183492"/>
                </a:cubicBezTo>
                <a:cubicBezTo>
                  <a:pt x="413646" y="186292"/>
                  <a:pt x="435969" y="201696"/>
                  <a:pt x="442347" y="215700"/>
                </a:cubicBezTo>
                <a:cubicBezTo>
                  <a:pt x="446812" y="225503"/>
                  <a:pt x="450001" y="236005"/>
                  <a:pt x="452552" y="249309"/>
                </a:cubicBezTo>
                <a:lnTo>
                  <a:pt x="465410" y="264366"/>
                </a:lnTo>
                <a:lnTo>
                  <a:pt x="464670" y="261212"/>
                </a:lnTo>
                <a:cubicBezTo>
                  <a:pt x="459089" y="241257"/>
                  <a:pt x="453508" y="224102"/>
                  <a:pt x="448724" y="210099"/>
                </a:cubicBezTo>
                <a:lnTo>
                  <a:pt x="439587" y="184363"/>
                </a:lnTo>
                <a:lnTo>
                  <a:pt x="438519" y="184191"/>
                </a:lnTo>
                <a:cubicBezTo>
                  <a:pt x="430865" y="170188"/>
                  <a:pt x="424487" y="165987"/>
                  <a:pt x="416195" y="159685"/>
                </a:cubicBezTo>
                <a:cubicBezTo>
                  <a:pt x="405353" y="154784"/>
                  <a:pt x="398975" y="152683"/>
                  <a:pt x="380478" y="136579"/>
                </a:cubicBezTo>
                <a:cubicBezTo>
                  <a:pt x="367722" y="125376"/>
                  <a:pt x="363895" y="112773"/>
                  <a:pt x="360706" y="106471"/>
                </a:cubicBezTo>
                <a:cubicBezTo>
                  <a:pt x="355604" y="95269"/>
                  <a:pt x="351139" y="83365"/>
                  <a:pt x="351777" y="84066"/>
                </a:cubicBezTo>
                <a:cubicBezTo>
                  <a:pt x="351777" y="84066"/>
                  <a:pt x="361344" y="90367"/>
                  <a:pt x="369635" y="93868"/>
                </a:cubicBezTo>
                <a:cubicBezTo>
                  <a:pt x="376651" y="95968"/>
                  <a:pt x="398975" y="109272"/>
                  <a:pt x="406629" y="121875"/>
                </a:cubicBezTo>
                <a:cubicBezTo>
                  <a:pt x="411731" y="130977"/>
                  <a:pt x="415558" y="140780"/>
                  <a:pt x="419385" y="153383"/>
                </a:cubicBezTo>
                <a:lnTo>
                  <a:pt x="432707" y="165793"/>
                </a:lnTo>
                <a:lnTo>
                  <a:pt x="418269" y="126515"/>
                </a:lnTo>
                <a:cubicBezTo>
                  <a:pt x="414761" y="116274"/>
                  <a:pt x="412688" y="109623"/>
                  <a:pt x="412369" y="108572"/>
                </a:cubicBezTo>
                <a:cubicBezTo>
                  <a:pt x="410456" y="101570"/>
                  <a:pt x="407904" y="95269"/>
                  <a:pt x="405353" y="92468"/>
                </a:cubicBezTo>
                <a:cubicBezTo>
                  <a:pt x="395786" y="84066"/>
                  <a:pt x="388770" y="76364"/>
                  <a:pt x="382392" y="68662"/>
                </a:cubicBezTo>
                <a:cubicBezTo>
                  <a:pt x="373463" y="56759"/>
                  <a:pt x="368360" y="29452"/>
                  <a:pt x="368360" y="21750"/>
                </a:cubicBezTo>
                <a:cubicBezTo>
                  <a:pt x="367723" y="11947"/>
                  <a:pt x="363896" y="44"/>
                  <a:pt x="363896" y="44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87" name="矩形 186">
            <a:extLst>
              <a:ext uri="{FF2B5EF4-FFF2-40B4-BE49-F238E27FC236}">
                <a16:creationId xmlns:a16="http://schemas.microsoft.com/office/drawing/2014/main" id="{CD615A2D-97C5-88C3-9BC0-F1D04E9DD9D5}"/>
              </a:ext>
            </a:extLst>
          </p:cNvPr>
          <p:cNvSpPr/>
          <p:nvPr/>
        </p:nvSpPr>
        <p:spPr>
          <a:xfrm>
            <a:off x="1405023" y="1542435"/>
            <a:ext cx="1666704" cy="334658"/>
          </a:xfrm>
          <a:prstGeom prst="rect">
            <a:avLst/>
          </a:prstGeom>
        </p:spPr>
        <p:txBody>
          <a:bodyPr wrap="square" lIns="87708" tIns="43854" rIns="87708" bIns="4385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单击添加描述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88" name="矩形 187">
            <a:extLst>
              <a:ext uri="{FF2B5EF4-FFF2-40B4-BE49-F238E27FC236}">
                <a16:creationId xmlns:a16="http://schemas.microsoft.com/office/drawing/2014/main" id="{6EAF2AF7-5017-6396-9D12-2D13EC15EFAE}"/>
              </a:ext>
            </a:extLst>
          </p:cNvPr>
          <p:cNvSpPr/>
          <p:nvPr/>
        </p:nvSpPr>
        <p:spPr>
          <a:xfrm>
            <a:off x="1522457" y="1839585"/>
            <a:ext cx="1431836" cy="375566"/>
          </a:xfrm>
          <a:prstGeom prst="rect">
            <a:avLst/>
          </a:prstGeom>
        </p:spPr>
        <p:txBody>
          <a:bodyPr wrap="square" lIns="87708" tIns="43854" rIns="87708" bIns="4385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000" b="1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三甲医院</a:t>
            </a:r>
            <a:endParaRPr lang="zh-CN" altLang="en-US" sz="2000" b="1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89" name="星形: 五角 188">
            <a:extLst>
              <a:ext uri="{FF2B5EF4-FFF2-40B4-BE49-F238E27FC236}">
                <a16:creationId xmlns:a16="http://schemas.microsoft.com/office/drawing/2014/main" id="{AA406097-AE43-C096-E215-52B98E57FE7D}"/>
              </a:ext>
            </a:extLst>
          </p:cNvPr>
          <p:cNvSpPr/>
          <p:nvPr/>
        </p:nvSpPr>
        <p:spPr>
          <a:xfrm>
            <a:off x="2164514" y="2387789"/>
            <a:ext cx="147722" cy="147721"/>
          </a:xfrm>
          <a:prstGeom prst="star5">
            <a:avLst/>
          </a:pr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90" name="星形: 五角 189">
            <a:extLst>
              <a:ext uri="{FF2B5EF4-FFF2-40B4-BE49-F238E27FC236}">
                <a16:creationId xmlns:a16="http://schemas.microsoft.com/office/drawing/2014/main" id="{883217CF-4F68-5F27-9ACB-CEDA46E6F488}"/>
              </a:ext>
            </a:extLst>
          </p:cNvPr>
          <p:cNvSpPr/>
          <p:nvPr/>
        </p:nvSpPr>
        <p:spPr>
          <a:xfrm>
            <a:off x="2025734" y="2362818"/>
            <a:ext cx="103923" cy="103922"/>
          </a:xfrm>
          <a:prstGeom prst="star5">
            <a:avLst/>
          </a:pr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91" name="星形: 五角 190">
            <a:extLst>
              <a:ext uri="{FF2B5EF4-FFF2-40B4-BE49-F238E27FC236}">
                <a16:creationId xmlns:a16="http://schemas.microsoft.com/office/drawing/2014/main" id="{B6E12A1F-999B-1BA3-EAE6-2A02639B0858}"/>
              </a:ext>
            </a:extLst>
          </p:cNvPr>
          <p:cNvSpPr/>
          <p:nvPr/>
        </p:nvSpPr>
        <p:spPr>
          <a:xfrm>
            <a:off x="2347094" y="2362818"/>
            <a:ext cx="103923" cy="103922"/>
          </a:xfrm>
          <a:prstGeom prst="star5">
            <a:avLst/>
          </a:pr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92" name="任意多边形: 形状 191">
            <a:extLst>
              <a:ext uri="{FF2B5EF4-FFF2-40B4-BE49-F238E27FC236}">
                <a16:creationId xmlns:a16="http://schemas.microsoft.com/office/drawing/2014/main" id="{15B37FAA-3D8B-1E9D-5332-073C01E64DFB}"/>
              </a:ext>
            </a:extLst>
          </p:cNvPr>
          <p:cNvSpPr/>
          <p:nvPr/>
        </p:nvSpPr>
        <p:spPr>
          <a:xfrm flipH="1">
            <a:off x="1126168" y="1461393"/>
            <a:ext cx="547363" cy="994407"/>
          </a:xfrm>
          <a:custGeom>
            <a:avLst/>
            <a:gdLst>
              <a:gd name="connsiteX0" fmla="*/ 363896 w 547363"/>
              <a:gd name="connsiteY0" fmla="*/ 44 h 994407"/>
              <a:gd name="connsiteX1" fmla="*/ 368360 w 547363"/>
              <a:gd name="connsiteY1" fmla="*/ 21750 h 994407"/>
              <a:gd name="connsiteX2" fmla="*/ 382392 w 547363"/>
              <a:gd name="connsiteY2" fmla="*/ 68662 h 994407"/>
              <a:gd name="connsiteX3" fmla="*/ 405353 w 547363"/>
              <a:gd name="connsiteY3" fmla="*/ 92468 h 994407"/>
              <a:gd name="connsiteX4" fmla="*/ 412369 w 547363"/>
              <a:gd name="connsiteY4" fmla="*/ 108572 h 994407"/>
              <a:gd name="connsiteX5" fmla="*/ 418269 w 547363"/>
              <a:gd name="connsiteY5" fmla="*/ 126515 h 994407"/>
              <a:gd name="connsiteX6" fmla="*/ 432708 w 547363"/>
              <a:gd name="connsiteY6" fmla="*/ 165793 h 994407"/>
              <a:gd name="connsiteX7" fmla="*/ 419385 w 547363"/>
              <a:gd name="connsiteY7" fmla="*/ 153383 h 994407"/>
              <a:gd name="connsiteX8" fmla="*/ 406629 w 547363"/>
              <a:gd name="connsiteY8" fmla="*/ 121875 h 994407"/>
              <a:gd name="connsiteX9" fmla="*/ 369636 w 547363"/>
              <a:gd name="connsiteY9" fmla="*/ 93868 h 994407"/>
              <a:gd name="connsiteX10" fmla="*/ 351777 w 547363"/>
              <a:gd name="connsiteY10" fmla="*/ 84066 h 994407"/>
              <a:gd name="connsiteX11" fmla="*/ 360706 w 547363"/>
              <a:gd name="connsiteY11" fmla="*/ 106471 h 994407"/>
              <a:gd name="connsiteX12" fmla="*/ 380478 w 547363"/>
              <a:gd name="connsiteY12" fmla="*/ 136579 h 994407"/>
              <a:gd name="connsiteX13" fmla="*/ 416195 w 547363"/>
              <a:gd name="connsiteY13" fmla="*/ 159685 h 994407"/>
              <a:gd name="connsiteX14" fmla="*/ 438519 w 547363"/>
              <a:gd name="connsiteY14" fmla="*/ 184191 h 994407"/>
              <a:gd name="connsiteX15" fmla="*/ 439587 w 547363"/>
              <a:gd name="connsiteY15" fmla="*/ 184363 h 994407"/>
              <a:gd name="connsiteX16" fmla="*/ 448724 w 547363"/>
              <a:gd name="connsiteY16" fmla="*/ 210099 h 994407"/>
              <a:gd name="connsiteX17" fmla="*/ 464670 w 547363"/>
              <a:gd name="connsiteY17" fmla="*/ 261212 h 994407"/>
              <a:gd name="connsiteX18" fmla="*/ 465411 w 547363"/>
              <a:gd name="connsiteY18" fmla="*/ 264367 h 994407"/>
              <a:gd name="connsiteX19" fmla="*/ 452551 w 547363"/>
              <a:gd name="connsiteY19" fmla="*/ 249309 h 994407"/>
              <a:gd name="connsiteX20" fmla="*/ 442346 w 547363"/>
              <a:gd name="connsiteY20" fmla="*/ 215700 h 994407"/>
              <a:gd name="connsiteX21" fmla="*/ 406628 w 547363"/>
              <a:gd name="connsiteY21" fmla="*/ 183492 h 994407"/>
              <a:gd name="connsiteX22" fmla="*/ 388769 w 547363"/>
              <a:gd name="connsiteY22" fmla="*/ 172289 h 994407"/>
              <a:gd name="connsiteX23" fmla="*/ 396423 w 547363"/>
              <a:gd name="connsiteY23" fmla="*/ 195394 h 994407"/>
              <a:gd name="connsiteX24" fmla="*/ 414282 w 547363"/>
              <a:gd name="connsiteY24" fmla="*/ 227603 h 994407"/>
              <a:gd name="connsiteX25" fmla="*/ 448724 w 547363"/>
              <a:gd name="connsiteY25" fmla="*/ 254910 h 994407"/>
              <a:gd name="connsiteX26" fmla="*/ 468496 w 547363"/>
              <a:gd name="connsiteY26" fmla="*/ 282918 h 994407"/>
              <a:gd name="connsiteX27" fmla="*/ 469861 w 547363"/>
              <a:gd name="connsiteY27" fmla="*/ 283323 h 994407"/>
              <a:gd name="connsiteX28" fmla="*/ 480615 w 547363"/>
              <a:gd name="connsiteY28" fmla="*/ 329130 h 994407"/>
              <a:gd name="connsiteX29" fmla="*/ 485008 w 547363"/>
              <a:gd name="connsiteY29" fmla="*/ 363973 h 994407"/>
              <a:gd name="connsiteX30" fmla="*/ 476150 w 547363"/>
              <a:gd name="connsiteY30" fmla="*/ 350135 h 994407"/>
              <a:gd name="connsiteX31" fmla="*/ 469772 w 547363"/>
              <a:gd name="connsiteY31" fmla="*/ 314426 h 994407"/>
              <a:gd name="connsiteX32" fmla="*/ 436606 w 547363"/>
              <a:gd name="connsiteY32" fmla="*/ 277316 h 994407"/>
              <a:gd name="connsiteX33" fmla="*/ 419386 w 547363"/>
              <a:gd name="connsiteY33" fmla="*/ 264013 h 994407"/>
              <a:gd name="connsiteX34" fmla="*/ 425126 w 547363"/>
              <a:gd name="connsiteY34" fmla="*/ 288519 h 994407"/>
              <a:gd name="connsiteX35" fmla="*/ 439157 w 547363"/>
              <a:gd name="connsiteY35" fmla="*/ 322828 h 994407"/>
              <a:gd name="connsiteX36" fmla="*/ 471048 w 547363"/>
              <a:gd name="connsiteY36" fmla="*/ 355036 h 994407"/>
              <a:gd name="connsiteX37" fmla="*/ 487631 w 547363"/>
              <a:gd name="connsiteY37" fmla="*/ 386544 h 994407"/>
              <a:gd name="connsiteX38" fmla="*/ 487929 w 547363"/>
              <a:gd name="connsiteY38" fmla="*/ 387141 h 994407"/>
              <a:gd name="connsiteX39" fmla="*/ 490900 w 547363"/>
              <a:gd name="connsiteY39" fmla="*/ 410701 h 994407"/>
              <a:gd name="connsiteX40" fmla="*/ 489167 w 547363"/>
              <a:gd name="connsiteY40" fmla="*/ 471329 h 994407"/>
              <a:gd name="connsiteX41" fmla="*/ 483804 w 547363"/>
              <a:gd name="connsiteY41" fmla="*/ 457263 h 994407"/>
              <a:gd name="connsiteX42" fmla="*/ 483804 w 547363"/>
              <a:gd name="connsiteY42" fmla="*/ 420153 h 994407"/>
              <a:gd name="connsiteX43" fmla="*/ 471686 w 547363"/>
              <a:gd name="connsiteY43" fmla="*/ 393546 h 994407"/>
              <a:gd name="connsiteX44" fmla="*/ 456378 w 547363"/>
              <a:gd name="connsiteY44" fmla="*/ 376742 h 994407"/>
              <a:gd name="connsiteX45" fmla="*/ 441071 w 547363"/>
              <a:gd name="connsiteY45" fmla="*/ 360638 h 994407"/>
              <a:gd name="connsiteX46" fmla="*/ 442984 w 547363"/>
              <a:gd name="connsiteY46" fmla="*/ 385844 h 994407"/>
              <a:gd name="connsiteX47" fmla="*/ 451913 w 547363"/>
              <a:gd name="connsiteY47" fmla="*/ 422254 h 994407"/>
              <a:gd name="connsiteX48" fmla="*/ 478064 w 547363"/>
              <a:gd name="connsiteY48" fmla="*/ 460763 h 994407"/>
              <a:gd name="connsiteX49" fmla="*/ 488269 w 547363"/>
              <a:gd name="connsiteY49" fmla="*/ 497173 h 994407"/>
              <a:gd name="connsiteX50" fmla="*/ 488413 w 547363"/>
              <a:gd name="connsiteY50" fmla="*/ 497736 h 994407"/>
              <a:gd name="connsiteX51" fmla="*/ 488269 w 547363"/>
              <a:gd name="connsiteY51" fmla="*/ 502774 h 994407"/>
              <a:gd name="connsiteX52" fmla="*/ 468745 w 547363"/>
              <a:gd name="connsiteY52" fmla="*/ 583148 h 994407"/>
              <a:gd name="connsiteX53" fmla="*/ 467380 w 547363"/>
              <a:gd name="connsiteY53" fmla="*/ 576907 h 994407"/>
              <a:gd name="connsiteX54" fmla="*/ 467859 w 547363"/>
              <a:gd name="connsiteY54" fmla="*/ 562991 h 994407"/>
              <a:gd name="connsiteX55" fmla="*/ 476788 w 547363"/>
              <a:gd name="connsiteY55" fmla="*/ 526581 h 994407"/>
              <a:gd name="connsiteX56" fmla="*/ 470410 w 547363"/>
              <a:gd name="connsiteY56" fmla="*/ 497173 h 994407"/>
              <a:gd name="connsiteX57" fmla="*/ 458292 w 547363"/>
              <a:gd name="connsiteY57" fmla="*/ 476868 h 994407"/>
              <a:gd name="connsiteX58" fmla="*/ 445536 w 547363"/>
              <a:gd name="connsiteY58" fmla="*/ 457963 h 994407"/>
              <a:gd name="connsiteX59" fmla="*/ 442984 w 547363"/>
              <a:gd name="connsiteY59" fmla="*/ 482469 h 994407"/>
              <a:gd name="connsiteX60" fmla="*/ 444259 w 547363"/>
              <a:gd name="connsiteY60" fmla="*/ 520279 h 994407"/>
              <a:gd name="connsiteX61" fmla="*/ 461481 w 547363"/>
              <a:gd name="connsiteY61" fmla="*/ 565791 h 994407"/>
              <a:gd name="connsiteX62" fmla="*/ 464431 w 547363"/>
              <a:gd name="connsiteY62" fmla="*/ 582858 h 994407"/>
              <a:gd name="connsiteX63" fmla="*/ 462151 w 547363"/>
              <a:gd name="connsiteY63" fmla="*/ 603316 h 994407"/>
              <a:gd name="connsiteX64" fmla="*/ 421543 w 547363"/>
              <a:gd name="connsiteY64" fmla="*/ 680708 h 994407"/>
              <a:gd name="connsiteX65" fmla="*/ 424487 w 547363"/>
              <a:gd name="connsiteY65" fmla="*/ 663116 h 994407"/>
              <a:gd name="connsiteX66" fmla="*/ 442983 w 547363"/>
              <a:gd name="connsiteY66" fmla="*/ 630208 h 994407"/>
              <a:gd name="connsiteX67" fmla="*/ 444259 w 547363"/>
              <a:gd name="connsiteY67" fmla="*/ 599400 h 994407"/>
              <a:gd name="connsiteX68" fmla="*/ 437881 w 547363"/>
              <a:gd name="connsiteY68" fmla="*/ 575594 h 994407"/>
              <a:gd name="connsiteX69" fmla="*/ 430227 w 547363"/>
              <a:gd name="connsiteY69" fmla="*/ 553188 h 994407"/>
              <a:gd name="connsiteX70" fmla="*/ 421298 w 547363"/>
              <a:gd name="connsiteY70" fmla="*/ 576293 h 994407"/>
              <a:gd name="connsiteX71" fmla="*/ 412368 w 547363"/>
              <a:gd name="connsiteY71" fmla="*/ 613403 h 994407"/>
              <a:gd name="connsiteX72" fmla="*/ 413644 w 547363"/>
              <a:gd name="connsiteY72" fmla="*/ 643511 h 994407"/>
              <a:gd name="connsiteX73" fmla="*/ 416833 w 547363"/>
              <a:gd name="connsiteY73" fmla="*/ 663817 h 994407"/>
              <a:gd name="connsiteX74" fmla="*/ 415159 w 547363"/>
              <a:gd name="connsiteY74" fmla="*/ 681584 h 994407"/>
              <a:gd name="connsiteX75" fmla="*/ 408920 w 547363"/>
              <a:gd name="connsiteY75" fmla="*/ 696870 h 994407"/>
              <a:gd name="connsiteX76" fmla="*/ 355684 w 547363"/>
              <a:gd name="connsiteY76" fmla="*/ 758166 h 994407"/>
              <a:gd name="connsiteX77" fmla="*/ 347173 w 547363"/>
              <a:gd name="connsiteY77" fmla="*/ 764899 h 994407"/>
              <a:gd name="connsiteX78" fmla="*/ 353691 w 547363"/>
              <a:gd name="connsiteY78" fmla="*/ 749939 h 994407"/>
              <a:gd name="connsiteX79" fmla="*/ 380479 w 547363"/>
              <a:gd name="connsiteY79" fmla="*/ 722631 h 994407"/>
              <a:gd name="connsiteX80" fmla="*/ 390046 w 547363"/>
              <a:gd name="connsiteY80" fmla="*/ 692524 h 994407"/>
              <a:gd name="connsiteX81" fmla="*/ 390684 w 547363"/>
              <a:gd name="connsiteY81" fmla="*/ 666617 h 994407"/>
              <a:gd name="connsiteX82" fmla="*/ 389408 w 547363"/>
              <a:gd name="connsiteY82" fmla="*/ 642111 h 994407"/>
              <a:gd name="connsiteX83" fmla="*/ 374101 w 547363"/>
              <a:gd name="connsiteY83" fmla="*/ 661716 h 994407"/>
              <a:gd name="connsiteX84" fmla="*/ 354966 w 547363"/>
              <a:gd name="connsiteY84" fmla="*/ 696024 h 994407"/>
              <a:gd name="connsiteX85" fmla="*/ 346037 w 547363"/>
              <a:gd name="connsiteY85" fmla="*/ 747838 h 994407"/>
              <a:gd name="connsiteX86" fmla="*/ 339898 w 547363"/>
              <a:gd name="connsiteY86" fmla="*/ 764817 h 994407"/>
              <a:gd name="connsiteX87" fmla="*/ 331156 w 547363"/>
              <a:gd name="connsiteY87" fmla="*/ 777572 h 994407"/>
              <a:gd name="connsiteX88" fmla="*/ 282893 w 547363"/>
              <a:gd name="connsiteY88" fmla="*/ 815756 h 994407"/>
              <a:gd name="connsiteX89" fmla="*/ 252045 w 547363"/>
              <a:gd name="connsiteY89" fmla="*/ 834281 h 994407"/>
              <a:gd name="connsiteX90" fmla="*/ 262484 w 547363"/>
              <a:gd name="connsiteY90" fmla="*/ 817856 h 994407"/>
              <a:gd name="connsiteX91" fmla="*/ 295012 w 547363"/>
              <a:gd name="connsiteY91" fmla="*/ 796151 h 994407"/>
              <a:gd name="connsiteX92" fmla="*/ 311595 w 547363"/>
              <a:gd name="connsiteY92" fmla="*/ 768143 h 994407"/>
              <a:gd name="connsiteX93" fmla="*/ 317974 w 547363"/>
              <a:gd name="connsiteY93" fmla="*/ 742236 h 994407"/>
              <a:gd name="connsiteX94" fmla="*/ 323076 w 547363"/>
              <a:gd name="connsiteY94" fmla="*/ 717030 h 994407"/>
              <a:gd name="connsiteX95" fmla="*/ 302666 w 547363"/>
              <a:gd name="connsiteY95" fmla="*/ 733134 h 994407"/>
              <a:gd name="connsiteX96" fmla="*/ 275240 w 547363"/>
              <a:gd name="connsiteY96" fmla="*/ 763942 h 994407"/>
              <a:gd name="connsiteX97" fmla="*/ 256105 w 547363"/>
              <a:gd name="connsiteY97" fmla="*/ 815056 h 994407"/>
              <a:gd name="connsiteX98" fmla="*/ 230593 w 547363"/>
              <a:gd name="connsiteY98" fmla="*/ 846564 h 994407"/>
              <a:gd name="connsiteX99" fmla="*/ 229773 w 547363"/>
              <a:gd name="connsiteY99" fmla="*/ 847656 h 994407"/>
              <a:gd name="connsiteX100" fmla="*/ 209147 w 547363"/>
              <a:gd name="connsiteY100" fmla="*/ 860042 h 994407"/>
              <a:gd name="connsiteX101" fmla="*/ 147699 w 547363"/>
              <a:gd name="connsiteY101" fmla="*/ 891297 h 994407"/>
              <a:gd name="connsiteX102" fmla="*/ 150547 w 547363"/>
              <a:gd name="connsiteY102" fmla="*/ 886474 h 994407"/>
              <a:gd name="connsiteX103" fmla="*/ 161708 w 547363"/>
              <a:gd name="connsiteY103" fmla="*/ 875971 h 994407"/>
              <a:gd name="connsiteX104" fmla="*/ 198064 w 547363"/>
              <a:gd name="connsiteY104" fmla="*/ 857767 h 994407"/>
              <a:gd name="connsiteX105" fmla="*/ 229316 w 547363"/>
              <a:gd name="connsiteY105" fmla="*/ 805953 h 994407"/>
              <a:gd name="connsiteX106" fmla="*/ 238884 w 547363"/>
              <a:gd name="connsiteY106" fmla="*/ 780747 h 994407"/>
              <a:gd name="connsiteX107" fmla="*/ 214647 w 547363"/>
              <a:gd name="connsiteY107" fmla="*/ 794050 h 994407"/>
              <a:gd name="connsiteX108" fmla="*/ 180842 w 547363"/>
              <a:gd name="connsiteY108" fmla="*/ 821357 h 994407"/>
              <a:gd name="connsiteX109" fmla="*/ 154693 w 547363"/>
              <a:gd name="connsiteY109" fmla="*/ 871070 h 994407"/>
              <a:gd name="connsiteX110" fmla="*/ 143770 w 547363"/>
              <a:gd name="connsiteY110" fmla="*/ 886824 h 994407"/>
              <a:gd name="connsiteX111" fmla="*/ 128847 w 547363"/>
              <a:gd name="connsiteY111" fmla="*/ 900540 h 994407"/>
              <a:gd name="connsiteX112" fmla="*/ 81505 w 547363"/>
              <a:gd name="connsiteY112" fmla="*/ 923234 h 994407"/>
              <a:gd name="connsiteX113" fmla="*/ 36698 w 547363"/>
              <a:gd name="connsiteY113" fmla="*/ 947390 h 994407"/>
              <a:gd name="connsiteX114" fmla="*/ 9272 w 547363"/>
              <a:gd name="connsiteY114" fmla="*/ 968396 h 994407"/>
              <a:gd name="connsiteX115" fmla="*/ 1619 w 547363"/>
              <a:gd name="connsiteY115" fmla="*/ 978898 h 994407"/>
              <a:gd name="connsiteX116" fmla="*/ 4170 w 547363"/>
              <a:gd name="connsiteY116" fmla="*/ 994302 h 994407"/>
              <a:gd name="connsiteX117" fmla="*/ 11186 w 547363"/>
              <a:gd name="connsiteY117" fmla="*/ 985900 h 994407"/>
              <a:gd name="connsiteX118" fmla="*/ 33509 w 547363"/>
              <a:gd name="connsiteY118" fmla="*/ 963494 h 994407"/>
              <a:gd name="connsiteX119" fmla="*/ 61573 w 547363"/>
              <a:gd name="connsiteY119" fmla="*/ 946690 h 994407"/>
              <a:gd name="connsiteX120" fmla="*/ 120889 w 547363"/>
              <a:gd name="connsiteY120" fmla="*/ 917282 h 994407"/>
              <a:gd name="connsiteX121" fmla="*/ 124938 w 547363"/>
              <a:gd name="connsiteY121" fmla="*/ 915191 h 994407"/>
              <a:gd name="connsiteX122" fmla="*/ 131094 w 547363"/>
              <a:gd name="connsiteY122" fmla="*/ 915182 h 994407"/>
              <a:gd name="connsiteX123" fmla="*/ 171914 w 547363"/>
              <a:gd name="connsiteY123" fmla="*/ 913081 h 994407"/>
              <a:gd name="connsiteX124" fmla="*/ 225490 w 547363"/>
              <a:gd name="connsiteY124" fmla="*/ 921484 h 994407"/>
              <a:gd name="connsiteX125" fmla="*/ 269499 w 547363"/>
              <a:gd name="connsiteY125" fmla="*/ 905380 h 994407"/>
              <a:gd name="connsiteX126" fmla="*/ 295649 w 547363"/>
              <a:gd name="connsiteY126" fmla="*/ 887175 h 994407"/>
              <a:gd name="connsiteX127" fmla="*/ 268861 w 547363"/>
              <a:gd name="connsiteY127" fmla="*/ 885074 h 994407"/>
              <a:gd name="connsiteX128" fmla="*/ 209545 w 547363"/>
              <a:gd name="connsiteY128" fmla="*/ 884374 h 994407"/>
              <a:gd name="connsiteX129" fmla="*/ 173190 w 547363"/>
              <a:gd name="connsiteY129" fmla="*/ 903979 h 994407"/>
              <a:gd name="connsiteX130" fmla="*/ 158520 w 547363"/>
              <a:gd name="connsiteY130" fmla="*/ 906780 h 994407"/>
              <a:gd name="connsiteX131" fmla="*/ 145532 w 547363"/>
              <a:gd name="connsiteY131" fmla="*/ 904552 h 994407"/>
              <a:gd name="connsiteX132" fmla="*/ 230273 w 547363"/>
              <a:gd name="connsiteY132" fmla="*/ 860774 h 994407"/>
              <a:gd name="connsiteX133" fmla="*/ 230174 w 547363"/>
              <a:gd name="connsiteY133" fmla="*/ 861257 h 994407"/>
              <a:gd name="connsiteX134" fmla="*/ 237608 w 547363"/>
              <a:gd name="connsiteY134" fmla="*/ 860567 h 994407"/>
              <a:gd name="connsiteX135" fmla="*/ 277153 w 547363"/>
              <a:gd name="connsiteY135" fmla="*/ 854266 h 994407"/>
              <a:gd name="connsiteX136" fmla="*/ 330091 w 547363"/>
              <a:gd name="connsiteY136" fmla="*/ 855666 h 994407"/>
              <a:gd name="connsiteX137" fmla="*/ 371549 w 547363"/>
              <a:gd name="connsiteY137" fmla="*/ 832560 h 994407"/>
              <a:gd name="connsiteX138" fmla="*/ 395148 w 547363"/>
              <a:gd name="connsiteY138" fmla="*/ 809455 h 994407"/>
              <a:gd name="connsiteX139" fmla="*/ 368360 w 547363"/>
              <a:gd name="connsiteY139" fmla="*/ 812255 h 994407"/>
              <a:gd name="connsiteX140" fmla="*/ 342209 w 547363"/>
              <a:gd name="connsiteY140" fmla="*/ 813656 h 994407"/>
              <a:gd name="connsiteX141" fmla="*/ 310957 w 547363"/>
              <a:gd name="connsiteY141" fmla="*/ 822058 h 994407"/>
              <a:gd name="connsiteX142" fmla="*/ 277791 w 547363"/>
              <a:gd name="connsiteY142" fmla="*/ 845163 h 994407"/>
              <a:gd name="connsiteX143" fmla="*/ 263998 w 547363"/>
              <a:gd name="connsiteY143" fmla="*/ 849452 h 994407"/>
              <a:gd name="connsiteX144" fmla="*/ 250305 w 547363"/>
              <a:gd name="connsiteY144" fmla="*/ 848434 h 994407"/>
              <a:gd name="connsiteX145" fmla="*/ 327497 w 547363"/>
              <a:gd name="connsiteY145" fmla="*/ 793401 h 994407"/>
              <a:gd name="connsiteX146" fmla="*/ 327350 w 547363"/>
              <a:gd name="connsiteY146" fmla="*/ 796118 h 994407"/>
              <a:gd name="connsiteX147" fmla="*/ 334555 w 547363"/>
              <a:gd name="connsiteY147" fmla="*/ 794050 h 994407"/>
              <a:gd name="connsiteX148" fmla="*/ 371548 w 547363"/>
              <a:gd name="connsiteY148" fmla="*/ 780747 h 994407"/>
              <a:gd name="connsiteX149" fmla="*/ 391958 w 547363"/>
              <a:gd name="connsiteY149" fmla="*/ 780047 h 994407"/>
              <a:gd name="connsiteX150" fmla="*/ 423211 w 547363"/>
              <a:gd name="connsiteY150" fmla="*/ 770244 h 994407"/>
              <a:gd name="connsiteX151" fmla="*/ 458929 w 547363"/>
              <a:gd name="connsiteY151" fmla="*/ 737336 h 994407"/>
              <a:gd name="connsiteX152" fmla="*/ 476787 w 547363"/>
              <a:gd name="connsiteY152" fmla="*/ 708628 h 994407"/>
              <a:gd name="connsiteX153" fmla="*/ 451912 w 547363"/>
              <a:gd name="connsiteY153" fmla="*/ 719131 h 994407"/>
              <a:gd name="connsiteX154" fmla="*/ 427038 w 547363"/>
              <a:gd name="connsiteY154" fmla="*/ 727533 h 994407"/>
              <a:gd name="connsiteX155" fmla="*/ 398974 w 547363"/>
              <a:gd name="connsiteY155" fmla="*/ 742937 h 994407"/>
              <a:gd name="connsiteX156" fmla="*/ 370911 w 547363"/>
              <a:gd name="connsiteY156" fmla="*/ 772345 h 994407"/>
              <a:gd name="connsiteX157" fmla="*/ 357995 w 547363"/>
              <a:gd name="connsiteY157" fmla="*/ 779259 h 994407"/>
              <a:gd name="connsiteX158" fmla="*/ 345357 w 547363"/>
              <a:gd name="connsiteY158" fmla="*/ 780669 h 994407"/>
              <a:gd name="connsiteX159" fmla="*/ 351140 w 547363"/>
              <a:gd name="connsiteY159" fmla="*/ 776546 h 994407"/>
              <a:gd name="connsiteX160" fmla="*/ 399932 w 547363"/>
              <a:gd name="connsiteY160" fmla="*/ 727270 h 994407"/>
              <a:gd name="connsiteX161" fmla="*/ 409616 w 547363"/>
              <a:gd name="connsiteY161" fmla="*/ 713816 h 994407"/>
              <a:gd name="connsiteX162" fmla="*/ 409669 w 547363"/>
              <a:gd name="connsiteY162" fmla="*/ 714163 h 994407"/>
              <a:gd name="connsiteX163" fmla="*/ 416196 w 547363"/>
              <a:gd name="connsiteY163" fmla="*/ 710728 h 994407"/>
              <a:gd name="connsiteX164" fmla="*/ 448724 w 547363"/>
              <a:gd name="connsiteY164" fmla="*/ 688322 h 994407"/>
              <a:gd name="connsiteX165" fmla="*/ 467859 w 547363"/>
              <a:gd name="connsiteY165" fmla="*/ 682721 h 994407"/>
              <a:gd name="connsiteX166" fmla="*/ 495285 w 547363"/>
              <a:gd name="connsiteY166" fmla="*/ 663815 h 994407"/>
              <a:gd name="connsiteX167" fmla="*/ 520159 w 547363"/>
              <a:gd name="connsiteY167" fmla="*/ 621105 h 994407"/>
              <a:gd name="connsiteX168" fmla="*/ 529088 w 547363"/>
              <a:gd name="connsiteY168" fmla="*/ 588897 h 994407"/>
              <a:gd name="connsiteX169" fmla="*/ 508678 w 547363"/>
              <a:gd name="connsiteY169" fmla="*/ 606401 h 994407"/>
              <a:gd name="connsiteX170" fmla="*/ 487631 w 547363"/>
              <a:gd name="connsiteY170" fmla="*/ 621805 h 994407"/>
              <a:gd name="connsiteX171" fmla="*/ 465307 w 547363"/>
              <a:gd name="connsiteY171" fmla="*/ 644911 h 994407"/>
              <a:gd name="connsiteX172" fmla="*/ 446173 w 547363"/>
              <a:gd name="connsiteY172" fmla="*/ 680620 h 994407"/>
              <a:gd name="connsiteX173" fmla="*/ 435410 w 547363"/>
              <a:gd name="connsiteY173" fmla="*/ 690335 h 994407"/>
              <a:gd name="connsiteX174" fmla="*/ 422983 w 547363"/>
              <a:gd name="connsiteY174" fmla="*/ 695246 h 994407"/>
              <a:gd name="connsiteX175" fmla="*/ 441071 w 547363"/>
              <a:gd name="connsiteY175" fmla="*/ 670117 h 994407"/>
              <a:gd name="connsiteX176" fmla="*/ 468780 w 547363"/>
              <a:gd name="connsiteY176" fmla="*/ 613594 h 994407"/>
              <a:gd name="connsiteX177" fmla="*/ 472961 w 547363"/>
              <a:gd name="connsiteY177" fmla="*/ 609202 h 994407"/>
              <a:gd name="connsiteX178" fmla="*/ 497198 w 547363"/>
              <a:gd name="connsiteY178" fmla="*/ 578394 h 994407"/>
              <a:gd name="connsiteX179" fmla="*/ 513781 w 547363"/>
              <a:gd name="connsiteY179" fmla="*/ 567191 h 994407"/>
              <a:gd name="connsiteX180" fmla="*/ 534191 w 547363"/>
              <a:gd name="connsiteY180" fmla="*/ 541285 h 994407"/>
              <a:gd name="connsiteX181" fmla="*/ 546310 w 547363"/>
              <a:gd name="connsiteY181" fmla="*/ 495073 h 994407"/>
              <a:gd name="connsiteX182" fmla="*/ 546947 w 547363"/>
              <a:gd name="connsiteY182" fmla="*/ 462864 h 994407"/>
              <a:gd name="connsiteX183" fmla="*/ 532278 w 547363"/>
              <a:gd name="connsiteY183" fmla="*/ 484570 h 994407"/>
              <a:gd name="connsiteX184" fmla="*/ 516332 w 547363"/>
              <a:gd name="connsiteY184" fmla="*/ 504875 h 994407"/>
              <a:gd name="connsiteX185" fmla="*/ 501024 w 547363"/>
              <a:gd name="connsiteY185" fmla="*/ 532883 h 994407"/>
              <a:gd name="connsiteX186" fmla="*/ 492733 w 547363"/>
              <a:gd name="connsiteY186" fmla="*/ 572093 h 994407"/>
              <a:gd name="connsiteX187" fmla="*/ 485159 w 547363"/>
              <a:gd name="connsiteY187" fmla="*/ 584346 h 994407"/>
              <a:gd name="connsiteX188" fmla="*/ 476621 w 547363"/>
              <a:gd name="connsiteY188" fmla="*/ 591439 h 994407"/>
              <a:gd name="connsiteX189" fmla="*/ 492096 w 547363"/>
              <a:gd name="connsiteY189" fmla="*/ 536383 h 994407"/>
              <a:gd name="connsiteX190" fmla="*/ 495732 w 547363"/>
              <a:gd name="connsiteY190" fmla="*/ 504095 h 994407"/>
              <a:gd name="connsiteX191" fmla="*/ 499111 w 547363"/>
              <a:gd name="connsiteY191" fmla="*/ 497873 h 994407"/>
              <a:gd name="connsiteX192" fmla="*/ 514418 w 547363"/>
              <a:gd name="connsiteY192" fmla="*/ 462164 h 994407"/>
              <a:gd name="connsiteX193" fmla="*/ 539931 w 547363"/>
              <a:gd name="connsiteY193" fmla="*/ 416652 h 994407"/>
              <a:gd name="connsiteX194" fmla="*/ 541844 w 547363"/>
              <a:gd name="connsiteY194" fmla="*/ 371140 h 994407"/>
              <a:gd name="connsiteX195" fmla="*/ 536104 w 547363"/>
              <a:gd name="connsiteY195" fmla="*/ 341733 h 994407"/>
              <a:gd name="connsiteX196" fmla="*/ 526537 w 547363"/>
              <a:gd name="connsiteY196" fmla="*/ 365539 h 994407"/>
              <a:gd name="connsiteX197" fmla="*/ 515694 w 547363"/>
              <a:gd name="connsiteY197" fmla="*/ 388645 h 994407"/>
              <a:gd name="connsiteX198" fmla="*/ 507403 w 547363"/>
              <a:gd name="connsiteY198" fmla="*/ 418753 h 994407"/>
              <a:gd name="connsiteX199" fmla="*/ 508678 w 547363"/>
              <a:gd name="connsiteY199" fmla="*/ 457263 h 994407"/>
              <a:gd name="connsiteX200" fmla="*/ 504692 w 547363"/>
              <a:gd name="connsiteY200" fmla="*/ 470916 h 994407"/>
              <a:gd name="connsiteX201" fmla="*/ 498428 w 547363"/>
              <a:gd name="connsiteY201" fmla="*/ 480152 h 994407"/>
              <a:gd name="connsiteX202" fmla="*/ 500228 w 547363"/>
              <a:gd name="connsiteY202" fmla="*/ 464177 h 994407"/>
              <a:gd name="connsiteX203" fmla="*/ 497836 w 547363"/>
              <a:gd name="connsiteY203" fmla="*/ 391446 h 994407"/>
              <a:gd name="connsiteX204" fmla="*/ 497158 w 547363"/>
              <a:gd name="connsiteY204" fmla="*/ 386905 h 994407"/>
              <a:gd name="connsiteX205" fmla="*/ 498473 w 547363"/>
              <a:gd name="connsiteY205" fmla="*/ 385844 h 994407"/>
              <a:gd name="connsiteX206" fmla="*/ 506127 w 547363"/>
              <a:gd name="connsiteY206" fmla="*/ 348734 h 994407"/>
              <a:gd name="connsiteX207" fmla="*/ 522710 w 547363"/>
              <a:gd name="connsiteY207" fmla="*/ 301822 h 994407"/>
              <a:gd name="connsiteX208" fmla="*/ 518245 w 547363"/>
              <a:gd name="connsiteY208" fmla="*/ 259112 h 994407"/>
              <a:gd name="connsiteX209" fmla="*/ 509315 w 547363"/>
              <a:gd name="connsiteY209" fmla="*/ 232505 h 994407"/>
              <a:gd name="connsiteX210" fmla="*/ 502937 w 547363"/>
              <a:gd name="connsiteY210" fmla="*/ 256311 h 994407"/>
              <a:gd name="connsiteX211" fmla="*/ 492095 w 547363"/>
              <a:gd name="connsiteY211" fmla="*/ 309524 h 994407"/>
              <a:gd name="connsiteX212" fmla="*/ 499749 w 547363"/>
              <a:gd name="connsiteY212" fmla="*/ 345934 h 994407"/>
              <a:gd name="connsiteX213" fmla="*/ 498712 w 547363"/>
              <a:gd name="connsiteY213" fmla="*/ 359237 h 994407"/>
              <a:gd name="connsiteX214" fmla="*/ 494531 w 547363"/>
              <a:gd name="connsiteY214" fmla="*/ 369324 h 994407"/>
              <a:gd name="connsiteX215" fmla="*/ 487153 w 547363"/>
              <a:gd name="connsiteY215" fmla="*/ 319940 h 994407"/>
              <a:gd name="connsiteX216" fmla="*/ 477565 w 547363"/>
              <a:gd name="connsiteY216" fmla="*/ 281365 h 994407"/>
              <a:gd name="connsiteX217" fmla="*/ 479339 w 547363"/>
              <a:gd name="connsiteY217" fmla="*/ 279417 h 994407"/>
              <a:gd name="connsiteX218" fmla="*/ 481890 w 547363"/>
              <a:gd name="connsiteY218" fmla="*/ 243007 h 994407"/>
              <a:gd name="connsiteX219" fmla="*/ 492095 w 547363"/>
              <a:gd name="connsiteY219" fmla="*/ 196096 h 994407"/>
              <a:gd name="connsiteX220" fmla="*/ 483804 w 547363"/>
              <a:gd name="connsiteY220" fmla="*/ 156185 h 994407"/>
              <a:gd name="connsiteX221" fmla="*/ 472961 w 547363"/>
              <a:gd name="connsiteY221" fmla="*/ 131679 h 994407"/>
              <a:gd name="connsiteX222" fmla="*/ 468497 w 547363"/>
              <a:gd name="connsiteY222" fmla="*/ 154784 h 994407"/>
              <a:gd name="connsiteX223" fmla="*/ 463394 w 547363"/>
              <a:gd name="connsiteY223" fmla="*/ 207298 h 994407"/>
              <a:gd name="connsiteX224" fmla="*/ 474875 w 547363"/>
              <a:gd name="connsiteY224" fmla="*/ 240907 h 994407"/>
              <a:gd name="connsiteX225" fmla="*/ 475592 w 547363"/>
              <a:gd name="connsiteY225" fmla="*/ 253948 h 994407"/>
              <a:gd name="connsiteX226" fmla="*/ 473137 w 547363"/>
              <a:gd name="connsiteY226" fmla="*/ 263548 h 994407"/>
              <a:gd name="connsiteX227" fmla="*/ 469772 w 547363"/>
              <a:gd name="connsiteY227" fmla="*/ 250009 h 994407"/>
              <a:gd name="connsiteX228" fmla="*/ 445268 w 547363"/>
              <a:gd name="connsiteY228" fmla="*/ 184138 h 994407"/>
              <a:gd name="connsiteX229" fmla="*/ 448087 w 547363"/>
              <a:gd name="connsiteY229" fmla="*/ 179991 h 994407"/>
              <a:gd name="connsiteX230" fmla="*/ 446811 w 547363"/>
              <a:gd name="connsiteY230" fmla="*/ 144982 h 994407"/>
              <a:gd name="connsiteX231" fmla="*/ 453189 w 547363"/>
              <a:gd name="connsiteY231" fmla="*/ 98070 h 994407"/>
              <a:gd name="connsiteX232" fmla="*/ 442346 w 547363"/>
              <a:gd name="connsiteY232" fmla="*/ 60260 h 994407"/>
              <a:gd name="connsiteX233" fmla="*/ 430228 w 547363"/>
              <a:gd name="connsiteY233" fmla="*/ 37854 h 994407"/>
              <a:gd name="connsiteX234" fmla="*/ 427677 w 547363"/>
              <a:gd name="connsiteY234" fmla="*/ 60961 h 994407"/>
              <a:gd name="connsiteX235" fmla="*/ 426401 w 547363"/>
              <a:gd name="connsiteY235" fmla="*/ 112073 h 994407"/>
              <a:gd name="connsiteX236" fmla="*/ 440433 w 547363"/>
              <a:gd name="connsiteY236" fmla="*/ 143582 h 994407"/>
              <a:gd name="connsiteX237" fmla="*/ 441709 w 547363"/>
              <a:gd name="connsiteY237" fmla="*/ 156010 h 994407"/>
              <a:gd name="connsiteX238" fmla="*/ 439779 w 547363"/>
              <a:gd name="connsiteY238" fmla="*/ 169382 h 994407"/>
              <a:gd name="connsiteX239" fmla="*/ 420023 w 547363"/>
              <a:gd name="connsiteY239" fmla="*/ 116274 h 994407"/>
              <a:gd name="connsiteX240" fmla="*/ 412369 w 547363"/>
              <a:gd name="connsiteY240" fmla="*/ 91768 h 994407"/>
              <a:gd name="connsiteX241" fmla="*/ 403440 w 547363"/>
              <a:gd name="connsiteY241" fmla="*/ 46956 h 994407"/>
              <a:gd name="connsiteX242" fmla="*/ 381755 w 547363"/>
              <a:gd name="connsiteY242" fmla="*/ 16148 h 994407"/>
              <a:gd name="connsiteX243" fmla="*/ 363896 w 547363"/>
              <a:gd name="connsiteY243" fmla="*/ 44 h 99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547363" h="994407">
                <a:moveTo>
                  <a:pt x="363896" y="44"/>
                </a:moveTo>
                <a:cubicBezTo>
                  <a:pt x="363896" y="44"/>
                  <a:pt x="367723" y="11947"/>
                  <a:pt x="368360" y="21750"/>
                </a:cubicBezTo>
                <a:cubicBezTo>
                  <a:pt x="368360" y="29452"/>
                  <a:pt x="373463" y="56759"/>
                  <a:pt x="382392" y="68662"/>
                </a:cubicBezTo>
                <a:cubicBezTo>
                  <a:pt x="388770" y="76364"/>
                  <a:pt x="395786" y="84066"/>
                  <a:pt x="405353" y="92468"/>
                </a:cubicBezTo>
                <a:cubicBezTo>
                  <a:pt x="407904" y="95269"/>
                  <a:pt x="410456" y="101570"/>
                  <a:pt x="412369" y="108572"/>
                </a:cubicBezTo>
                <a:cubicBezTo>
                  <a:pt x="412688" y="109623"/>
                  <a:pt x="414761" y="116274"/>
                  <a:pt x="418269" y="126515"/>
                </a:cubicBezTo>
                <a:lnTo>
                  <a:pt x="432708" y="165793"/>
                </a:lnTo>
                <a:lnTo>
                  <a:pt x="419385" y="153383"/>
                </a:lnTo>
                <a:cubicBezTo>
                  <a:pt x="415558" y="140780"/>
                  <a:pt x="411731" y="130977"/>
                  <a:pt x="406629" y="121875"/>
                </a:cubicBezTo>
                <a:cubicBezTo>
                  <a:pt x="398975" y="109272"/>
                  <a:pt x="376651" y="95968"/>
                  <a:pt x="369636" y="93868"/>
                </a:cubicBezTo>
                <a:cubicBezTo>
                  <a:pt x="361344" y="90367"/>
                  <a:pt x="351777" y="84066"/>
                  <a:pt x="351777" y="84066"/>
                </a:cubicBezTo>
                <a:cubicBezTo>
                  <a:pt x="351139" y="83365"/>
                  <a:pt x="355604" y="95269"/>
                  <a:pt x="360706" y="106471"/>
                </a:cubicBezTo>
                <a:cubicBezTo>
                  <a:pt x="363895" y="112773"/>
                  <a:pt x="367722" y="125376"/>
                  <a:pt x="380478" y="136579"/>
                </a:cubicBezTo>
                <a:cubicBezTo>
                  <a:pt x="398975" y="152683"/>
                  <a:pt x="405353" y="154784"/>
                  <a:pt x="416195" y="159685"/>
                </a:cubicBezTo>
                <a:cubicBezTo>
                  <a:pt x="424487" y="165987"/>
                  <a:pt x="430866" y="170188"/>
                  <a:pt x="438519" y="184191"/>
                </a:cubicBezTo>
                <a:lnTo>
                  <a:pt x="439587" y="184363"/>
                </a:lnTo>
                <a:lnTo>
                  <a:pt x="448724" y="210099"/>
                </a:lnTo>
                <a:cubicBezTo>
                  <a:pt x="453508" y="224102"/>
                  <a:pt x="459089" y="241257"/>
                  <a:pt x="464670" y="261212"/>
                </a:cubicBezTo>
                <a:lnTo>
                  <a:pt x="465411" y="264367"/>
                </a:lnTo>
                <a:lnTo>
                  <a:pt x="452551" y="249309"/>
                </a:lnTo>
                <a:cubicBezTo>
                  <a:pt x="450000" y="236005"/>
                  <a:pt x="446811" y="225503"/>
                  <a:pt x="442346" y="215700"/>
                </a:cubicBezTo>
                <a:cubicBezTo>
                  <a:pt x="435968" y="201696"/>
                  <a:pt x="413645" y="186292"/>
                  <a:pt x="406628" y="183492"/>
                </a:cubicBezTo>
                <a:cubicBezTo>
                  <a:pt x="398336" y="179291"/>
                  <a:pt x="388769" y="172289"/>
                  <a:pt x="388769" y="172289"/>
                </a:cubicBezTo>
                <a:cubicBezTo>
                  <a:pt x="388132" y="171588"/>
                  <a:pt x="391958" y="183492"/>
                  <a:pt x="396423" y="195394"/>
                </a:cubicBezTo>
                <a:cubicBezTo>
                  <a:pt x="398975" y="202396"/>
                  <a:pt x="402164" y="215000"/>
                  <a:pt x="414282" y="227603"/>
                </a:cubicBezTo>
                <a:cubicBezTo>
                  <a:pt x="431503" y="245808"/>
                  <a:pt x="437881" y="248608"/>
                  <a:pt x="448724" y="254910"/>
                </a:cubicBezTo>
                <a:cubicBezTo>
                  <a:pt x="456378" y="261912"/>
                  <a:pt x="462756" y="266813"/>
                  <a:pt x="468496" y="282918"/>
                </a:cubicBezTo>
                <a:lnTo>
                  <a:pt x="469861" y="283323"/>
                </a:lnTo>
                <a:lnTo>
                  <a:pt x="480615" y="329130"/>
                </a:lnTo>
                <a:lnTo>
                  <a:pt x="485008" y="363973"/>
                </a:lnTo>
                <a:lnTo>
                  <a:pt x="476150" y="350135"/>
                </a:lnTo>
                <a:cubicBezTo>
                  <a:pt x="475513" y="336131"/>
                  <a:pt x="472962" y="324928"/>
                  <a:pt x="469772" y="314426"/>
                </a:cubicBezTo>
                <a:cubicBezTo>
                  <a:pt x="464670" y="299022"/>
                  <a:pt x="443622" y="280818"/>
                  <a:pt x="436606" y="277316"/>
                </a:cubicBezTo>
                <a:cubicBezTo>
                  <a:pt x="428315" y="272415"/>
                  <a:pt x="419386" y="264013"/>
                  <a:pt x="419386" y="264013"/>
                </a:cubicBezTo>
                <a:cubicBezTo>
                  <a:pt x="419386" y="263313"/>
                  <a:pt x="421937" y="275916"/>
                  <a:pt x="425126" y="288519"/>
                </a:cubicBezTo>
                <a:cubicBezTo>
                  <a:pt x="427039" y="295521"/>
                  <a:pt x="428315" y="308825"/>
                  <a:pt x="439157" y="322828"/>
                </a:cubicBezTo>
                <a:cubicBezTo>
                  <a:pt x="455103" y="343133"/>
                  <a:pt x="460843" y="346634"/>
                  <a:pt x="471048" y="355036"/>
                </a:cubicBezTo>
                <a:cubicBezTo>
                  <a:pt x="478064" y="364138"/>
                  <a:pt x="483804" y="369740"/>
                  <a:pt x="487631" y="386544"/>
                </a:cubicBezTo>
                <a:lnTo>
                  <a:pt x="487929" y="387141"/>
                </a:lnTo>
                <a:lnTo>
                  <a:pt x="490900" y="410701"/>
                </a:lnTo>
                <a:lnTo>
                  <a:pt x="489167" y="471329"/>
                </a:lnTo>
                <a:lnTo>
                  <a:pt x="483804" y="457263"/>
                </a:lnTo>
                <a:cubicBezTo>
                  <a:pt x="485718" y="443259"/>
                  <a:pt x="485718" y="431356"/>
                  <a:pt x="483804" y="420153"/>
                </a:cubicBezTo>
                <a:cubicBezTo>
                  <a:pt x="482528" y="411751"/>
                  <a:pt x="477426" y="401948"/>
                  <a:pt x="471686" y="393546"/>
                </a:cubicBezTo>
                <a:cubicBezTo>
                  <a:pt x="465945" y="385844"/>
                  <a:pt x="459567" y="378842"/>
                  <a:pt x="456378" y="376742"/>
                </a:cubicBezTo>
                <a:cubicBezTo>
                  <a:pt x="449362" y="370440"/>
                  <a:pt x="441071" y="360638"/>
                  <a:pt x="441071" y="360638"/>
                </a:cubicBezTo>
                <a:cubicBezTo>
                  <a:pt x="441071" y="359937"/>
                  <a:pt x="441708" y="373241"/>
                  <a:pt x="442984" y="385844"/>
                </a:cubicBezTo>
                <a:cubicBezTo>
                  <a:pt x="443622" y="392846"/>
                  <a:pt x="442984" y="406149"/>
                  <a:pt x="451913" y="422254"/>
                </a:cubicBezTo>
                <a:cubicBezTo>
                  <a:pt x="464032" y="445359"/>
                  <a:pt x="469134" y="450261"/>
                  <a:pt x="478064" y="460763"/>
                </a:cubicBezTo>
                <a:cubicBezTo>
                  <a:pt x="483166" y="470566"/>
                  <a:pt x="487631" y="478268"/>
                  <a:pt x="488269" y="497173"/>
                </a:cubicBezTo>
                <a:lnTo>
                  <a:pt x="488413" y="497736"/>
                </a:lnTo>
                <a:lnTo>
                  <a:pt x="488269" y="502774"/>
                </a:lnTo>
                <a:lnTo>
                  <a:pt x="468745" y="583148"/>
                </a:lnTo>
                <a:lnTo>
                  <a:pt x="467380" y="576907"/>
                </a:lnTo>
                <a:cubicBezTo>
                  <a:pt x="466902" y="571042"/>
                  <a:pt x="467221" y="566141"/>
                  <a:pt x="467859" y="562991"/>
                </a:cubicBezTo>
                <a:cubicBezTo>
                  <a:pt x="473600" y="549687"/>
                  <a:pt x="476150" y="537784"/>
                  <a:pt x="476788" y="526581"/>
                </a:cubicBezTo>
                <a:cubicBezTo>
                  <a:pt x="477426" y="518179"/>
                  <a:pt x="474237" y="506976"/>
                  <a:pt x="470410" y="497173"/>
                </a:cubicBezTo>
                <a:cubicBezTo>
                  <a:pt x="465946" y="488071"/>
                  <a:pt x="460843" y="479669"/>
                  <a:pt x="458292" y="476868"/>
                </a:cubicBezTo>
                <a:cubicBezTo>
                  <a:pt x="451914" y="469166"/>
                  <a:pt x="445536" y="457963"/>
                  <a:pt x="445536" y="457963"/>
                </a:cubicBezTo>
                <a:cubicBezTo>
                  <a:pt x="445536" y="457263"/>
                  <a:pt x="444259" y="469866"/>
                  <a:pt x="442984" y="482469"/>
                </a:cubicBezTo>
                <a:cubicBezTo>
                  <a:pt x="442346" y="490172"/>
                  <a:pt x="439158" y="502775"/>
                  <a:pt x="444259" y="520279"/>
                </a:cubicBezTo>
                <a:cubicBezTo>
                  <a:pt x="451914" y="546186"/>
                  <a:pt x="455103" y="553188"/>
                  <a:pt x="461481" y="565791"/>
                </a:cubicBezTo>
                <a:cubicBezTo>
                  <a:pt x="462756" y="571743"/>
                  <a:pt x="464032" y="576994"/>
                  <a:pt x="464431" y="582858"/>
                </a:cubicBezTo>
                <a:lnTo>
                  <a:pt x="462151" y="603316"/>
                </a:lnTo>
                <a:lnTo>
                  <a:pt x="421543" y="680708"/>
                </a:lnTo>
                <a:lnTo>
                  <a:pt x="424487" y="663116"/>
                </a:lnTo>
                <a:cubicBezTo>
                  <a:pt x="433416" y="651913"/>
                  <a:pt x="439156" y="641411"/>
                  <a:pt x="442983" y="630208"/>
                </a:cubicBezTo>
                <a:cubicBezTo>
                  <a:pt x="445534" y="621806"/>
                  <a:pt x="445534" y="609902"/>
                  <a:pt x="444259" y="599400"/>
                </a:cubicBezTo>
                <a:cubicBezTo>
                  <a:pt x="442983" y="588897"/>
                  <a:pt x="439794" y="579094"/>
                  <a:pt x="437881" y="575594"/>
                </a:cubicBezTo>
                <a:cubicBezTo>
                  <a:pt x="434054" y="565791"/>
                  <a:pt x="430227" y="553188"/>
                  <a:pt x="430227" y="553188"/>
                </a:cubicBezTo>
                <a:cubicBezTo>
                  <a:pt x="430227" y="552487"/>
                  <a:pt x="425763" y="564391"/>
                  <a:pt x="421298" y="576293"/>
                </a:cubicBezTo>
                <a:cubicBezTo>
                  <a:pt x="418746" y="583295"/>
                  <a:pt x="412368" y="594498"/>
                  <a:pt x="412368" y="613403"/>
                </a:cubicBezTo>
                <a:cubicBezTo>
                  <a:pt x="413006" y="627407"/>
                  <a:pt x="413006" y="636509"/>
                  <a:pt x="413644" y="643511"/>
                </a:cubicBezTo>
                <a:cubicBezTo>
                  <a:pt x="414282" y="650513"/>
                  <a:pt x="415558" y="656114"/>
                  <a:pt x="416833" y="663817"/>
                </a:cubicBezTo>
                <a:cubicBezTo>
                  <a:pt x="416514" y="670118"/>
                  <a:pt x="416355" y="675720"/>
                  <a:pt x="415159" y="681584"/>
                </a:cubicBezTo>
                <a:lnTo>
                  <a:pt x="408920" y="696870"/>
                </a:lnTo>
                <a:lnTo>
                  <a:pt x="355684" y="758166"/>
                </a:lnTo>
                <a:lnTo>
                  <a:pt x="347173" y="764899"/>
                </a:lnTo>
                <a:lnTo>
                  <a:pt x="353691" y="749939"/>
                </a:lnTo>
                <a:cubicBezTo>
                  <a:pt x="365171" y="740836"/>
                  <a:pt x="373463" y="732434"/>
                  <a:pt x="380479" y="722631"/>
                </a:cubicBezTo>
                <a:cubicBezTo>
                  <a:pt x="384943" y="715629"/>
                  <a:pt x="388770" y="703727"/>
                  <a:pt x="390046" y="692524"/>
                </a:cubicBezTo>
                <a:cubicBezTo>
                  <a:pt x="391959" y="681321"/>
                  <a:pt x="391321" y="670818"/>
                  <a:pt x="390684" y="666617"/>
                </a:cubicBezTo>
                <a:cubicBezTo>
                  <a:pt x="389408" y="655414"/>
                  <a:pt x="389408" y="642111"/>
                  <a:pt x="389408" y="642111"/>
                </a:cubicBezTo>
                <a:cubicBezTo>
                  <a:pt x="390046" y="641410"/>
                  <a:pt x="381754" y="651213"/>
                  <a:pt x="374101" y="661716"/>
                </a:cubicBezTo>
                <a:cubicBezTo>
                  <a:pt x="369636" y="668017"/>
                  <a:pt x="360069" y="677120"/>
                  <a:pt x="354966" y="696024"/>
                </a:cubicBezTo>
                <a:cubicBezTo>
                  <a:pt x="347313" y="724031"/>
                  <a:pt x="347313" y="732434"/>
                  <a:pt x="346037" y="747838"/>
                </a:cubicBezTo>
                <a:cubicBezTo>
                  <a:pt x="344123" y="753789"/>
                  <a:pt x="342529" y="759216"/>
                  <a:pt x="339898" y="764817"/>
                </a:cubicBezTo>
                <a:lnTo>
                  <a:pt x="331156" y="777572"/>
                </a:lnTo>
                <a:lnTo>
                  <a:pt x="282893" y="815756"/>
                </a:lnTo>
                <a:lnTo>
                  <a:pt x="252045" y="834281"/>
                </a:lnTo>
                <a:lnTo>
                  <a:pt x="262484" y="817856"/>
                </a:lnTo>
                <a:cubicBezTo>
                  <a:pt x="275878" y="811555"/>
                  <a:pt x="286083" y="804553"/>
                  <a:pt x="295012" y="796151"/>
                </a:cubicBezTo>
                <a:cubicBezTo>
                  <a:pt x="302028" y="790550"/>
                  <a:pt x="307769" y="779347"/>
                  <a:pt x="311595" y="768143"/>
                </a:cubicBezTo>
                <a:cubicBezTo>
                  <a:pt x="315422" y="757640"/>
                  <a:pt x="317974" y="747138"/>
                  <a:pt x="317974" y="742236"/>
                </a:cubicBezTo>
                <a:cubicBezTo>
                  <a:pt x="319249" y="731033"/>
                  <a:pt x="323076" y="717030"/>
                  <a:pt x="323076" y="717030"/>
                </a:cubicBezTo>
                <a:cubicBezTo>
                  <a:pt x="323714" y="716330"/>
                  <a:pt x="312871" y="724732"/>
                  <a:pt x="302666" y="733134"/>
                </a:cubicBezTo>
                <a:cubicBezTo>
                  <a:pt x="296925" y="738736"/>
                  <a:pt x="284807" y="745037"/>
                  <a:pt x="275240" y="763942"/>
                </a:cubicBezTo>
                <a:cubicBezTo>
                  <a:pt x="261846" y="791249"/>
                  <a:pt x="259932" y="799652"/>
                  <a:pt x="256105" y="815056"/>
                </a:cubicBezTo>
                <a:cubicBezTo>
                  <a:pt x="250365" y="826959"/>
                  <a:pt x="246539" y="836061"/>
                  <a:pt x="230593" y="846564"/>
                </a:cubicBezTo>
                <a:lnTo>
                  <a:pt x="229773" y="847656"/>
                </a:lnTo>
                <a:lnTo>
                  <a:pt x="209147" y="860042"/>
                </a:lnTo>
                <a:lnTo>
                  <a:pt x="147699" y="891297"/>
                </a:lnTo>
                <a:lnTo>
                  <a:pt x="150547" y="886474"/>
                </a:lnTo>
                <a:cubicBezTo>
                  <a:pt x="154693" y="881573"/>
                  <a:pt x="158838" y="878072"/>
                  <a:pt x="161708" y="875971"/>
                </a:cubicBezTo>
                <a:cubicBezTo>
                  <a:pt x="176378" y="870370"/>
                  <a:pt x="187859" y="864768"/>
                  <a:pt x="198064" y="857767"/>
                </a:cubicBezTo>
                <a:cubicBezTo>
                  <a:pt x="212733" y="847264"/>
                  <a:pt x="227403" y="815756"/>
                  <a:pt x="229316" y="805953"/>
                </a:cubicBezTo>
                <a:cubicBezTo>
                  <a:pt x="232505" y="794050"/>
                  <a:pt x="238884" y="780747"/>
                  <a:pt x="238884" y="780747"/>
                </a:cubicBezTo>
                <a:cubicBezTo>
                  <a:pt x="239522" y="780747"/>
                  <a:pt x="227403" y="787048"/>
                  <a:pt x="214647" y="794050"/>
                </a:cubicBezTo>
                <a:cubicBezTo>
                  <a:pt x="206993" y="798251"/>
                  <a:pt x="193599" y="803153"/>
                  <a:pt x="180842" y="821357"/>
                </a:cubicBezTo>
                <a:cubicBezTo>
                  <a:pt x="162984" y="846564"/>
                  <a:pt x="160433" y="855666"/>
                  <a:pt x="154693" y="871070"/>
                </a:cubicBezTo>
                <a:cubicBezTo>
                  <a:pt x="150866" y="876671"/>
                  <a:pt x="147836" y="881748"/>
                  <a:pt x="143770" y="886824"/>
                </a:cubicBezTo>
                <a:lnTo>
                  <a:pt x="128847" y="900540"/>
                </a:lnTo>
                <a:lnTo>
                  <a:pt x="81505" y="923234"/>
                </a:lnTo>
                <a:cubicBezTo>
                  <a:pt x="63965" y="931811"/>
                  <a:pt x="48817" y="939688"/>
                  <a:pt x="36698" y="947390"/>
                </a:cubicBezTo>
                <a:cubicBezTo>
                  <a:pt x="23942" y="954392"/>
                  <a:pt x="15013" y="962094"/>
                  <a:pt x="9272" y="968396"/>
                </a:cubicBezTo>
                <a:cubicBezTo>
                  <a:pt x="3532" y="974697"/>
                  <a:pt x="1619" y="978898"/>
                  <a:pt x="1619" y="978898"/>
                </a:cubicBezTo>
                <a:cubicBezTo>
                  <a:pt x="-2208" y="987300"/>
                  <a:pt x="1619" y="992902"/>
                  <a:pt x="4170" y="994302"/>
                </a:cubicBezTo>
                <a:cubicBezTo>
                  <a:pt x="6721" y="995003"/>
                  <a:pt x="7997" y="992202"/>
                  <a:pt x="11186" y="985900"/>
                </a:cubicBezTo>
                <a:cubicBezTo>
                  <a:pt x="16288" y="976798"/>
                  <a:pt x="24580" y="969796"/>
                  <a:pt x="33509" y="963494"/>
                </a:cubicBezTo>
                <a:cubicBezTo>
                  <a:pt x="42439" y="957193"/>
                  <a:pt x="52006" y="952291"/>
                  <a:pt x="61573" y="946690"/>
                </a:cubicBezTo>
                <a:cubicBezTo>
                  <a:pt x="80707" y="936187"/>
                  <a:pt x="101117" y="927085"/>
                  <a:pt x="120889" y="917282"/>
                </a:cubicBezTo>
                <a:lnTo>
                  <a:pt x="124938" y="915191"/>
                </a:lnTo>
                <a:lnTo>
                  <a:pt x="131094" y="915182"/>
                </a:lnTo>
                <a:cubicBezTo>
                  <a:pt x="149591" y="909581"/>
                  <a:pt x="159158" y="911681"/>
                  <a:pt x="171914" y="913081"/>
                </a:cubicBezTo>
                <a:cubicBezTo>
                  <a:pt x="186584" y="918683"/>
                  <a:pt x="194238" y="922884"/>
                  <a:pt x="225490" y="921484"/>
                </a:cubicBezTo>
                <a:cubicBezTo>
                  <a:pt x="247814" y="920784"/>
                  <a:pt x="261208" y="910281"/>
                  <a:pt x="269499" y="905380"/>
                </a:cubicBezTo>
                <a:cubicBezTo>
                  <a:pt x="283531" y="896978"/>
                  <a:pt x="296287" y="886474"/>
                  <a:pt x="295649" y="887175"/>
                </a:cubicBezTo>
                <a:cubicBezTo>
                  <a:pt x="295649" y="887875"/>
                  <a:pt x="280342" y="887875"/>
                  <a:pt x="268861" y="885074"/>
                </a:cubicBezTo>
                <a:cubicBezTo>
                  <a:pt x="259932" y="882273"/>
                  <a:pt x="226766" y="878072"/>
                  <a:pt x="209545" y="884374"/>
                </a:cubicBezTo>
                <a:cubicBezTo>
                  <a:pt x="197426" y="889275"/>
                  <a:pt x="186584" y="894877"/>
                  <a:pt x="173190" y="903979"/>
                </a:cubicBezTo>
                <a:cubicBezTo>
                  <a:pt x="169682" y="905380"/>
                  <a:pt x="164579" y="906605"/>
                  <a:pt x="158520" y="906780"/>
                </a:cubicBezTo>
                <a:lnTo>
                  <a:pt x="145532" y="904552"/>
                </a:lnTo>
                <a:lnTo>
                  <a:pt x="230273" y="860774"/>
                </a:lnTo>
                <a:lnTo>
                  <a:pt x="230174" y="861257"/>
                </a:lnTo>
                <a:cubicBezTo>
                  <a:pt x="231031" y="862274"/>
                  <a:pt x="233303" y="862318"/>
                  <a:pt x="237608" y="860567"/>
                </a:cubicBezTo>
                <a:cubicBezTo>
                  <a:pt x="255467" y="852866"/>
                  <a:pt x="264396" y="854266"/>
                  <a:pt x="277153" y="854266"/>
                </a:cubicBezTo>
                <a:cubicBezTo>
                  <a:pt x="291823" y="857067"/>
                  <a:pt x="299476" y="860567"/>
                  <a:pt x="330091" y="855666"/>
                </a:cubicBezTo>
                <a:cubicBezTo>
                  <a:pt x="351777" y="852165"/>
                  <a:pt x="363895" y="838862"/>
                  <a:pt x="371549" y="832560"/>
                </a:cubicBezTo>
                <a:cubicBezTo>
                  <a:pt x="384305" y="821357"/>
                  <a:pt x="395786" y="808754"/>
                  <a:pt x="395148" y="809455"/>
                </a:cubicBezTo>
                <a:cubicBezTo>
                  <a:pt x="395148" y="809455"/>
                  <a:pt x="379841" y="812955"/>
                  <a:pt x="368360" y="812255"/>
                </a:cubicBezTo>
                <a:cubicBezTo>
                  <a:pt x="363895" y="811555"/>
                  <a:pt x="353690" y="812255"/>
                  <a:pt x="342209" y="813656"/>
                </a:cubicBezTo>
                <a:cubicBezTo>
                  <a:pt x="330729" y="815056"/>
                  <a:pt x="319248" y="817857"/>
                  <a:pt x="310957" y="822058"/>
                </a:cubicBezTo>
                <a:cubicBezTo>
                  <a:pt x="300114" y="827659"/>
                  <a:pt x="289909" y="835361"/>
                  <a:pt x="277791" y="845163"/>
                </a:cubicBezTo>
                <a:cubicBezTo>
                  <a:pt x="274602" y="846914"/>
                  <a:pt x="269818" y="848664"/>
                  <a:pt x="263998" y="849452"/>
                </a:cubicBezTo>
                <a:lnTo>
                  <a:pt x="250305" y="848434"/>
                </a:lnTo>
                <a:lnTo>
                  <a:pt x="327497" y="793401"/>
                </a:lnTo>
                <a:lnTo>
                  <a:pt x="327350" y="796118"/>
                </a:lnTo>
                <a:cubicBezTo>
                  <a:pt x="328336" y="796895"/>
                  <a:pt x="330569" y="796501"/>
                  <a:pt x="334555" y="794050"/>
                </a:cubicBezTo>
                <a:cubicBezTo>
                  <a:pt x="350501" y="784248"/>
                  <a:pt x="359430" y="782847"/>
                  <a:pt x="371548" y="780747"/>
                </a:cubicBezTo>
                <a:cubicBezTo>
                  <a:pt x="379202" y="780747"/>
                  <a:pt x="384942" y="781447"/>
                  <a:pt x="391958" y="780047"/>
                </a:cubicBezTo>
                <a:cubicBezTo>
                  <a:pt x="399612" y="778646"/>
                  <a:pt x="408541" y="776546"/>
                  <a:pt x="423211" y="770244"/>
                </a:cubicBezTo>
                <a:cubicBezTo>
                  <a:pt x="443621" y="761142"/>
                  <a:pt x="453188" y="745037"/>
                  <a:pt x="458929" y="737336"/>
                </a:cubicBezTo>
                <a:cubicBezTo>
                  <a:pt x="469134" y="723332"/>
                  <a:pt x="477425" y="707928"/>
                  <a:pt x="476787" y="708628"/>
                </a:cubicBezTo>
                <a:cubicBezTo>
                  <a:pt x="476787" y="708628"/>
                  <a:pt x="462756" y="716330"/>
                  <a:pt x="451912" y="719131"/>
                </a:cubicBezTo>
                <a:cubicBezTo>
                  <a:pt x="447448" y="719831"/>
                  <a:pt x="437243" y="723332"/>
                  <a:pt x="427038" y="727533"/>
                </a:cubicBezTo>
                <a:cubicBezTo>
                  <a:pt x="416833" y="731734"/>
                  <a:pt x="405990" y="736635"/>
                  <a:pt x="398974" y="742937"/>
                </a:cubicBezTo>
                <a:cubicBezTo>
                  <a:pt x="389407" y="751339"/>
                  <a:pt x="381116" y="760441"/>
                  <a:pt x="370911" y="772345"/>
                </a:cubicBezTo>
                <a:cubicBezTo>
                  <a:pt x="368040" y="774795"/>
                  <a:pt x="363576" y="777421"/>
                  <a:pt x="357995" y="779259"/>
                </a:cubicBezTo>
                <a:lnTo>
                  <a:pt x="345357" y="780669"/>
                </a:lnTo>
                <a:lnTo>
                  <a:pt x="351140" y="776546"/>
                </a:lnTo>
                <a:cubicBezTo>
                  <a:pt x="368360" y="761492"/>
                  <a:pt x="384784" y="745037"/>
                  <a:pt x="399932" y="727270"/>
                </a:cubicBezTo>
                <a:lnTo>
                  <a:pt x="409616" y="713816"/>
                </a:lnTo>
                <a:lnTo>
                  <a:pt x="409669" y="714163"/>
                </a:lnTo>
                <a:cubicBezTo>
                  <a:pt x="410775" y="714710"/>
                  <a:pt x="412848" y="713879"/>
                  <a:pt x="416196" y="710728"/>
                </a:cubicBezTo>
                <a:cubicBezTo>
                  <a:pt x="429590" y="697424"/>
                  <a:pt x="437882" y="693923"/>
                  <a:pt x="448724" y="688322"/>
                </a:cubicBezTo>
                <a:cubicBezTo>
                  <a:pt x="455741" y="686221"/>
                  <a:pt x="460843" y="684821"/>
                  <a:pt x="467859" y="682721"/>
                </a:cubicBezTo>
                <a:cubicBezTo>
                  <a:pt x="474875" y="679219"/>
                  <a:pt x="483166" y="674318"/>
                  <a:pt x="495285" y="663815"/>
                </a:cubicBezTo>
                <a:cubicBezTo>
                  <a:pt x="511868" y="648411"/>
                  <a:pt x="516970" y="630207"/>
                  <a:pt x="520159" y="621105"/>
                </a:cubicBezTo>
                <a:cubicBezTo>
                  <a:pt x="525900" y="605000"/>
                  <a:pt x="529088" y="588196"/>
                  <a:pt x="529088" y="588897"/>
                </a:cubicBezTo>
                <a:cubicBezTo>
                  <a:pt x="529088" y="588897"/>
                  <a:pt x="518246" y="600099"/>
                  <a:pt x="508678" y="606401"/>
                </a:cubicBezTo>
                <a:cubicBezTo>
                  <a:pt x="504852" y="608502"/>
                  <a:pt x="496560" y="614803"/>
                  <a:pt x="487631" y="621805"/>
                </a:cubicBezTo>
                <a:cubicBezTo>
                  <a:pt x="479339" y="628806"/>
                  <a:pt x="470410" y="637209"/>
                  <a:pt x="465307" y="644911"/>
                </a:cubicBezTo>
                <a:cubicBezTo>
                  <a:pt x="458929" y="655413"/>
                  <a:pt x="453189" y="666616"/>
                  <a:pt x="446173" y="680620"/>
                </a:cubicBezTo>
                <a:cubicBezTo>
                  <a:pt x="443941" y="683420"/>
                  <a:pt x="440274" y="687096"/>
                  <a:pt x="435410" y="690335"/>
                </a:cubicBezTo>
                <a:lnTo>
                  <a:pt x="422983" y="695246"/>
                </a:lnTo>
                <a:lnTo>
                  <a:pt x="441071" y="670117"/>
                </a:lnTo>
                <a:lnTo>
                  <a:pt x="468780" y="613594"/>
                </a:lnTo>
                <a:lnTo>
                  <a:pt x="472961" y="609202"/>
                </a:lnTo>
                <a:cubicBezTo>
                  <a:pt x="481890" y="592398"/>
                  <a:pt x="488268" y="587497"/>
                  <a:pt x="497198" y="578394"/>
                </a:cubicBezTo>
                <a:cubicBezTo>
                  <a:pt x="503576" y="574193"/>
                  <a:pt x="508041" y="571392"/>
                  <a:pt x="513781" y="567191"/>
                </a:cubicBezTo>
                <a:cubicBezTo>
                  <a:pt x="519521" y="562290"/>
                  <a:pt x="525900" y="554588"/>
                  <a:pt x="534191" y="541285"/>
                </a:cubicBezTo>
                <a:cubicBezTo>
                  <a:pt x="545671" y="522380"/>
                  <a:pt x="545671" y="504875"/>
                  <a:pt x="546310" y="495073"/>
                </a:cubicBezTo>
                <a:cubicBezTo>
                  <a:pt x="548223" y="478268"/>
                  <a:pt x="546947" y="462164"/>
                  <a:pt x="546947" y="462864"/>
                </a:cubicBezTo>
                <a:cubicBezTo>
                  <a:pt x="546947" y="462864"/>
                  <a:pt x="539931" y="476167"/>
                  <a:pt x="532278" y="484570"/>
                </a:cubicBezTo>
                <a:cubicBezTo>
                  <a:pt x="529088" y="487370"/>
                  <a:pt x="522710" y="495773"/>
                  <a:pt x="516332" y="504875"/>
                </a:cubicBezTo>
                <a:cubicBezTo>
                  <a:pt x="509954" y="513977"/>
                  <a:pt x="503576" y="524480"/>
                  <a:pt x="501024" y="532883"/>
                </a:cubicBezTo>
                <a:cubicBezTo>
                  <a:pt x="497836" y="544785"/>
                  <a:pt x="495284" y="556689"/>
                  <a:pt x="492733" y="572093"/>
                </a:cubicBezTo>
                <a:cubicBezTo>
                  <a:pt x="491458" y="575244"/>
                  <a:pt x="488906" y="579795"/>
                  <a:pt x="485159" y="584346"/>
                </a:cubicBezTo>
                <a:lnTo>
                  <a:pt x="476621" y="591439"/>
                </a:lnTo>
                <a:lnTo>
                  <a:pt x="492096" y="536383"/>
                </a:lnTo>
                <a:lnTo>
                  <a:pt x="495732" y="504095"/>
                </a:lnTo>
                <a:lnTo>
                  <a:pt x="499111" y="497873"/>
                </a:lnTo>
                <a:cubicBezTo>
                  <a:pt x="503576" y="479668"/>
                  <a:pt x="508040" y="472667"/>
                  <a:pt x="514418" y="462164"/>
                </a:cubicBezTo>
                <a:cubicBezTo>
                  <a:pt x="523986" y="450961"/>
                  <a:pt x="529726" y="446060"/>
                  <a:pt x="539931" y="416652"/>
                </a:cubicBezTo>
                <a:cubicBezTo>
                  <a:pt x="546947" y="396347"/>
                  <a:pt x="543120" y="380243"/>
                  <a:pt x="541844" y="371140"/>
                </a:cubicBezTo>
                <a:cubicBezTo>
                  <a:pt x="539931" y="355736"/>
                  <a:pt x="536104" y="341033"/>
                  <a:pt x="536104" y="341733"/>
                </a:cubicBezTo>
                <a:cubicBezTo>
                  <a:pt x="536104" y="342433"/>
                  <a:pt x="532277" y="355736"/>
                  <a:pt x="526537" y="365539"/>
                </a:cubicBezTo>
                <a:cubicBezTo>
                  <a:pt x="523986" y="369740"/>
                  <a:pt x="519521" y="378843"/>
                  <a:pt x="515694" y="388645"/>
                </a:cubicBezTo>
                <a:cubicBezTo>
                  <a:pt x="511868" y="399147"/>
                  <a:pt x="508040" y="410350"/>
                  <a:pt x="507403" y="418753"/>
                </a:cubicBezTo>
                <a:cubicBezTo>
                  <a:pt x="506764" y="430656"/>
                  <a:pt x="507403" y="442559"/>
                  <a:pt x="508678" y="457263"/>
                </a:cubicBezTo>
                <a:cubicBezTo>
                  <a:pt x="508359" y="460764"/>
                  <a:pt x="507083" y="465665"/>
                  <a:pt x="504692" y="470916"/>
                </a:cubicBezTo>
                <a:lnTo>
                  <a:pt x="498428" y="480152"/>
                </a:lnTo>
                <a:lnTo>
                  <a:pt x="500228" y="464177"/>
                </a:lnTo>
                <a:cubicBezTo>
                  <a:pt x="501025" y="439933"/>
                  <a:pt x="500068" y="415602"/>
                  <a:pt x="497836" y="391446"/>
                </a:cubicBezTo>
                <a:lnTo>
                  <a:pt x="497158" y="386905"/>
                </a:lnTo>
                <a:lnTo>
                  <a:pt x="498473" y="385844"/>
                </a:lnTo>
                <a:cubicBezTo>
                  <a:pt x="499110" y="367639"/>
                  <a:pt x="502300" y="359937"/>
                  <a:pt x="506127" y="348734"/>
                </a:cubicBezTo>
                <a:cubicBezTo>
                  <a:pt x="513142" y="336131"/>
                  <a:pt x="517607" y="330530"/>
                  <a:pt x="522710" y="301822"/>
                </a:cubicBezTo>
                <a:cubicBezTo>
                  <a:pt x="525899" y="281517"/>
                  <a:pt x="520159" y="267514"/>
                  <a:pt x="518245" y="259112"/>
                </a:cubicBezTo>
                <a:cubicBezTo>
                  <a:pt x="514418" y="245108"/>
                  <a:pt x="509315" y="231804"/>
                  <a:pt x="509315" y="232505"/>
                </a:cubicBezTo>
                <a:cubicBezTo>
                  <a:pt x="509315" y="232505"/>
                  <a:pt x="506764" y="246508"/>
                  <a:pt x="502937" y="256311"/>
                </a:cubicBezTo>
                <a:cubicBezTo>
                  <a:pt x="499110" y="264012"/>
                  <a:pt x="490819" y="292720"/>
                  <a:pt x="492095" y="309524"/>
                </a:cubicBezTo>
                <a:cubicBezTo>
                  <a:pt x="493370" y="320727"/>
                  <a:pt x="495922" y="331930"/>
                  <a:pt x="499749" y="345934"/>
                </a:cubicBezTo>
                <a:cubicBezTo>
                  <a:pt x="500067" y="349085"/>
                  <a:pt x="499908" y="353811"/>
                  <a:pt x="498712" y="359237"/>
                </a:cubicBezTo>
                <a:lnTo>
                  <a:pt x="494531" y="369324"/>
                </a:lnTo>
                <a:lnTo>
                  <a:pt x="487153" y="319940"/>
                </a:lnTo>
                <a:lnTo>
                  <a:pt x="477565" y="281365"/>
                </a:lnTo>
                <a:lnTo>
                  <a:pt x="479339" y="279417"/>
                </a:lnTo>
                <a:cubicBezTo>
                  <a:pt x="477426" y="262612"/>
                  <a:pt x="479339" y="254210"/>
                  <a:pt x="481890" y="243007"/>
                </a:cubicBezTo>
                <a:cubicBezTo>
                  <a:pt x="486355" y="230404"/>
                  <a:pt x="490182" y="223402"/>
                  <a:pt x="492095" y="196096"/>
                </a:cubicBezTo>
                <a:cubicBezTo>
                  <a:pt x="493371" y="176490"/>
                  <a:pt x="486355" y="163887"/>
                  <a:pt x="483804" y="156185"/>
                </a:cubicBezTo>
                <a:cubicBezTo>
                  <a:pt x="478702" y="142882"/>
                  <a:pt x="472961" y="130978"/>
                  <a:pt x="472961" y="131679"/>
                </a:cubicBezTo>
                <a:cubicBezTo>
                  <a:pt x="472961" y="131679"/>
                  <a:pt x="471685" y="144982"/>
                  <a:pt x="468497" y="154784"/>
                </a:cubicBezTo>
                <a:cubicBezTo>
                  <a:pt x="465945" y="162487"/>
                  <a:pt x="460205" y="191194"/>
                  <a:pt x="463394" y="207298"/>
                </a:cubicBezTo>
                <a:cubicBezTo>
                  <a:pt x="465945" y="217801"/>
                  <a:pt x="469772" y="228304"/>
                  <a:pt x="474875" y="240907"/>
                </a:cubicBezTo>
                <a:cubicBezTo>
                  <a:pt x="475512" y="244058"/>
                  <a:pt x="475991" y="248609"/>
                  <a:pt x="475592" y="253948"/>
                </a:cubicBezTo>
                <a:lnTo>
                  <a:pt x="473137" y="263548"/>
                </a:lnTo>
                <a:lnTo>
                  <a:pt x="469772" y="250009"/>
                </a:lnTo>
                <a:lnTo>
                  <a:pt x="445268" y="184138"/>
                </a:lnTo>
                <a:lnTo>
                  <a:pt x="448087" y="179991"/>
                </a:lnTo>
                <a:cubicBezTo>
                  <a:pt x="444260" y="163887"/>
                  <a:pt x="445536" y="156185"/>
                  <a:pt x="446811" y="144982"/>
                </a:cubicBezTo>
                <a:cubicBezTo>
                  <a:pt x="450638" y="131679"/>
                  <a:pt x="453189" y="125377"/>
                  <a:pt x="453189" y="98070"/>
                </a:cubicBezTo>
                <a:cubicBezTo>
                  <a:pt x="453189" y="79165"/>
                  <a:pt x="445536" y="67262"/>
                  <a:pt x="442346" y="60260"/>
                </a:cubicBezTo>
                <a:cubicBezTo>
                  <a:pt x="436606" y="48357"/>
                  <a:pt x="430228" y="37154"/>
                  <a:pt x="430228" y="37854"/>
                </a:cubicBezTo>
                <a:cubicBezTo>
                  <a:pt x="430228" y="38555"/>
                  <a:pt x="429590" y="51158"/>
                  <a:pt x="427677" y="60961"/>
                </a:cubicBezTo>
                <a:cubicBezTo>
                  <a:pt x="425125" y="68662"/>
                  <a:pt x="421936" y="97370"/>
                  <a:pt x="426401" y="112073"/>
                </a:cubicBezTo>
                <a:cubicBezTo>
                  <a:pt x="429590" y="121876"/>
                  <a:pt x="434055" y="132379"/>
                  <a:pt x="440433" y="143582"/>
                </a:cubicBezTo>
                <a:cubicBezTo>
                  <a:pt x="441071" y="146383"/>
                  <a:pt x="441709" y="150759"/>
                  <a:pt x="441709" y="156010"/>
                </a:cubicBezTo>
                <a:lnTo>
                  <a:pt x="439779" y="169382"/>
                </a:lnTo>
                <a:lnTo>
                  <a:pt x="420023" y="116274"/>
                </a:lnTo>
                <a:cubicBezTo>
                  <a:pt x="414921" y="107172"/>
                  <a:pt x="414283" y="100170"/>
                  <a:pt x="412369" y="91768"/>
                </a:cubicBezTo>
                <a:cubicBezTo>
                  <a:pt x="411731" y="78465"/>
                  <a:pt x="412369" y="71463"/>
                  <a:pt x="403440" y="46956"/>
                </a:cubicBezTo>
                <a:cubicBezTo>
                  <a:pt x="397700" y="29452"/>
                  <a:pt x="386857" y="21050"/>
                  <a:pt x="381755" y="16148"/>
                </a:cubicBezTo>
                <a:cubicBezTo>
                  <a:pt x="372825" y="7046"/>
                  <a:pt x="363258" y="-656"/>
                  <a:pt x="363896" y="44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93" name="任意多边形: 形状 192">
            <a:extLst>
              <a:ext uri="{FF2B5EF4-FFF2-40B4-BE49-F238E27FC236}">
                <a16:creationId xmlns:a16="http://schemas.microsoft.com/office/drawing/2014/main" id="{45639F30-E144-ED8A-D11B-155B46A8457F}"/>
              </a:ext>
            </a:extLst>
          </p:cNvPr>
          <p:cNvSpPr/>
          <p:nvPr/>
        </p:nvSpPr>
        <p:spPr>
          <a:xfrm>
            <a:off x="2803220" y="1461393"/>
            <a:ext cx="547363" cy="994407"/>
          </a:xfrm>
          <a:custGeom>
            <a:avLst/>
            <a:gdLst>
              <a:gd name="connsiteX0" fmla="*/ 363896 w 547363"/>
              <a:gd name="connsiteY0" fmla="*/ 44 h 994407"/>
              <a:gd name="connsiteX1" fmla="*/ 381755 w 547363"/>
              <a:gd name="connsiteY1" fmla="*/ 16148 h 994407"/>
              <a:gd name="connsiteX2" fmla="*/ 403440 w 547363"/>
              <a:gd name="connsiteY2" fmla="*/ 46956 h 994407"/>
              <a:gd name="connsiteX3" fmla="*/ 412369 w 547363"/>
              <a:gd name="connsiteY3" fmla="*/ 91768 h 994407"/>
              <a:gd name="connsiteX4" fmla="*/ 420023 w 547363"/>
              <a:gd name="connsiteY4" fmla="*/ 116274 h 994407"/>
              <a:gd name="connsiteX5" fmla="*/ 439779 w 547363"/>
              <a:gd name="connsiteY5" fmla="*/ 169382 h 994407"/>
              <a:gd name="connsiteX6" fmla="*/ 441709 w 547363"/>
              <a:gd name="connsiteY6" fmla="*/ 156010 h 994407"/>
              <a:gd name="connsiteX7" fmla="*/ 440433 w 547363"/>
              <a:gd name="connsiteY7" fmla="*/ 143582 h 994407"/>
              <a:gd name="connsiteX8" fmla="*/ 426401 w 547363"/>
              <a:gd name="connsiteY8" fmla="*/ 112073 h 994407"/>
              <a:gd name="connsiteX9" fmla="*/ 427677 w 547363"/>
              <a:gd name="connsiteY9" fmla="*/ 60961 h 994407"/>
              <a:gd name="connsiteX10" fmla="*/ 430228 w 547363"/>
              <a:gd name="connsiteY10" fmla="*/ 37854 h 994407"/>
              <a:gd name="connsiteX11" fmla="*/ 442346 w 547363"/>
              <a:gd name="connsiteY11" fmla="*/ 60260 h 994407"/>
              <a:gd name="connsiteX12" fmla="*/ 453189 w 547363"/>
              <a:gd name="connsiteY12" fmla="*/ 98070 h 994407"/>
              <a:gd name="connsiteX13" fmla="*/ 446811 w 547363"/>
              <a:gd name="connsiteY13" fmla="*/ 144982 h 994407"/>
              <a:gd name="connsiteX14" fmla="*/ 448087 w 547363"/>
              <a:gd name="connsiteY14" fmla="*/ 179991 h 994407"/>
              <a:gd name="connsiteX15" fmla="*/ 445268 w 547363"/>
              <a:gd name="connsiteY15" fmla="*/ 184138 h 994407"/>
              <a:gd name="connsiteX16" fmla="*/ 469772 w 547363"/>
              <a:gd name="connsiteY16" fmla="*/ 250009 h 994407"/>
              <a:gd name="connsiteX17" fmla="*/ 473137 w 547363"/>
              <a:gd name="connsiteY17" fmla="*/ 263548 h 994407"/>
              <a:gd name="connsiteX18" fmla="*/ 475592 w 547363"/>
              <a:gd name="connsiteY18" fmla="*/ 253948 h 994407"/>
              <a:gd name="connsiteX19" fmla="*/ 474875 w 547363"/>
              <a:gd name="connsiteY19" fmla="*/ 240907 h 994407"/>
              <a:gd name="connsiteX20" fmla="*/ 463394 w 547363"/>
              <a:gd name="connsiteY20" fmla="*/ 207298 h 994407"/>
              <a:gd name="connsiteX21" fmla="*/ 468497 w 547363"/>
              <a:gd name="connsiteY21" fmla="*/ 154784 h 994407"/>
              <a:gd name="connsiteX22" fmla="*/ 472961 w 547363"/>
              <a:gd name="connsiteY22" fmla="*/ 131679 h 994407"/>
              <a:gd name="connsiteX23" fmla="*/ 483804 w 547363"/>
              <a:gd name="connsiteY23" fmla="*/ 156185 h 994407"/>
              <a:gd name="connsiteX24" fmla="*/ 492095 w 547363"/>
              <a:gd name="connsiteY24" fmla="*/ 196096 h 994407"/>
              <a:gd name="connsiteX25" fmla="*/ 481890 w 547363"/>
              <a:gd name="connsiteY25" fmla="*/ 243007 h 994407"/>
              <a:gd name="connsiteX26" fmla="*/ 479339 w 547363"/>
              <a:gd name="connsiteY26" fmla="*/ 279417 h 994407"/>
              <a:gd name="connsiteX27" fmla="*/ 477565 w 547363"/>
              <a:gd name="connsiteY27" fmla="*/ 281365 h 994407"/>
              <a:gd name="connsiteX28" fmla="*/ 487153 w 547363"/>
              <a:gd name="connsiteY28" fmla="*/ 319940 h 994407"/>
              <a:gd name="connsiteX29" fmla="*/ 494531 w 547363"/>
              <a:gd name="connsiteY29" fmla="*/ 369326 h 994407"/>
              <a:gd name="connsiteX30" fmla="*/ 498713 w 547363"/>
              <a:gd name="connsiteY30" fmla="*/ 359237 h 994407"/>
              <a:gd name="connsiteX31" fmla="*/ 499750 w 547363"/>
              <a:gd name="connsiteY31" fmla="*/ 345934 h 994407"/>
              <a:gd name="connsiteX32" fmla="*/ 492096 w 547363"/>
              <a:gd name="connsiteY32" fmla="*/ 309524 h 994407"/>
              <a:gd name="connsiteX33" fmla="*/ 502938 w 547363"/>
              <a:gd name="connsiteY33" fmla="*/ 256311 h 994407"/>
              <a:gd name="connsiteX34" fmla="*/ 509317 w 547363"/>
              <a:gd name="connsiteY34" fmla="*/ 232505 h 994407"/>
              <a:gd name="connsiteX35" fmla="*/ 518246 w 547363"/>
              <a:gd name="connsiteY35" fmla="*/ 259112 h 994407"/>
              <a:gd name="connsiteX36" fmla="*/ 522711 w 547363"/>
              <a:gd name="connsiteY36" fmla="*/ 301822 h 994407"/>
              <a:gd name="connsiteX37" fmla="*/ 506128 w 547363"/>
              <a:gd name="connsiteY37" fmla="*/ 348734 h 994407"/>
              <a:gd name="connsiteX38" fmla="*/ 498474 w 547363"/>
              <a:gd name="connsiteY38" fmla="*/ 385844 h 994407"/>
              <a:gd name="connsiteX39" fmla="*/ 497158 w 547363"/>
              <a:gd name="connsiteY39" fmla="*/ 386906 h 994407"/>
              <a:gd name="connsiteX40" fmla="*/ 497836 w 547363"/>
              <a:gd name="connsiteY40" fmla="*/ 391446 h 994407"/>
              <a:gd name="connsiteX41" fmla="*/ 500228 w 547363"/>
              <a:gd name="connsiteY41" fmla="*/ 464177 h 994407"/>
              <a:gd name="connsiteX42" fmla="*/ 498428 w 547363"/>
              <a:gd name="connsiteY42" fmla="*/ 480152 h 994407"/>
              <a:gd name="connsiteX43" fmla="*/ 504692 w 547363"/>
              <a:gd name="connsiteY43" fmla="*/ 470916 h 994407"/>
              <a:gd name="connsiteX44" fmla="*/ 508678 w 547363"/>
              <a:gd name="connsiteY44" fmla="*/ 457263 h 994407"/>
              <a:gd name="connsiteX45" fmla="*/ 507403 w 547363"/>
              <a:gd name="connsiteY45" fmla="*/ 418753 h 994407"/>
              <a:gd name="connsiteX46" fmla="*/ 515695 w 547363"/>
              <a:gd name="connsiteY46" fmla="*/ 388645 h 994407"/>
              <a:gd name="connsiteX47" fmla="*/ 526537 w 547363"/>
              <a:gd name="connsiteY47" fmla="*/ 365539 h 994407"/>
              <a:gd name="connsiteX48" fmla="*/ 536104 w 547363"/>
              <a:gd name="connsiteY48" fmla="*/ 341733 h 994407"/>
              <a:gd name="connsiteX49" fmla="*/ 541844 w 547363"/>
              <a:gd name="connsiteY49" fmla="*/ 371140 h 994407"/>
              <a:gd name="connsiteX50" fmla="*/ 539931 w 547363"/>
              <a:gd name="connsiteY50" fmla="*/ 416652 h 994407"/>
              <a:gd name="connsiteX51" fmla="*/ 514418 w 547363"/>
              <a:gd name="connsiteY51" fmla="*/ 462164 h 994407"/>
              <a:gd name="connsiteX52" fmla="*/ 499111 w 547363"/>
              <a:gd name="connsiteY52" fmla="*/ 497873 h 994407"/>
              <a:gd name="connsiteX53" fmla="*/ 495732 w 547363"/>
              <a:gd name="connsiteY53" fmla="*/ 504095 h 994407"/>
              <a:gd name="connsiteX54" fmla="*/ 492096 w 547363"/>
              <a:gd name="connsiteY54" fmla="*/ 536383 h 994407"/>
              <a:gd name="connsiteX55" fmla="*/ 476621 w 547363"/>
              <a:gd name="connsiteY55" fmla="*/ 591439 h 994407"/>
              <a:gd name="connsiteX56" fmla="*/ 485159 w 547363"/>
              <a:gd name="connsiteY56" fmla="*/ 584346 h 994407"/>
              <a:gd name="connsiteX57" fmla="*/ 492733 w 547363"/>
              <a:gd name="connsiteY57" fmla="*/ 572093 h 994407"/>
              <a:gd name="connsiteX58" fmla="*/ 501025 w 547363"/>
              <a:gd name="connsiteY58" fmla="*/ 532883 h 994407"/>
              <a:gd name="connsiteX59" fmla="*/ 516332 w 547363"/>
              <a:gd name="connsiteY59" fmla="*/ 504875 h 994407"/>
              <a:gd name="connsiteX60" fmla="*/ 532278 w 547363"/>
              <a:gd name="connsiteY60" fmla="*/ 484570 h 994407"/>
              <a:gd name="connsiteX61" fmla="*/ 546947 w 547363"/>
              <a:gd name="connsiteY61" fmla="*/ 462864 h 994407"/>
              <a:gd name="connsiteX62" fmla="*/ 546310 w 547363"/>
              <a:gd name="connsiteY62" fmla="*/ 495073 h 994407"/>
              <a:gd name="connsiteX63" fmla="*/ 534191 w 547363"/>
              <a:gd name="connsiteY63" fmla="*/ 541285 h 994407"/>
              <a:gd name="connsiteX64" fmla="*/ 513781 w 547363"/>
              <a:gd name="connsiteY64" fmla="*/ 567191 h 994407"/>
              <a:gd name="connsiteX65" fmla="*/ 497198 w 547363"/>
              <a:gd name="connsiteY65" fmla="*/ 578394 h 994407"/>
              <a:gd name="connsiteX66" fmla="*/ 472961 w 547363"/>
              <a:gd name="connsiteY66" fmla="*/ 609202 h 994407"/>
              <a:gd name="connsiteX67" fmla="*/ 468780 w 547363"/>
              <a:gd name="connsiteY67" fmla="*/ 613594 h 994407"/>
              <a:gd name="connsiteX68" fmla="*/ 441071 w 547363"/>
              <a:gd name="connsiteY68" fmla="*/ 670117 h 994407"/>
              <a:gd name="connsiteX69" fmla="*/ 422983 w 547363"/>
              <a:gd name="connsiteY69" fmla="*/ 695246 h 994407"/>
              <a:gd name="connsiteX70" fmla="*/ 435410 w 547363"/>
              <a:gd name="connsiteY70" fmla="*/ 690335 h 994407"/>
              <a:gd name="connsiteX71" fmla="*/ 446173 w 547363"/>
              <a:gd name="connsiteY71" fmla="*/ 680620 h 994407"/>
              <a:gd name="connsiteX72" fmla="*/ 465307 w 547363"/>
              <a:gd name="connsiteY72" fmla="*/ 644911 h 994407"/>
              <a:gd name="connsiteX73" fmla="*/ 487631 w 547363"/>
              <a:gd name="connsiteY73" fmla="*/ 621805 h 994407"/>
              <a:gd name="connsiteX74" fmla="*/ 508679 w 547363"/>
              <a:gd name="connsiteY74" fmla="*/ 606401 h 994407"/>
              <a:gd name="connsiteX75" fmla="*/ 529088 w 547363"/>
              <a:gd name="connsiteY75" fmla="*/ 588897 h 994407"/>
              <a:gd name="connsiteX76" fmla="*/ 520159 w 547363"/>
              <a:gd name="connsiteY76" fmla="*/ 621105 h 994407"/>
              <a:gd name="connsiteX77" fmla="*/ 495285 w 547363"/>
              <a:gd name="connsiteY77" fmla="*/ 663815 h 994407"/>
              <a:gd name="connsiteX78" fmla="*/ 467859 w 547363"/>
              <a:gd name="connsiteY78" fmla="*/ 682721 h 994407"/>
              <a:gd name="connsiteX79" fmla="*/ 448724 w 547363"/>
              <a:gd name="connsiteY79" fmla="*/ 688322 h 994407"/>
              <a:gd name="connsiteX80" fmla="*/ 416196 w 547363"/>
              <a:gd name="connsiteY80" fmla="*/ 710728 h 994407"/>
              <a:gd name="connsiteX81" fmla="*/ 409669 w 547363"/>
              <a:gd name="connsiteY81" fmla="*/ 714163 h 994407"/>
              <a:gd name="connsiteX82" fmla="*/ 409617 w 547363"/>
              <a:gd name="connsiteY82" fmla="*/ 713816 h 994407"/>
              <a:gd name="connsiteX83" fmla="*/ 399932 w 547363"/>
              <a:gd name="connsiteY83" fmla="*/ 727270 h 994407"/>
              <a:gd name="connsiteX84" fmla="*/ 351140 w 547363"/>
              <a:gd name="connsiteY84" fmla="*/ 776546 h 994407"/>
              <a:gd name="connsiteX85" fmla="*/ 345356 w 547363"/>
              <a:gd name="connsiteY85" fmla="*/ 780669 h 994407"/>
              <a:gd name="connsiteX86" fmla="*/ 357996 w 547363"/>
              <a:gd name="connsiteY86" fmla="*/ 779259 h 994407"/>
              <a:gd name="connsiteX87" fmla="*/ 370912 w 547363"/>
              <a:gd name="connsiteY87" fmla="*/ 772345 h 994407"/>
              <a:gd name="connsiteX88" fmla="*/ 398975 w 547363"/>
              <a:gd name="connsiteY88" fmla="*/ 742937 h 994407"/>
              <a:gd name="connsiteX89" fmla="*/ 427039 w 547363"/>
              <a:gd name="connsiteY89" fmla="*/ 727533 h 994407"/>
              <a:gd name="connsiteX90" fmla="*/ 451913 w 547363"/>
              <a:gd name="connsiteY90" fmla="*/ 719131 h 994407"/>
              <a:gd name="connsiteX91" fmla="*/ 476788 w 547363"/>
              <a:gd name="connsiteY91" fmla="*/ 708628 h 994407"/>
              <a:gd name="connsiteX92" fmla="*/ 458930 w 547363"/>
              <a:gd name="connsiteY92" fmla="*/ 737336 h 994407"/>
              <a:gd name="connsiteX93" fmla="*/ 423212 w 547363"/>
              <a:gd name="connsiteY93" fmla="*/ 770244 h 994407"/>
              <a:gd name="connsiteX94" fmla="*/ 391959 w 547363"/>
              <a:gd name="connsiteY94" fmla="*/ 780047 h 994407"/>
              <a:gd name="connsiteX95" fmla="*/ 371549 w 547363"/>
              <a:gd name="connsiteY95" fmla="*/ 780747 h 994407"/>
              <a:gd name="connsiteX96" fmla="*/ 334556 w 547363"/>
              <a:gd name="connsiteY96" fmla="*/ 794050 h 994407"/>
              <a:gd name="connsiteX97" fmla="*/ 327351 w 547363"/>
              <a:gd name="connsiteY97" fmla="*/ 796118 h 994407"/>
              <a:gd name="connsiteX98" fmla="*/ 327498 w 547363"/>
              <a:gd name="connsiteY98" fmla="*/ 793401 h 994407"/>
              <a:gd name="connsiteX99" fmla="*/ 250305 w 547363"/>
              <a:gd name="connsiteY99" fmla="*/ 848434 h 994407"/>
              <a:gd name="connsiteX100" fmla="*/ 263998 w 547363"/>
              <a:gd name="connsiteY100" fmla="*/ 849452 h 994407"/>
              <a:gd name="connsiteX101" fmla="*/ 277791 w 547363"/>
              <a:gd name="connsiteY101" fmla="*/ 845163 h 994407"/>
              <a:gd name="connsiteX102" fmla="*/ 310957 w 547363"/>
              <a:gd name="connsiteY102" fmla="*/ 822058 h 994407"/>
              <a:gd name="connsiteX103" fmla="*/ 342209 w 547363"/>
              <a:gd name="connsiteY103" fmla="*/ 813656 h 994407"/>
              <a:gd name="connsiteX104" fmla="*/ 368360 w 547363"/>
              <a:gd name="connsiteY104" fmla="*/ 812255 h 994407"/>
              <a:gd name="connsiteX105" fmla="*/ 395148 w 547363"/>
              <a:gd name="connsiteY105" fmla="*/ 809455 h 994407"/>
              <a:gd name="connsiteX106" fmla="*/ 371549 w 547363"/>
              <a:gd name="connsiteY106" fmla="*/ 832560 h 994407"/>
              <a:gd name="connsiteX107" fmla="*/ 330091 w 547363"/>
              <a:gd name="connsiteY107" fmla="*/ 855666 h 994407"/>
              <a:gd name="connsiteX108" fmla="*/ 277153 w 547363"/>
              <a:gd name="connsiteY108" fmla="*/ 854266 h 994407"/>
              <a:gd name="connsiteX109" fmla="*/ 237608 w 547363"/>
              <a:gd name="connsiteY109" fmla="*/ 860567 h 994407"/>
              <a:gd name="connsiteX110" fmla="*/ 230174 w 547363"/>
              <a:gd name="connsiteY110" fmla="*/ 861257 h 994407"/>
              <a:gd name="connsiteX111" fmla="*/ 230273 w 547363"/>
              <a:gd name="connsiteY111" fmla="*/ 860774 h 994407"/>
              <a:gd name="connsiteX112" fmla="*/ 145532 w 547363"/>
              <a:gd name="connsiteY112" fmla="*/ 904552 h 994407"/>
              <a:gd name="connsiteX113" fmla="*/ 158520 w 547363"/>
              <a:gd name="connsiteY113" fmla="*/ 906780 h 994407"/>
              <a:gd name="connsiteX114" fmla="*/ 173190 w 547363"/>
              <a:gd name="connsiteY114" fmla="*/ 903979 h 994407"/>
              <a:gd name="connsiteX115" fmla="*/ 209545 w 547363"/>
              <a:gd name="connsiteY115" fmla="*/ 884374 h 994407"/>
              <a:gd name="connsiteX116" fmla="*/ 268861 w 547363"/>
              <a:gd name="connsiteY116" fmla="*/ 885074 h 994407"/>
              <a:gd name="connsiteX117" fmla="*/ 295649 w 547363"/>
              <a:gd name="connsiteY117" fmla="*/ 887175 h 994407"/>
              <a:gd name="connsiteX118" fmla="*/ 269499 w 547363"/>
              <a:gd name="connsiteY118" fmla="*/ 905380 h 994407"/>
              <a:gd name="connsiteX119" fmla="*/ 225490 w 547363"/>
              <a:gd name="connsiteY119" fmla="*/ 921484 h 994407"/>
              <a:gd name="connsiteX120" fmla="*/ 171914 w 547363"/>
              <a:gd name="connsiteY120" fmla="*/ 913081 h 994407"/>
              <a:gd name="connsiteX121" fmla="*/ 131094 w 547363"/>
              <a:gd name="connsiteY121" fmla="*/ 915182 h 994407"/>
              <a:gd name="connsiteX122" fmla="*/ 124938 w 547363"/>
              <a:gd name="connsiteY122" fmla="*/ 915191 h 994407"/>
              <a:gd name="connsiteX123" fmla="*/ 120889 w 547363"/>
              <a:gd name="connsiteY123" fmla="*/ 917282 h 994407"/>
              <a:gd name="connsiteX124" fmla="*/ 61573 w 547363"/>
              <a:gd name="connsiteY124" fmla="*/ 946690 h 994407"/>
              <a:gd name="connsiteX125" fmla="*/ 33509 w 547363"/>
              <a:gd name="connsiteY125" fmla="*/ 963494 h 994407"/>
              <a:gd name="connsiteX126" fmla="*/ 11186 w 547363"/>
              <a:gd name="connsiteY126" fmla="*/ 985900 h 994407"/>
              <a:gd name="connsiteX127" fmla="*/ 4170 w 547363"/>
              <a:gd name="connsiteY127" fmla="*/ 994302 h 994407"/>
              <a:gd name="connsiteX128" fmla="*/ 1619 w 547363"/>
              <a:gd name="connsiteY128" fmla="*/ 978898 h 994407"/>
              <a:gd name="connsiteX129" fmla="*/ 9272 w 547363"/>
              <a:gd name="connsiteY129" fmla="*/ 968396 h 994407"/>
              <a:gd name="connsiteX130" fmla="*/ 36698 w 547363"/>
              <a:gd name="connsiteY130" fmla="*/ 947390 h 994407"/>
              <a:gd name="connsiteX131" fmla="*/ 81504 w 547363"/>
              <a:gd name="connsiteY131" fmla="*/ 923234 h 994407"/>
              <a:gd name="connsiteX132" fmla="*/ 128846 w 547363"/>
              <a:gd name="connsiteY132" fmla="*/ 900540 h 994407"/>
              <a:gd name="connsiteX133" fmla="*/ 143770 w 547363"/>
              <a:gd name="connsiteY133" fmla="*/ 886824 h 994407"/>
              <a:gd name="connsiteX134" fmla="*/ 154693 w 547363"/>
              <a:gd name="connsiteY134" fmla="*/ 871070 h 994407"/>
              <a:gd name="connsiteX135" fmla="*/ 180843 w 547363"/>
              <a:gd name="connsiteY135" fmla="*/ 821357 h 994407"/>
              <a:gd name="connsiteX136" fmla="*/ 214647 w 547363"/>
              <a:gd name="connsiteY136" fmla="*/ 794050 h 994407"/>
              <a:gd name="connsiteX137" fmla="*/ 238884 w 547363"/>
              <a:gd name="connsiteY137" fmla="*/ 780747 h 994407"/>
              <a:gd name="connsiteX138" fmla="*/ 229316 w 547363"/>
              <a:gd name="connsiteY138" fmla="*/ 805953 h 994407"/>
              <a:gd name="connsiteX139" fmla="*/ 198064 w 547363"/>
              <a:gd name="connsiteY139" fmla="*/ 857767 h 994407"/>
              <a:gd name="connsiteX140" fmla="*/ 161708 w 547363"/>
              <a:gd name="connsiteY140" fmla="*/ 875971 h 994407"/>
              <a:gd name="connsiteX141" fmla="*/ 150547 w 547363"/>
              <a:gd name="connsiteY141" fmla="*/ 886474 h 994407"/>
              <a:gd name="connsiteX142" fmla="*/ 147699 w 547363"/>
              <a:gd name="connsiteY142" fmla="*/ 891297 h 994407"/>
              <a:gd name="connsiteX143" fmla="*/ 209147 w 547363"/>
              <a:gd name="connsiteY143" fmla="*/ 860042 h 994407"/>
              <a:gd name="connsiteX144" fmla="*/ 229773 w 547363"/>
              <a:gd name="connsiteY144" fmla="*/ 847656 h 994407"/>
              <a:gd name="connsiteX145" fmla="*/ 230593 w 547363"/>
              <a:gd name="connsiteY145" fmla="*/ 846564 h 994407"/>
              <a:gd name="connsiteX146" fmla="*/ 256105 w 547363"/>
              <a:gd name="connsiteY146" fmla="*/ 815056 h 994407"/>
              <a:gd name="connsiteX147" fmla="*/ 275240 w 547363"/>
              <a:gd name="connsiteY147" fmla="*/ 763942 h 994407"/>
              <a:gd name="connsiteX148" fmla="*/ 302666 w 547363"/>
              <a:gd name="connsiteY148" fmla="*/ 733134 h 994407"/>
              <a:gd name="connsiteX149" fmla="*/ 323076 w 547363"/>
              <a:gd name="connsiteY149" fmla="*/ 717030 h 994407"/>
              <a:gd name="connsiteX150" fmla="*/ 317974 w 547363"/>
              <a:gd name="connsiteY150" fmla="*/ 742236 h 994407"/>
              <a:gd name="connsiteX151" fmla="*/ 311596 w 547363"/>
              <a:gd name="connsiteY151" fmla="*/ 768143 h 994407"/>
              <a:gd name="connsiteX152" fmla="*/ 295012 w 547363"/>
              <a:gd name="connsiteY152" fmla="*/ 796151 h 994407"/>
              <a:gd name="connsiteX153" fmla="*/ 262484 w 547363"/>
              <a:gd name="connsiteY153" fmla="*/ 817856 h 994407"/>
              <a:gd name="connsiteX154" fmla="*/ 252045 w 547363"/>
              <a:gd name="connsiteY154" fmla="*/ 834281 h 994407"/>
              <a:gd name="connsiteX155" fmla="*/ 282894 w 547363"/>
              <a:gd name="connsiteY155" fmla="*/ 815756 h 994407"/>
              <a:gd name="connsiteX156" fmla="*/ 331156 w 547363"/>
              <a:gd name="connsiteY156" fmla="*/ 777572 h 994407"/>
              <a:gd name="connsiteX157" fmla="*/ 339898 w 547363"/>
              <a:gd name="connsiteY157" fmla="*/ 764817 h 994407"/>
              <a:gd name="connsiteX158" fmla="*/ 346037 w 547363"/>
              <a:gd name="connsiteY158" fmla="*/ 747838 h 994407"/>
              <a:gd name="connsiteX159" fmla="*/ 354966 w 547363"/>
              <a:gd name="connsiteY159" fmla="*/ 696024 h 994407"/>
              <a:gd name="connsiteX160" fmla="*/ 374101 w 547363"/>
              <a:gd name="connsiteY160" fmla="*/ 661716 h 994407"/>
              <a:gd name="connsiteX161" fmla="*/ 389408 w 547363"/>
              <a:gd name="connsiteY161" fmla="*/ 642111 h 994407"/>
              <a:gd name="connsiteX162" fmla="*/ 390684 w 547363"/>
              <a:gd name="connsiteY162" fmla="*/ 666617 h 994407"/>
              <a:gd name="connsiteX163" fmla="*/ 390046 w 547363"/>
              <a:gd name="connsiteY163" fmla="*/ 692524 h 994407"/>
              <a:gd name="connsiteX164" fmla="*/ 380479 w 547363"/>
              <a:gd name="connsiteY164" fmla="*/ 722631 h 994407"/>
              <a:gd name="connsiteX165" fmla="*/ 353691 w 547363"/>
              <a:gd name="connsiteY165" fmla="*/ 749939 h 994407"/>
              <a:gd name="connsiteX166" fmla="*/ 347173 w 547363"/>
              <a:gd name="connsiteY166" fmla="*/ 764900 h 994407"/>
              <a:gd name="connsiteX167" fmla="*/ 355684 w 547363"/>
              <a:gd name="connsiteY167" fmla="*/ 758166 h 994407"/>
              <a:gd name="connsiteX168" fmla="*/ 408922 w 547363"/>
              <a:gd name="connsiteY168" fmla="*/ 696868 h 994407"/>
              <a:gd name="connsiteX169" fmla="*/ 415160 w 547363"/>
              <a:gd name="connsiteY169" fmla="*/ 681584 h 994407"/>
              <a:gd name="connsiteX170" fmla="*/ 416834 w 547363"/>
              <a:gd name="connsiteY170" fmla="*/ 663817 h 994407"/>
              <a:gd name="connsiteX171" fmla="*/ 413645 w 547363"/>
              <a:gd name="connsiteY171" fmla="*/ 643511 h 994407"/>
              <a:gd name="connsiteX172" fmla="*/ 412369 w 547363"/>
              <a:gd name="connsiteY172" fmla="*/ 613403 h 994407"/>
              <a:gd name="connsiteX173" fmla="*/ 421299 w 547363"/>
              <a:gd name="connsiteY173" fmla="*/ 576293 h 994407"/>
              <a:gd name="connsiteX174" fmla="*/ 430228 w 547363"/>
              <a:gd name="connsiteY174" fmla="*/ 553188 h 994407"/>
              <a:gd name="connsiteX175" fmla="*/ 437882 w 547363"/>
              <a:gd name="connsiteY175" fmla="*/ 575594 h 994407"/>
              <a:gd name="connsiteX176" fmla="*/ 444260 w 547363"/>
              <a:gd name="connsiteY176" fmla="*/ 599400 h 994407"/>
              <a:gd name="connsiteX177" fmla="*/ 442984 w 547363"/>
              <a:gd name="connsiteY177" fmla="*/ 630208 h 994407"/>
              <a:gd name="connsiteX178" fmla="*/ 424488 w 547363"/>
              <a:gd name="connsiteY178" fmla="*/ 663116 h 994407"/>
              <a:gd name="connsiteX179" fmla="*/ 421545 w 547363"/>
              <a:gd name="connsiteY179" fmla="*/ 680706 h 994407"/>
              <a:gd name="connsiteX180" fmla="*/ 462151 w 547363"/>
              <a:gd name="connsiteY180" fmla="*/ 603316 h 994407"/>
              <a:gd name="connsiteX181" fmla="*/ 464431 w 547363"/>
              <a:gd name="connsiteY181" fmla="*/ 582858 h 994407"/>
              <a:gd name="connsiteX182" fmla="*/ 461481 w 547363"/>
              <a:gd name="connsiteY182" fmla="*/ 565791 h 994407"/>
              <a:gd name="connsiteX183" fmla="*/ 444259 w 547363"/>
              <a:gd name="connsiteY183" fmla="*/ 520279 h 994407"/>
              <a:gd name="connsiteX184" fmla="*/ 442984 w 547363"/>
              <a:gd name="connsiteY184" fmla="*/ 482469 h 994407"/>
              <a:gd name="connsiteX185" fmla="*/ 445536 w 547363"/>
              <a:gd name="connsiteY185" fmla="*/ 457963 h 994407"/>
              <a:gd name="connsiteX186" fmla="*/ 458292 w 547363"/>
              <a:gd name="connsiteY186" fmla="*/ 476868 h 994407"/>
              <a:gd name="connsiteX187" fmla="*/ 470410 w 547363"/>
              <a:gd name="connsiteY187" fmla="*/ 497173 h 994407"/>
              <a:gd name="connsiteX188" fmla="*/ 476788 w 547363"/>
              <a:gd name="connsiteY188" fmla="*/ 526581 h 994407"/>
              <a:gd name="connsiteX189" fmla="*/ 467859 w 547363"/>
              <a:gd name="connsiteY189" fmla="*/ 562991 h 994407"/>
              <a:gd name="connsiteX190" fmla="*/ 467381 w 547363"/>
              <a:gd name="connsiteY190" fmla="*/ 576907 h 994407"/>
              <a:gd name="connsiteX191" fmla="*/ 468745 w 547363"/>
              <a:gd name="connsiteY191" fmla="*/ 583148 h 994407"/>
              <a:gd name="connsiteX192" fmla="*/ 488269 w 547363"/>
              <a:gd name="connsiteY192" fmla="*/ 502774 h 994407"/>
              <a:gd name="connsiteX193" fmla="*/ 488413 w 547363"/>
              <a:gd name="connsiteY193" fmla="*/ 497736 h 994407"/>
              <a:gd name="connsiteX194" fmla="*/ 488269 w 547363"/>
              <a:gd name="connsiteY194" fmla="*/ 497173 h 994407"/>
              <a:gd name="connsiteX195" fmla="*/ 478064 w 547363"/>
              <a:gd name="connsiteY195" fmla="*/ 460763 h 994407"/>
              <a:gd name="connsiteX196" fmla="*/ 451913 w 547363"/>
              <a:gd name="connsiteY196" fmla="*/ 422254 h 994407"/>
              <a:gd name="connsiteX197" fmla="*/ 442984 w 547363"/>
              <a:gd name="connsiteY197" fmla="*/ 385844 h 994407"/>
              <a:gd name="connsiteX198" fmla="*/ 441071 w 547363"/>
              <a:gd name="connsiteY198" fmla="*/ 360638 h 994407"/>
              <a:gd name="connsiteX199" fmla="*/ 456378 w 547363"/>
              <a:gd name="connsiteY199" fmla="*/ 376742 h 994407"/>
              <a:gd name="connsiteX200" fmla="*/ 471686 w 547363"/>
              <a:gd name="connsiteY200" fmla="*/ 393546 h 994407"/>
              <a:gd name="connsiteX201" fmla="*/ 483804 w 547363"/>
              <a:gd name="connsiteY201" fmla="*/ 420153 h 994407"/>
              <a:gd name="connsiteX202" fmla="*/ 483804 w 547363"/>
              <a:gd name="connsiteY202" fmla="*/ 457263 h 994407"/>
              <a:gd name="connsiteX203" fmla="*/ 489167 w 547363"/>
              <a:gd name="connsiteY203" fmla="*/ 471329 h 994407"/>
              <a:gd name="connsiteX204" fmla="*/ 490900 w 547363"/>
              <a:gd name="connsiteY204" fmla="*/ 410701 h 994407"/>
              <a:gd name="connsiteX205" fmla="*/ 487930 w 547363"/>
              <a:gd name="connsiteY205" fmla="*/ 387144 h 994407"/>
              <a:gd name="connsiteX206" fmla="*/ 487630 w 547363"/>
              <a:gd name="connsiteY206" fmla="*/ 386544 h 994407"/>
              <a:gd name="connsiteX207" fmla="*/ 471047 w 547363"/>
              <a:gd name="connsiteY207" fmla="*/ 355036 h 994407"/>
              <a:gd name="connsiteX208" fmla="*/ 439157 w 547363"/>
              <a:gd name="connsiteY208" fmla="*/ 322828 h 994407"/>
              <a:gd name="connsiteX209" fmla="*/ 425125 w 547363"/>
              <a:gd name="connsiteY209" fmla="*/ 288519 h 994407"/>
              <a:gd name="connsiteX210" fmla="*/ 419385 w 547363"/>
              <a:gd name="connsiteY210" fmla="*/ 264013 h 994407"/>
              <a:gd name="connsiteX211" fmla="*/ 436605 w 547363"/>
              <a:gd name="connsiteY211" fmla="*/ 277316 h 994407"/>
              <a:gd name="connsiteX212" fmla="*/ 469771 w 547363"/>
              <a:gd name="connsiteY212" fmla="*/ 314426 h 994407"/>
              <a:gd name="connsiteX213" fmla="*/ 476149 w 547363"/>
              <a:gd name="connsiteY213" fmla="*/ 350135 h 994407"/>
              <a:gd name="connsiteX214" fmla="*/ 485009 w 547363"/>
              <a:gd name="connsiteY214" fmla="*/ 363975 h 994407"/>
              <a:gd name="connsiteX215" fmla="*/ 480615 w 547363"/>
              <a:gd name="connsiteY215" fmla="*/ 329130 h 994407"/>
              <a:gd name="connsiteX216" fmla="*/ 469861 w 547363"/>
              <a:gd name="connsiteY216" fmla="*/ 283322 h 994407"/>
              <a:gd name="connsiteX217" fmla="*/ 468497 w 547363"/>
              <a:gd name="connsiteY217" fmla="*/ 282918 h 994407"/>
              <a:gd name="connsiteX218" fmla="*/ 448725 w 547363"/>
              <a:gd name="connsiteY218" fmla="*/ 254910 h 994407"/>
              <a:gd name="connsiteX219" fmla="*/ 414283 w 547363"/>
              <a:gd name="connsiteY219" fmla="*/ 227603 h 994407"/>
              <a:gd name="connsiteX220" fmla="*/ 396424 w 547363"/>
              <a:gd name="connsiteY220" fmla="*/ 195394 h 994407"/>
              <a:gd name="connsiteX221" fmla="*/ 388771 w 547363"/>
              <a:gd name="connsiteY221" fmla="*/ 172289 h 994407"/>
              <a:gd name="connsiteX222" fmla="*/ 406629 w 547363"/>
              <a:gd name="connsiteY222" fmla="*/ 183492 h 994407"/>
              <a:gd name="connsiteX223" fmla="*/ 442347 w 547363"/>
              <a:gd name="connsiteY223" fmla="*/ 215700 h 994407"/>
              <a:gd name="connsiteX224" fmla="*/ 452552 w 547363"/>
              <a:gd name="connsiteY224" fmla="*/ 249309 h 994407"/>
              <a:gd name="connsiteX225" fmla="*/ 465410 w 547363"/>
              <a:gd name="connsiteY225" fmla="*/ 264366 h 994407"/>
              <a:gd name="connsiteX226" fmla="*/ 464670 w 547363"/>
              <a:gd name="connsiteY226" fmla="*/ 261212 h 994407"/>
              <a:gd name="connsiteX227" fmla="*/ 448724 w 547363"/>
              <a:gd name="connsiteY227" fmla="*/ 210099 h 994407"/>
              <a:gd name="connsiteX228" fmla="*/ 439587 w 547363"/>
              <a:gd name="connsiteY228" fmla="*/ 184363 h 994407"/>
              <a:gd name="connsiteX229" fmla="*/ 438519 w 547363"/>
              <a:gd name="connsiteY229" fmla="*/ 184191 h 994407"/>
              <a:gd name="connsiteX230" fmla="*/ 416196 w 547363"/>
              <a:gd name="connsiteY230" fmla="*/ 159685 h 994407"/>
              <a:gd name="connsiteX231" fmla="*/ 380478 w 547363"/>
              <a:gd name="connsiteY231" fmla="*/ 136579 h 994407"/>
              <a:gd name="connsiteX232" fmla="*/ 360706 w 547363"/>
              <a:gd name="connsiteY232" fmla="*/ 106471 h 994407"/>
              <a:gd name="connsiteX233" fmla="*/ 351777 w 547363"/>
              <a:gd name="connsiteY233" fmla="*/ 84066 h 994407"/>
              <a:gd name="connsiteX234" fmla="*/ 369636 w 547363"/>
              <a:gd name="connsiteY234" fmla="*/ 93868 h 994407"/>
              <a:gd name="connsiteX235" fmla="*/ 406629 w 547363"/>
              <a:gd name="connsiteY235" fmla="*/ 121875 h 994407"/>
              <a:gd name="connsiteX236" fmla="*/ 419385 w 547363"/>
              <a:gd name="connsiteY236" fmla="*/ 153383 h 994407"/>
              <a:gd name="connsiteX237" fmla="*/ 432708 w 547363"/>
              <a:gd name="connsiteY237" fmla="*/ 165793 h 994407"/>
              <a:gd name="connsiteX238" fmla="*/ 418269 w 547363"/>
              <a:gd name="connsiteY238" fmla="*/ 126515 h 994407"/>
              <a:gd name="connsiteX239" fmla="*/ 412369 w 547363"/>
              <a:gd name="connsiteY239" fmla="*/ 108572 h 994407"/>
              <a:gd name="connsiteX240" fmla="*/ 405353 w 547363"/>
              <a:gd name="connsiteY240" fmla="*/ 92468 h 994407"/>
              <a:gd name="connsiteX241" fmla="*/ 382392 w 547363"/>
              <a:gd name="connsiteY241" fmla="*/ 68662 h 994407"/>
              <a:gd name="connsiteX242" fmla="*/ 368360 w 547363"/>
              <a:gd name="connsiteY242" fmla="*/ 21750 h 994407"/>
              <a:gd name="connsiteX243" fmla="*/ 363896 w 547363"/>
              <a:gd name="connsiteY243" fmla="*/ 44 h 99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547363" h="994407">
                <a:moveTo>
                  <a:pt x="363896" y="44"/>
                </a:moveTo>
                <a:cubicBezTo>
                  <a:pt x="363258" y="-656"/>
                  <a:pt x="372825" y="7046"/>
                  <a:pt x="381755" y="16148"/>
                </a:cubicBezTo>
                <a:cubicBezTo>
                  <a:pt x="386857" y="21050"/>
                  <a:pt x="397700" y="29452"/>
                  <a:pt x="403440" y="46956"/>
                </a:cubicBezTo>
                <a:cubicBezTo>
                  <a:pt x="412369" y="71463"/>
                  <a:pt x="411731" y="78465"/>
                  <a:pt x="412369" y="91768"/>
                </a:cubicBezTo>
                <a:cubicBezTo>
                  <a:pt x="414283" y="100170"/>
                  <a:pt x="414921" y="107172"/>
                  <a:pt x="420023" y="116274"/>
                </a:cubicBezTo>
                <a:lnTo>
                  <a:pt x="439779" y="169382"/>
                </a:lnTo>
                <a:lnTo>
                  <a:pt x="441709" y="156010"/>
                </a:lnTo>
                <a:cubicBezTo>
                  <a:pt x="441709" y="150759"/>
                  <a:pt x="441071" y="146383"/>
                  <a:pt x="440433" y="143582"/>
                </a:cubicBezTo>
                <a:cubicBezTo>
                  <a:pt x="434055" y="132379"/>
                  <a:pt x="429590" y="121876"/>
                  <a:pt x="426401" y="112073"/>
                </a:cubicBezTo>
                <a:cubicBezTo>
                  <a:pt x="421936" y="97370"/>
                  <a:pt x="425125" y="68662"/>
                  <a:pt x="427677" y="60961"/>
                </a:cubicBezTo>
                <a:cubicBezTo>
                  <a:pt x="429590" y="51158"/>
                  <a:pt x="430228" y="38555"/>
                  <a:pt x="430228" y="37854"/>
                </a:cubicBezTo>
                <a:cubicBezTo>
                  <a:pt x="430228" y="37154"/>
                  <a:pt x="436606" y="48357"/>
                  <a:pt x="442346" y="60260"/>
                </a:cubicBezTo>
                <a:cubicBezTo>
                  <a:pt x="445536" y="67262"/>
                  <a:pt x="453189" y="79165"/>
                  <a:pt x="453189" y="98070"/>
                </a:cubicBezTo>
                <a:cubicBezTo>
                  <a:pt x="453189" y="125377"/>
                  <a:pt x="450638" y="131679"/>
                  <a:pt x="446811" y="144982"/>
                </a:cubicBezTo>
                <a:cubicBezTo>
                  <a:pt x="445536" y="156185"/>
                  <a:pt x="444260" y="163887"/>
                  <a:pt x="448087" y="179991"/>
                </a:cubicBezTo>
                <a:lnTo>
                  <a:pt x="445268" y="184138"/>
                </a:lnTo>
                <a:lnTo>
                  <a:pt x="469772" y="250009"/>
                </a:lnTo>
                <a:lnTo>
                  <a:pt x="473137" y="263548"/>
                </a:lnTo>
                <a:lnTo>
                  <a:pt x="475592" y="253948"/>
                </a:lnTo>
                <a:cubicBezTo>
                  <a:pt x="475991" y="248609"/>
                  <a:pt x="475513" y="244058"/>
                  <a:pt x="474875" y="240907"/>
                </a:cubicBezTo>
                <a:cubicBezTo>
                  <a:pt x="469772" y="228304"/>
                  <a:pt x="465945" y="217801"/>
                  <a:pt x="463394" y="207298"/>
                </a:cubicBezTo>
                <a:cubicBezTo>
                  <a:pt x="460205" y="191194"/>
                  <a:pt x="465945" y="162487"/>
                  <a:pt x="468497" y="154784"/>
                </a:cubicBezTo>
                <a:cubicBezTo>
                  <a:pt x="471685" y="144982"/>
                  <a:pt x="472961" y="131679"/>
                  <a:pt x="472961" y="131679"/>
                </a:cubicBezTo>
                <a:cubicBezTo>
                  <a:pt x="472961" y="130978"/>
                  <a:pt x="478702" y="142882"/>
                  <a:pt x="483804" y="156185"/>
                </a:cubicBezTo>
                <a:cubicBezTo>
                  <a:pt x="486355" y="163887"/>
                  <a:pt x="493371" y="176490"/>
                  <a:pt x="492095" y="196096"/>
                </a:cubicBezTo>
                <a:cubicBezTo>
                  <a:pt x="490182" y="223402"/>
                  <a:pt x="486355" y="230404"/>
                  <a:pt x="481890" y="243007"/>
                </a:cubicBezTo>
                <a:cubicBezTo>
                  <a:pt x="479339" y="254210"/>
                  <a:pt x="477426" y="262612"/>
                  <a:pt x="479339" y="279417"/>
                </a:cubicBezTo>
                <a:lnTo>
                  <a:pt x="477565" y="281365"/>
                </a:lnTo>
                <a:lnTo>
                  <a:pt x="487153" y="319940"/>
                </a:lnTo>
                <a:lnTo>
                  <a:pt x="494531" y="369326"/>
                </a:lnTo>
                <a:lnTo>
                  <a:pt x="498713" y="359237"/>
                </a:lnTo>
                <a:cubicBezTo>
                  <a:pt x="499909" y="353811"/>
                  <a:pt x="500068" y="349085"/>
                  <a:pt x="499750" y="345934"/>
                </a:cubicBezTo>
                <a:cubicBezTo>
                  <a:pt x="495923" y="331930"/>
                  <a:pt x="493371" y="320727"/>
                  <a:pt x="492096" y="309524"/>
                </a:cubicBezTo>
                <a:cubicBezTo>
                  <a:pt x="490820" y="292720"/>
                  <a:pt x="499111" y="264012"/>
                  <a:pt x="502938" y="256311"/>
                </a:cubicBezTo>
                <a:cubicBezTo>
                  <a:pt x="506765" y="246508"/>
                  <a:pt x="509317" y="232505"/>
                  <a:pt x="509317" y="232505"/>
                </a:cubicBezTo>
                <a:cubicBezTo>
                  <a:pt x="509317" y="231804"/>
                  <a:pt x="514419" y="245108"/>
                  <a:pt x="518246" y="259112"/>
                </a:cubicBezTo>
                <a:cubicBezTo>
                  <a:pt x="520160" y="267514"/>
                  <a:pt x="525900" y="281517"/>
                  <a:pt x="522711" y="301822"/>
                </a:cubicBezTo>
                <a:cubicBezTo>
                  <a:pt x="517608" y="330530"/>
                  <a:pt x="513143" y="336131"/>
                  <a:pt x="506128" y="348734"/>
                </a:cubicBezTo>
                <a:cubicBezTo>
                  <a:pt x="502301" y="359937"/>
                  <a:pt x="499111" y="367639"/>
                  <a:pt x="498474" y="385844"/>
                </a:cubicBezTo>
                <a:lnTo>
                  <a:pt x="497158" y="386906"/>
                </a:lnTo>
                <a:lnTo>
                  <a:pt x="497836" y="391446"/>
                </a:lnTo>
                <a:cubicBezTo>
                  <a:pt x="500069" y="415602"/>
                  <a:pt x="501025" y="439933"/>
                  <a:pt x="500228" y="464177"/>
                </a:cubicBezTo>
                <a:lnTo>
                  <a:pt x="498428" y="480152"/>
                </a:lnTo>
                <a:lnTo>
                  <a:pt x="504692" y="470916"/>
                </a:lnTo>
                <a:cubicBezTo>
                  <a:pt x="507084" y="465665"/>
                  <a:pt x="508359" y="460764"/>
                  <a:pt x="508678" y="457263"/>
                </a:cubicBezTo>
                <a:cubicBezTo>
                  <a:pt x="507403" y="442559"/>
                  <a:pt x="506764" y="430656"/>
                  <a:pt x="507403" y="418753"/>
                </a:cubicBezTo>
                <a:cubicBezTo>
                  <a:pt x="508040" y="410350"/>
                  <a:pt x="511868" y="399147"/>
                  <a:pt x="515695" y="388645"/>
                </a:cubicBezTo>
                <a:cubicBezTo>
                  <a:pt x="519521" y="378843"/>
                  <a:pt x="523986" y="369740"/>
                  <a:pt x="526537" y="365539"/>
                </a:cubicBezTo>
                <a:cubicBezTo>
                  <a:pt x="532277" y="355736"/>
                  <a:pt x="536104" y="342433"/>
                  <a:pt x="536104" y="341733"/>
                </a:cubicBezTo>
                <a:cubicBezTo>
                  <a:pt x="536104" y="341033"/>
                  <a:pt x="539931" y="355736"/>
                  <a:pt x="541844" y="371140"/>
                </a:cubicBezTo>
                <a:cubicBezTo>
                  <a:pt x="543120" y="380243"/>
                  <a:pt x="546947" y="396347"/>
                  <a:pt x="539931" y="416652"/>
                </a:cubicBezTo>
                <a:cubicBezTo>
                  <a:pt x="529726" y="446060"/>
                  <a:pt x="523986" y="450961"/>
                  <a:pt x="514418" y="462164"/>
                </a:cubicBezTo>
                <a:cubicBezTo>
                  <a:pt x="508040" y="472667"/>
                  <a:pt x="503576" y="479668"/>
                  <a:pt x="499111" y="497873"/>
                </a:cubicBezTo>
                <a:lnTo>
                  <a:pt x="495732" y="504095"/>
                </a:lnTo>
                <a:lnTo>
                  <a:pt x="492096" y="536383"/>
                </a:lnTo>
                <a:lnTo>
                  <a:pt x="476621" y="591439"/>
                </a:lnTo>
                <a:lnTo>
                  <a:pt x="485159" y="584346"/>
                </a:lnTo>
                <a:cubicBezTo>
                  <a:pt x="488906" y="579795"/>
                  <a:pt x="491458" y="575244"/>
                  <a:pt x="492733" y="572093"/>
                </a:cubicBezTo>
                <a:cubicBezTo>
                  <a:pt x="495285" y="556689"/>
                  <a:pt x="497836" y="544785"/>
                  <a:pt x="501025" y="532883"/>
                </a:cubicBezTo>
                <a:cubicBezTo>
                  <a:pt x="503576" y="524480"/>
                  <a:pt x="509954" y="513977"/>
                  <a:pt x="516332" y="504875"/>
                </a:cubicBezTo>
                <a:cubicBezTo>
                  <a:pt x="522710" y="495773"/>
                  <a:pt x="529088" y="487370"/>
                  <a:pt x="532278" y="484570"/>
                </a:cubicBezTo>
                <a:cubicBezTo>
                  <a:pt x="539932" y="476167"/>
                  <a:pt x="546947" y="462864"/>
                  <a:pt x="546947" y="462864"/>
                </a:cubicBezTo>
                <a:cubicBezTo>
                  <a:pt x="546947" y="462164"/>
                  <a:pt x="548223" y="478268"/>
                  <a:pt x="546310" y="495073"/>
                </a:cubicBezTo>
                <a:cubicBezTo>
                  <a:pt x="545672" y="504875"/>
                  <a:pt x="545672" y="522380"/>
                  <a:pt x="534191" y="541285"/>
                </a:cubicBezTo>
                <a:cubicBezTo>
                  <a:pt x="525900" y="554588"/>
                  <a:pt x="519521" y="562290"/>
                  <a:pt x="513781" y="567191"/>
                </a:cubicBezTo>
                <a:cubicBezTo>
                  <a:pt x="508041" y="571392"/>
                  <a:pt x="503576" y="574193"/>
                  <a:pt x="497198" y="578394"/>
                </a:cubicBezTo>
                <a:cubicBezTo>
                  <a:pt x="488268" y="587497"/>
                  <a:pt x="481890" y="592398"/>
                  <a:pt x="472961" y="609202"/>
                </a:cubicBezTo>
                <a:lnTo>
                  <a:pt x="468780" y="613594"/>
                </a:lnTo>
                <a:lnTo>
                  <a:pt x="441071" y="670117"/>
                </a:lnTo>
                <a:lnTo>
                  <a:pt x="422983" y="695246"/>
                </a:lnTo>
                <a:lnTo>
                  <a:pt x="435410" y="690335"/>
                </a:lnTo>
                <a:cubicBezTo>
                  <a:pt x="440274" y="687096"/>
                  <a:pt x="443941" y="683420"/>
                  <a:pt x="446173" y="680620"/>
                </a:cubicBezTo>
                <a:cubicBezTo>
                  <a:pt x="453189" y="666616"/>
                  <a:pt x="458929" y="655413"/>
                  <a:pt x="465307" y="644911"/>
                </a:cubicBezTo>
                <a:cubicBezTo>
                  <a:pt x="470410" y="637209"/>
                  <a:pt x="479339" y="628806"/>
                  <a:pt x="487631" y="621805"/>
                </a:cubicBezTo>
                <a:cubicBezTo>
                  <a:pt x="496561" y="614803"/>
                  <a:pt x="504852" y="608502"/>
                  <a:pt x="508679" y="606401"/>
                </a:cubicBezTo>
                <a:cubicBezTo>
                  <a:pt x="518246" y="600099"/>
                  <a:pt x="529088" y="588897"/>
                  <a:pt x="529088" y="588897"/>
                </a:cubicBezTo>
                <a:cubicBezTo>
                  <a:pt x="529088" y="588196"/>
                  <a:pt x="525900" y="605000"/>
                  <a:pt x="520159" y="621105"/>
                </a:cubicBezTo>
                <a:cubicBezTo>
                  <a:pt x="516970" y="630207"/>
                  <a:pt x="511868" y="648411"/>
                  <a:pt x="495285" y="663815"/>
                </a:cubicBezTo>
                <a:cubicBezTo>
                  <a:pt x="483166" y="674318"/>
                  <a:pt x="474875" y="679219"/>
                  <a:pt x="467859" y="682721"/>
                </a:cubicBezTo>
                <a:cubicBezTo>
                  <a:pt x="460843" y="684821"/>
                  <a:pt x="455741" y="686221"/>
                  <a:pt x="448724" y="688322"/>
                </a:cubicBezTo>
                <a:cubicBezTo>
                  <a:pt x="437882" y="693923"/>
                  <a:pt x="429590" y="697424"/>
                  <a:pt x="416196" y="710728"/>
                </a:cubicBezTo>
                <a:cubicBezTo>
                  <a:pt x="412848" y="713879"/>
                  <a:pt x="410775" y="714710"/>
                  <a:pt x="409669" y="714163"/>
                </a:cubicBezTo>
                <a:lnTo>
                  <a:pt x="409617" y="713816"/>
                </a:lnTo>
                <a:lnTo>
                  <a:pt x="399932" y="727270"/>
                </a:lnTo>
                <a:cubicBezTo>
                  <a:pt x="384784" y="745037"/>
                  <a:pt x="368361" y="761492"/>
                  <a:pt x="351140" y="776546"/>
                </a:cubicBezTo>
                <a:lnTo>
                  <a:pt x="345356" y="780669"/>
                </a:lnTo>
                <a:lnTo>
                  <a:pt x="357996" y="779259"/>
                </a:lnTo>
                <a:cubicBezTo>
                  <a:pt x="363577" y="777421"/>
                  <a:pt x="368041" y="774795"/>
                  <a:pt x="370912" y="772345"/>
                </a:cubicBezTo>
                <a:cubicBezTo>
                  <a:pt x="381117" y="760441"/>
                  <a:pt x="389408" y="751339"/>
                  <a:pt x="398975" y="742937"/>
                </a:cubicBezTo>
                <a:cubicBezTo>
                  <a:pt x="405991" y="736635"/>
                  <a:pt x="416834" y="731734"/>
                  <a:pt x="427039" y="727533"/>
                </a:cubicBezTo>
                <a:cubicBezTo>
                  <a:pt x="437244" y="723332"/>
                  <a:pt x="447449" y="719831"/>
                  <a:pt x="451913" y="719131"/>
                </a:cubicBezTo>
                <a:cubicBezTo>
                  <a:pt x="462757" y="716330"/>
                  <a:pt x="476788" y="708628"/>
                  <a:pt x="476788" y="708628"/>
                </a:cubicBezTo>
                <a:cubicBezTo>
                  <a:pt x="477426" y="707928"/>
                  <a:pt x="469135" y="723332"/>
                  <a:pt x="458930" y="737336"/>
                </a:cubicBezTo>
                <a:cubicBezTo>
                  <a:pt x="453189" y="745037"/>
                  <a:pt x="443622" y="761142"/>
                  <a:pt x="423212" y="770244"/>
                </a:cubicBezTo>
                <a:cubicBezTo>
                  <a:pt x="408542" y="776546"/>
                  <a:pt x="399613" y="778646"/>
                  <a:pt x="391959" y="780047"/>
                </a:cubicBezTo>
                <a:cubicBezTo>
                  <a:pt x="384944" y="781447"/>
                  <a:pt x="379203" y="780747"/>
                  <a:pt x="371549" y="780747"/>
                </a:cubicBezTo>
                <a:cubicBezTo>
                  <a:pt x="359431" y="782847"/>
                  <a:pt x="350502" y="784248"/>
                  <a:pt x="334556" y="794050"/>
                </a:cubicBezTo>
                <a:cubicBezTo>
                  <a:pt x="330570" y="796501"/>
                  <a:pt x="328338" y="796895"/>
                  <a:pt x="327351" y="796118"/>
                </a:cubicBezTo>
                <a:lnTo>
                  <a:pt x="327498" y="793401"/>
                </a:lnTo>
                <a:lnTo>
                  <a:pt x="250305" y="848434"/>
                </a:lnTo>
                <a:lnTo>
                  <a:pt x="263998" y="849452"/>
                </a:lnTo>
                <a:cubicBezTo>
                  <a:pt x="269818" y="848664"/>
                  <a:pt x="274602" y="846914"/>
                  <a:pt x="277791" y="845163"/>
                </a:cubicBezTo>
                <a:cubicBezTo>
                  <a:pt x="289909" y="835361"/>
                  <a:pt x="300114" y="827659"/>
                  <a:pt x="310957" y="822058"/>
                </a:cubicBezTo>
                <a:cubicBezTo>
                  <a:pt x="319248" y="817857"/>
                  <a:pt x="330729" y="815056"/>
                  <a:pt x="342209" y="813656"/>
                </a:cubicBezTo>
                <a:cubicBezTo>
                  <a:pt x="353690" y="812255"/>
                  <a:pt x="363895" y="811555"/>
                  <a:pt x="368360" y="812255"/>
                </a:cubicBezTo>
                <a:cubicBezTo>
                  <a:pt x="379841" y="812955"/>
                  <a:pt x="395148" y="809455"/>
                  <a:pt x="395148" y="809455"/>
                </a:cubicBezTo>
                <a:cubicBezTo>
                  <a:pt x="395786" y="808754"/>
                  <a:pt x="384305" y="821357"/>
                  <a:pt x="371549" y="832560"/>
                </a:cubicBezTo>
                <a:cubicBezTo>
                  <a:pt x="363895" y="838862"/>
                  <a:pt x="351777" y="852165"/>
                  <a:pt x="330091" y="855666"/>
                </a:cubicBezTo>
                <a:cubicBezTo>
                  <a:pt x="299476" y="860567"/>
                  <a:pt x="291823" y="857067"/>
                  <a:pt x="277153" y="854266"/>
                </a:cubicBezTo>
                <a:cubicBezTo>
                  <a:pt x="264397" y="854266"/>
                  <a:pt x="255467" y="852866"/>
                  <a:pt x="237608" y="860567"/>
                </a:cubicBezTo>
                <a:cubicBezTo>
                  <a:pt x="233303" y="862318"/>
                  <a:pt x="231031" y="862274"/>
                  <a:pt x="230174" y="861257"/>
                </a:cubicBezTo>
                <a:lnTo>
                  <a:pt x="230273" y="860774"/>
                </a:lnTo>
                <a:lnTo>
                  <a:pt x="145532" y="904552"/>
                </a:lnTo>
                <a:lnTo>
                  <a:pt x="158520" y="906780"/>
                </a:lnTo>
                <a:cubicBezTo>
                  <a:pt x="164579" y="906605"/>
                  <a:pt x="169682" y="905380"/>
                  <a:pt x="173190" y="903979"/>
                </a:cubicBezTo>
                <a:cubicBezTo>
                  <a:pt x="186584" y="894877"/>
                  <a:pt x="197427" y="889275"/>
                  <a:pt x="209545" y="884374"/>
                </a:cubicBezTo>
                <a:cubicBezTo>
                  <a:pt x="226766" y="878072"/>
                  <a:pt x="259932" y="882273"/>
                  <a:pt x="268861" y="885074"/>
                </a:cubicBezTo>
                <a:cubicBezTo>
                  <a:pt x="280342" y="887875"/>
                  <a:pt x="295649" y="887875"/>
                  <a:pt x="295649" y="887175"/>
                </a:cubicBezTo>
                <a:cubicBezTo>
                  <a:pt x="296288" y="886474"/>
                  <a:pt x="283531" y="896978"/>
                  <a:pt x="269499" y="905380"/>
                </a:cubicBezTo>
                <a:cubicBezTo>
                  <a:pt x="261208" y="910281"/>
                  <a:pt x="247814" y="920784"/>
                  <a:pt x="225490" y="921484"/>
                </a:cubicBezTo>
                <a:cubicBezTo>
                  <a:pt x="194238" y="922884"/>
                  <a:pt x="186584" y="918683"/>
                  <a:pt x="171914" y="913081"/>
                </a:cubicBezTo>
                <a:cubicBezTo>
                  <a:pt x="159158" y="911681"/>
                  <a:pt x="149591" y="909581"/>
                  <a:pt x="131094" y="915182"/>
                </a:cubicBezTo>
                <a:lnTo>
                  <a:pt x="124938" y="915191"/>
                </a:lnTo>
                <a:lnTo>
                  <a:pt x="120889" y="917282"/>
                </a:lnTo>
                <a:cubicBezTo>
                  <a:pt x="101117" y="927085"/>
                  <a:pt x="80707" y="936187"/>
                  <a:pt x="61573" y="946690"/>
                </a:cubicBezTo>
                <a:cubicBezTo>
                  <a:pt x="52006" y="952291"/>
                  <a:pt x="42439" y="957193"/>
                  <a:pt x="33509" y="963494"/>
                </a:cubicBezTo>
                <a:cubicBezTo>
                  <a:pt x="24580" y="969796"/>
                  <a:pt x="16288" y="976798"/>
                  <a:pt x="11186" y="985900"/>
                </a:cubicBezTo>
                <a:cubicBezTo>
                  <a:pt x="7997" y="992202"/>
                  <a:pt x="6721" y="995003"/>
                  <a:pt x="4170" y="994302"/>
                </a:cubicBezTo>
                <a:cubicBezTo>
                  <a:pt x="1619" y="992902"/>
                  <a:pt x="-2208" y="987300"/>
                  <a:pt x="1619" y="978898"/>
                </a:cubicBezTo>
                <a:cubicBezTo>
                  <a:pt x="1619" y="978898"/>
                  <a:pt x="3532" y="974697"/>
                  <a:pt x="9272" y="968396"/>
                </a:cubicBezTo>
                <a:cubicBezTo>
                  <a:pt x="15012" y="962094"/>
                  <a:pt x="23942" y="954392"/>
                  <a:pt x="36698" y="947390"/>
                </a:cubicBezTo>
                <a:cubicBezTo>
                  <a:pt x="48817" y="939688"/>
                  <a:pt x="63965" y="931811"/>
                  <a:pt x="81504" y="923234"/>
                </a:cubicBezTo>
                <a:lnTo>
                  <a:pt x="128846" y="900540"/>
                </a:lnTo>
                <a:lnTo>
                  <a:pt x="143770" y="886824"/>
                </a:lnTo>
                <a:cubicBezTo>
                  <a:pt x="147836" y="881748"/>
                  <a:pt x="150866" y="876671"/>
                  <a:pt x="154693" y="871070"/>
                </a:cubicBezTo>
                <a:cubicBezTo>
                  <a:pt x="160433" y="855666"/>
                  <a:pt x="162984" y="846564"/>
                  <a:pt x="180843" y="821357"/>
                </a:cubicBezTo>
                <a:cubicBezTo>
                  <a:pt x="193599" y="803153"/>
                  <a:pt x="206993" y="798251"/>
                  <a:pt x="214647" y="794050"/>
                </a:cubicBezTo>
                <a:cubicBezTo>
                  <a:pt x="227403" y="787048"/>
                  <a:pt x="239522" y="780747"/>
                  <a:pt x="238884" y="780747"/>
                </a:cubicBezTo>
                <a:cubicBezTo>
                  <a:pt x="238884" y="780747"/>
                  <a:pt x="232506" y="794050"/>
                  <a:pt x="229316" y="805953"/>
                </a:cubicBezTo>
                <a:cubicBezTo>
                  <a:pt x="227403" y="815756"/>
                  <a:pt x="212733" y="847264"/>
                  <a:pt x="198064" y="857767"/>
                </a:cubicBezTo>
                <a:cubicBezTo>
                  <a:pt x="187859" y="864768"/>
                  <a:pt x="176378" y="870370"/>
                  <a:pt x="161708" y="875971"/>
                </a:cubicBezTo>
                <a:cubicBezTo>
                  <a:pt x="158838" y="878072"/>
                  <a:pt x="154693" y="881573"/>
                  <a:pt x="150547" y="886474"/>
                </a:cubicBezTo>
                <a:lnTo>
                  <a:pt x="147699" y="891297"/>
                </a:lnTo>
                <a:lnTo>
                  <a:pt x="209147" y="860042"/>
                </a:lnTo>
                <a:lnTo>
                  <a:pt x="229773" y="847656"/>
                </a:lnTo>
                <a:lnTo>
                  <a:pt x="230593" y="846564"/>
                </a:lnTo>
                <a:cubicBezTo>
                  <a:pt x="246539" y="836061"/>
                  <a:pt x="250366" y="826959"/>
                  <a:pt x="256105" y="815056"/>
                </a:cubicBezTo>
                <a:cubicBezTo>
                  <a:pt x="259932" y="799652"/>
                  <a:pt x="261846" y="791249"/>
                  <a:pt x="275240" y="763942"/>
                </a:cubicBezTo>
                <a:cubicBezTo>
                  <a:pt x="284807" y="745037"/>
                  <a:pt x="296925" y="738736"/>
                  <a:pt x="302666" y="733134"/>
                </a:cubicBezTo>
                <a:cubicBezTo>
                  <a:pt x="312871" y="724732"/>
                  <a:pt x="323714" y="716330"/>
                  <a:pt x="323076" y="717030"/>
                </a:cubicBezTo>
                <a:cubicBezTo>
                  <a:pt x="323076" y="717030"/>
                  <a:pt x="319249" y="731033"/>
                  <a:pt x="317974" y="742236"/>
                </a:cubicBezTo>
                <a:cubicBezTo>
                  <a:pt x="317974" y="747138"/>
                  <a:pt x="315422" y="757640"/>
                  <a:pt x="311596" y="768143"/>
                </a:cubicBezTo>
                <a:cubicBezTo>
                  <a:pt x="307769" y="779347"/>
                  <a:pt x="302028" y="790550"/>
                  <a:pt x="295012" y="796151"/>
                </a:cubicBezTo>
                <a:cubicBezTo>
                  <a:pt x="286083" y="804553"/>
                  <a:pt x="275878" y="811555"/>
                  <a:pt x="262484" y="817856"/>
                </a:cubicBezTo>
                <a:lnTo>
                  <a:pt x="252045" y="834281"/>
                </a:lnTo>
                <a:lnTo>
                  <a:pt x="282894" y="815756"/>
                </a:lnTo>
                <a:lnTo>
                  <a:pt x="331156" y="777572"/>
                </a:lnTo>
                <a:lnTo>
                  <a:pt x="339898" y="764817"/>
                </a:lnTo>
                <a:cubicBezTo>
                  <a:pt x="342529" y="759216"/>
                  <a:pt x="344124" y="753789"/>
                  <a:pt x="346037" y="747838"/>
                </a:cubicBezTo>
                <a:cubicBezTo>
                  <a:pt x="347313" y="732434"/>
                  <a:pt x="347313" y="724031"/>
                  <a:pt x="354966" y="696024"/>
                </a:cubicBezTo>
                <a:cubicBezTo>
                  <a:pt x="360069" y="677120"/>
                  <a:pt x="369636" y="668017"/>
                  <a:pt x="374101" y="661716"/>
                </a:cubicBezTo>
                <a:cubicBezTo>
                  <a:pt x="381754" y="651213"/>
                  <a:pt x="390046" y="641410"/>
                  <a:pt x="389408" y="642111"/>
                </a:cubicBezTo>
                <a:cubicBezTo>
                  <a:pt x="389408" y="642111"/>
                  <a:pt x="389408" y="655414"/>
                  <a:pt x="390684" y="666617"/>
                </a:cubicBezTo>
                <a:cubicBezTo>
                  <a:pt x="391321" y="670818"/>
                  <a:pt x="391959" y="681321"/>
                  <a:pt x="390046" y="692524"/>
                </a:cubicBezTo>
                <a:cubicBezTo>
                  <a:pt x="388770" y="703727"/>
                  <a:pt x="384943" y="715629"/>
                  <a:pt x="380479" y="722631"/>
                </a:cubicBezTo>
                <a:cubicBezTo>
                  <a:pt x="373463" y="732434"/>
                  <a:pt x="365171" y="740836"/>
                  <a:pt x="353691" y="749939"/>
                </a:cubicBezTo>
                <a:lnTo>
                  <a:pt x="347173" y="764900"/>
                </a:lnTo>
                <a:lnTo>
                  <a:pt x="355684" y="758166"/>
                </a:lnTo>
                <a:lnTo>
                  <a:pt x="408922" y="696868"/>
                </a:lnTo>
                <a:lnTo>
                  <a:pt x="415160" y="681584"/>
                </a:lnTo>
                <a:cubicBezTo>
                  <a:pt x="416356" y="675720"/>
                  <a:pt x="416515" y="670118"/>
                  <a:pt x="416834" y="663817"/>
                </a:cubicBezTo>
                <a:cubicBezTo>
                  <a:pt x="415559" y="656114"/>
                  <a:pt x="414283" y="650513"/>
                  <a:pt x="413645" y="643511"/>
                </a:cubicBezTo>
                <a:cubicBezTo>
                  <a:pt x="413007" y="636509"/>
                  <a:pt x="413007" y="627407"/>
                  <a:pt x="412369" y="613403"/>
                </a:cubicBezTo>
                <a:cubicBezTo>
                  <a:pt x="412369" y="594498"/>
                  <a:pt x="418747" y="583295"/>
                  <a:pt x="421299" y="576293"/>
                </a:cubicBezTo>
                <a:cubicBezTo>
                  <a:pt x="425764" y="564391"/>
                  <a:pt x="430228" y="552487"/>
                  <a:pt x="430228" y="553188"/>
                </a:cubicBezTo>
                <a:cubicBezTo>
                  <a:pt x="430228" y="553188"/>
                  <a:pt x="434055" y="565791"/>
                  <a:pt x="437882" y="575594"/>
                </a:cubicBezTo>
                <a:cubicBezTo>
                  <a:pt x="439796" y="579094"/>
                  <a:pt x="442984" y="588897"/>
                  <a:pt x="444260" y="599400"/>
                </a:cubicBezTo>
                <a:cubicBezTo>
                  <a:pt x="445536" y="609902"/>
                  <a:pt x="445536" y="621806"/>
                  <a:pt x="442984" y="630208"/>
                </a:cubicBezTo>
                <a:cubicBezTo>
                  <a:pt x="439157" y="641411"/>
                  <a:pt x="433417" y="651913"/>
                  <a:pt x="424488" y="663116"/>
                </a:cubicBezTo>
                <a:lnTo>
                  <a:pt x="421545" y="680706"/>
                </a:lnTo>
                <a:lnTo>
                  <a:pt x="462151" y="603316"/>
                </a:lnTo>
                <a:lnTo>
                  <a:pt x="464431" y="582858"/>
                </a:lnTo>
                <a:cubicBezTo>
                  <a:pt x="464032" y="576994"/>
                  <a:pt x="462757" y="571743"/>
                  <a:pt x="461481" y="565791"/>
                </a:cubicBezTo>
                <a:cubicBezTo>
                  <a:pt x="455103" y="553188"/>
                  <a:pt x="451914" y="546186"/>
                  <a:pt x="444259" y="520279"/>
                </a:cubicBezTo>
                <a:cubicBezTo>
                  <a:pt x="439158" y="502775"/>
                  <a:pt x="442346" y="490172"/>
                  <a:pt x="442984" y="482469"/>
                </a:cubicBezTo>
                <a:cubicBezTo>
                  <a:pt x="444259" y="469866"/>
                  <a:pt x="445536" y="457263"/>
                  <a:pt x="445536" y="457963"/>
                </a:cubicBezTo>
                <a:cubicBezTo>
                  <a:pt x="445536" y="457963"/>
                  <a:pt x="451914" y="469166"/>
                  <a:pt x="458292" y="476868"/>
                </a:cubicBezTo>
                <a:cubicBezTo>
                  <a:pt x="460843" y="479669"/>
                  <a:pt x="465946" y="488071"/>
                  <a:pt x="470410" y="497173"/>
                </a:cubicBezTo>
                <a:cubicBezTo>
                  <a:pt x="474237" y="506976"/>
                  <a:pt x="477426" y="518179"/>
                  <a:pt x="476788" y="526581"/>
                </a:cubicBezTo>
                <a:cubicBezTo>
                  <a:pt x="476150" y="537784"/>
                  <a:pt x="473600" y="549687"/>
                  <a:pt x="467859" y="562991"/>
                </a:cubicBezTo>
                <a:cubicBezTo>
                  <a:pt x="467221" y="566141"/>
                  <a:pt x="466902" y="571042"/>
                  <a:pt x="467381" y="576907"/>
                </a:cubicBezTo>
                <a:lnTo>
                  <a:pt x="468745" y="583148"/>
                </a:lnTo>
                <a:lnTo>
                  <a:pt x="488269" y="502774"/>
                </a:lnTo>
                <a:lnTo>
                  <a:pt x="488413" y="497736"/>
                </a:lnTo>
                <a:lnTo>
                  <a:pt x="488269" y="497173"/>
                </a:lnTo>
                <a:cubicBezTo>
                  <a:pt x="487631" y="478268"/>
                  <a:pt x="483166" y="470566"/>
                  <a:pt x="478064" y="460763"/>
                </a:cubicBezTo>
                <a:cubicBezTo>
                  <a:pt x="469135" y="450261"/>
                  <a:pt x="464032" y="445359"/>
                  <a:pt x="451913" y="422254"/>
                </a:cubicBezTo>
                <a:cubicBezTo>
                  <a:pt x="442984" y="406149"/>
                  <a:pt x="443622" y="392846"/>
                  <a:pt x="442984" y="385844"/>
                </a:cubicBezTo>
                <a:cubicBezTo>
                  <a:pt x="441708" y="373241"/>
                  <a:pt x="441071" y="359937"/>
                  <a:pt x="441071" y="360638"/>
                </a:cubicBezTo>
                <a:cubicBezTo>
                  <a:pt x="441071" y="360638"/>
                  <a:pt x="449362" y="370440"/>
                  <a:pt x="456378" y="376742"/>
                </a:cubicBezTo>
                <a:cubicBezTo>
                  <a:pt x="459567" y="378842"/>
                  <a:pt x="465945" y="385844"/>
                  <a:pt x="471686" y="393546"/>
                </a:cubicBezTo>
                <a:cubicBezTo>
                  <a:pt x="477426" y="401948"/>
                  <a:pt x="482528" y="411751"/>
                  <a:pt x="483804" y="420153"/>
                </a:cubicBezTo>
                <a:cubicBezTo>
                  <a:pt x="485718" y="431356"/>
                  <a:pt x="485718" y="443259"/>
                  <a:pt x="483804" y="457263"/>
                </a:cubicBezTo>
                <a:lnTo>
                  <a:pt x="489167" y="471329"/>
                </a:lnTo>
                <a:lnTo>
                  <a:pt x="490900" y="410701"/>
                </a:lnTo>
                <a:lnTo>
                  <a:pt x="487930" y="387144"/>
                </a:lnTo>
                <a:lnTo>
                  <a:pt x="487630" y="386544"/>
                </a:lnTo>
                <a:cubicBezTo>
                  <a:pt x="483803" y="369740"/>
                  <a:pt x="478063" y="364138"/>
                  <a:pt x="471047" y="355036"/>
                </a:cubicBezTo>
                <a:cubicBezTo>
                  <a:pt x="460842" y="346634"/>
                  <a:pt x="455102" y="343133"/>
                  <a:pt x="439157" y="322828"/>
                </a:cubicBezTo>
                <a:cubicBezTo>
                  <a:pt x="428314" y="308825"/>
                  <a:pt x="427039" y="295521"/>
                  <a:pt x="425125" y="288519"/>
                </a:cubicBezTo>
                <a:cubicBezTo>
                  <a:pt x="421936" y="275916"/>
                  <a:pt x="419385" y="263313"/>
                  <a:pt x="419385" y="264013"/>
                </a:cubicBezTo>
                <a:cubicBezTo>
                  <a:pt x="419385" y="264013"/>
                  <a:pt x="428314" y="272415"/>
                  <a:pt x="436605" y="277316"/>
                </a:cubicBezTo>
                <a:cubicBezTo>
                  <a:pt x="443622" y="280818"/>
                  <a:pt x="464669" y="299022"/>
                  <a:pt x="469771" y="314426"/>
                </a:cubicBezTo>
                <a:cubicBezTo>
                  <a:pt x="472961" y="324928"/>
                  <a:pt x="475512" y="336131"/>
                  <a:pt x="476149" y="350135"/>
                </a:cubicBezTo>
                <a:lnTo>
                  <a:pt x="485009" y="363975"/>
                </a:lnTo>
                <a:lnTo>
                  <a:pt x="480615" y="329130"/>
                </a:lnTo>
                <a:lnTo>
                  <a:pt x="469861" y="283322"/>
                </a:lnTo>
                <a:lnTo>
                  <a:pt x="468497" y="282918"/>
                </a:lnTo>
                <a:cubicBezTo>
                  <a:pt x="462757" y="266813"/>
                  <a:pt x="456379" y="261912"/>
                  <a:pt x="448725" y="254910"/>
                </a:cubicBezTo>
                <a:cubicBezTo>
                  <a:pt x="437882" y="248608"/>
                  <a:pt x="431504" y="245808"/>
                  <a:pt x="414283" y="227603"/>
                </a:cubicBezTo>
                <a:cubicBezTo>
                  <a:pt x="402165" y="215000"/>
                  <a:pt x="398976" y="202396"/>
                  <a:pt x="396424" y="195394"/>
                </a:cubicBezTo>
                <a:cubicBezTo>
                  <a:pt x="391959" y="183492"/>
                  <a:pt x="388133" y="171588"/>
                  <a:pt x="388771" y="172289"/>
                </a:cubicBezTo>
                <a:cubicBezTo>
                  <a:pt x="388771" y="172289"/>
                  <a:pt x="398337" y="179291"/>
                  <a:pt x="406629" y="183492"/>
                </a:cubicBezTo>
                <a:cubicBezTo>
                  <a:pt x="413646" y="186292"/>
                  <a:pt x="435969" y="201696"/>
                  <a:pt x="442347" y="215700"/>
                </a:cubicBezTo>
                <a:cubicBezTo>
                  <a:pt x="446812" y="225503"/>
                  <a:pt x="450001" y="236005"/>
                  <a:pt x="452552" y="249309"/>
                </a:cubicBezTo>
                <a:lnTo>
                  <a:pt x="465410" y="264366"/>
                </a:lnTo>
                <a:lnTo>
                  <a:pt x="464670" y="261212"/>
                </a:lnTo>
                <a:cubicBezTo>
                  <a:pt x="459089" y="241257"/>
                  <a:pt x="453508" y="224102"/>
                  <a:pt x="448724" y="210099"/>
                </a:cubicBezTo>
                <a:lnTo>
                  <a:pt x="439587" y="184363"/>
                </a:lnTo>
                <a:lnTo>
                  <a:pt x="438519" y="184191"/>
                </a:lnTo>
                <a:cubicBezTo>
                  <a:pt x="430866" y="170188"/>
                  <a:pt x="424487" y="165987"/>
                  <a:pt x="416196" y="159685"/>
                </a:cubicBezTo>
                <a:cubicBezTo>
                  <a:pt x="405353" y="154784"/>
                  <a:pt x="398975" y="152683"/>
                  <a:pt x="380478" y="136579"/>
                </a:cubicBezTo>
                <a:cubicBezTo>
                  <a:pt x="367722" y="125376"/>
                  <a:pt x="363895" y="112773"/>
                  <a:pt x="360706" y="106471"/>
                </a:cubicBezTo>
                <a:cubicBezTo>
                  <a:pt x="355604" y="95269"/>
                  <a:pt x="351139" y="83365"/>
                  <a:pt x="351777" y="84066"/>
                </a:cubicBezTo>
                <a:cubicBezTo>
                  <a:pt x="351777" y="84066"/>
                  <a:pt x="361344" y="90367"/>
                  <a:pt x="369636" y="93868"/>
                </a:cubicBezTo>
                <a:cubicBezTo>
                  <a:pt x="376651" y="95968"/>
                  <a:pt x="398975" y="109272"/>
                  <a:pt x="406629" y="121875"/>
                </a:cubicBezTo>
                <a:cubicBezTo>
                  <a:pt x="411731" y="130977"/>
                  <a:pt x="415558" y="140780"/>
                  <a:pt x="419385" y="153383"/>
                </a:cubicBezTo>
                <a:lnTo>
                  <a:pt x="432708" y="165793"/>
                </a:lnTo>
                <a:lnTo>
                  <a:pt x="418269" y="126515"/>
                </a:lnTo>
                <a:cubicBezTo>
                  <a:pt x="414761" y="116274"/>
                  <a:pt x="412688" y="109623"/>
                  <a:pt x="412369" y="108572"/>
                </a:cubicBezTo>
                <a:cubicBezTo>
                  <a:pt x="410456" y="101570"/>
                  <a:pt x="407905" y="95269"/>
                  <a:pt x="405353" y="92468"/>
                </a:cubicBezTo>
                <a:cubicBezTo>
                  <a:pt x="395786" y="84066"/>
                  <a:pt x="388770" y="76364"/>
                  <a:pt x="382392" y="68662"/>
                </a:cubicBezTo>
                <a:cubicBezTo>
                  <a:pt x="373463" y="56759"/>
                  <a:pt x="368360" y="29452"/>
                  <a:pt x="368360" y="21750"/>
                </a:cubicBezTo>
                <a:cubicBezTo>
                  <a:pt x="367723" y="11947"/>
                  <a:pt x="363896" y="44"/>
                  <a:pt x="363896" y="44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94" name="矩形 193">
            <a:extLst>
              <a:ext uri="{FF2B5EF4-FFF2-40B4-BE49-F238E27FC236}">
                <a16:creationId xmlns:a16="http://schemas.microsoft.com/office/drawing/2014/main" id="{EEAA9C99-BEC4-0DB7-30FE-C5CC501BE185}"/>
              </a:ext>
            </a:extLst>
          </p:cNvPr>
          <p:cNvSpPr/>
          <p:nvPr/>
        </p:nvSpPr>
        <p:spPr>
          <a:xfrm>
            <a:off x="3976773" y="1542435"/>
            <a:ext cx="1666704" cy="334658"/>
          </a:xfrm>
          <a:prstGeom prst="rect">
            <a:avLst/>
          </a:prstGeom>
        </p:spPr>
        <p:txBody>
          <a:bodyPr wrap="square" lIns="87708" tIns="43854" rIns="87708" bIns="4385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单击添加描述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95" name="矩形 194">
            <a:extLst>
              <a:ext uri="{FF2B5EF4-FFF2-40B4-BE49-F238E27FC236}">
                <a16:creationId xmlns:a16="http://schemas.microsoft.com/office/drawing/2014/main" id="{9CA73A4A-E36E-763A-3A92-755BD33BE46A}"/>
              </a:ext>
            </a:extLst>
          </p:cNvPr>
          <p:cNvSpPr/>
          <p:nvPr/>
        </p:nvSpPr>
        <p:spPr>
          <a:xfrm>
            <a:off x="4024145" y="1839585"/>
            <a:ext cx="1571960" cy="375566"/>
          </a:xfrm>
          <a:prstGeom prst="rect">
            <a:avLst/>
          </a:prstGeom>
        </p:spPr>
        <p:txBody>
          <a:bodyPr wrap="square" lIns="87708" tIns="43854" rIns="87708" bIns="4385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000" b="1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三甲医院</a:t>
            </a:r>
            <a:endParaRPr lang="zh-CN" altLang="en-US" sz="2000" b="1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96" name="星形: 五角 195">
            <a:extLst>
              <a:ext uri="{FF2B5EF4-FFF2-40B4-BE49-F238E27FC236}">
                <a16:creationId xmlns:a16="http://schemas.microsoft.com/office/drawing/2014/main" id="{BA0090E7-0538-07B8-7B9E-7BDCF34BF36B}"/>
              </a:ext>
            </a:extLst>
          </p:cNvPr>
          <p:cNvSpPr/>
          <p:nvPr/>
        </p:nvSpPr>
        <p:spPr>
          <a:xfrm>
            <a:off x="4736264" y="2387789"/>
            <a:ext cx="147722" cy="147721"/>
          </a:xfrm>
          <a:prstGeom prst="star5">
            <a:avLst/>
          </a:prstGeom>
          <a:gradFill>
            <a:gsLst>
              <a:gs pos="10000">
                <a:schemeClr val="accent3">
                  <a:lumMod val="75000"/>
                </a:schemeClr>
              </a:gs>
              <a:gs pos="90000">
                <a:schemeClr val="accent3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97" name="星形: 五角 196">
            <a:extLst>
              <a:ext uri="{FF2B5EF4-FFF2-40B4-BE49-F238E27FC236}">
                <a16:creationId xmlns:a16="http://schemas.microsoft.com/office/drawing/2014/main" id="{E03F94A4-BE59-9918-9785-F2AC97AEA7EB}"/>
              </a:ext>
            </a:extLst>
          </p:cNvPr>
          <p:cNvSpPr/>
          <p:nvPr/>
        </p:nvSpPr>
        <p:spPr>
          <a:xfrm>
            <a:off x="4597484" y="2362818"/>
            <a:ext cx="103923" cy="103922"/>
          </a:xfrm>
          <a:prstGeom prst="star5">
            <a:avLst/>
          </a:prstGeom>
          <a:gradFill>
            <a:gsLst>
              <a:gs pos="10000">
                <a:schemeClr val="accent3">
                  <a:lumMod val="75000"/>
                </a:schemeClr>
              </a:gs>
              <a:gs pos="90000">
                <a:schemeClr val="accent3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98" name="星形: 五角 197">
            <a:extLst>
              <a:ext uri="{FF2B5EF4-FFF2-40B4-BE49-F238E27FC236}">
                <a16:creationId xmlns:a16="http://schemas.microsoft.com/office/drawing/2014/main" id="{68A85159-ECA1-96B9-0ECB-90282DBF840A}"/>
              </a:ext>
            </a:extLst>
          </p:cNvPr>
          <p:cNvSpPr/>
          <p:nvPr/>
        </p:nvSpPr>
        <p:spPr>
          <a:xfrm>
            <a:off x="4918844" y="2362818"/>
            <a:ext cx="103923" cy="103922"/>
          </a:xfrm>
          <a:prstGeom prst="star5">
            <a:avLst/>
          </a:prstGeom>
          <a:gradFill>
            <a:gsLst>
              <a:gs pos="10000">
                <a:schemeClr val="accent3">
                  <a:lumMod val="75000"/>
                </a:schemeClr>
              </a:gs>
              <a:gs pos="90000">
                <a:schemeClr val="accent3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99" name="任意多边形: 形状 198">
            <a:extLst>
              <a:ext uri="{FF2B5EF4-FFF2-40B4-BE49-F238E27FC236}">
                <a16:creationId xmlns:a16="http://schemas.microsoft.com/office/drawing/2014/main" id="{B4F626A2-DDBA-EA38-A343-0E004B87FA62}"/>
              </a:ext>
            </a:extLst>
          </p:cNvPr>
          <p:cNvSpPr/>
          <p:nvPr/>
        </p:nvSpPr>
        <p:spPr>
          <a:xfrm flipH="1">
            <a:off x="3697918" y="1461393"/>
            <a:ext cx="547363" cy="994407"/>
          </a:xfrm>
          <a:custGeom>
            <a:avLst/>
            <a:gdLst>
              <a:gd name="connsiteX0" fmla="*/ 363896 w 547363"/>
              <a:gd name="connsiteY0" fmla="*/ 44 h 994407"/>
              <a:gd name="connsiteX1" fmla="*/ 368360 w 547363"/>
              <a:gd name="connsiteY1" fmla="*/ 21750 h 994407"/>
              <a:gd name="connsiteX2" fmla="*/ 382392 w 547363"/>
              <a:gd name="connsiteY2" fmla="*/ 68662 h 994407"/>
              <a:gd name="connsiteX3" fmla="*/ 405353 w 547363"/>
              <a:gd name="connsiteY3" fmla="*/ 92468 h 994407"/>
              <a:gd name="connsiteX4" fmla="*/ 412369 w 547363"/>
              <a:gd name="connsiteY4" fmla="*/ 108572 h 994407"/>
              <a:gd name="connsiteX5" fmla="*/ 418269 w 547363"/>
              <a:gd name="connsiteY5" fmla="*/ 126515 h 994407"/>
              <a:gd name="connsiteX6" fmla="*/ 432708 w 547363"/>
              <a:gd name="connsiteY6" fmla="*/ 165793 h 994407"/>
              <a:gd name="connsiteX7" fmla="*/ 419385 w 547363"/>
              <a:gd name="connsiteY7" fmla="*/ 153383 h 994407"/>
              <a:gd name="connsiteX8" fmla="*/ 406629 w 547363"/>
              <a:gd name="connsiteY8" fmla="*/ 121875 h 994407"/>
              <a:gd name="connsiteX9" fmla="*/ 369636 w 547363"/>
              <a:gd name="connsiteY9" fmla="*/ 93868 h 994407"/>
              <a:gd name="connsiteX10" fmla="*/ 351777 w 547363"/>
              <a:gd name="connsiteY10" fmla="*/ 84066 h 994407"/>
              <a:gd name="connsiteX11" fmla="*/ 360706 w 547363"/>
              <a:gd name="connsiteY11" fmla="*/ 106471 h 994407"/>
              <a:gd name="connsiteX12" fmla="*/ 380478 w 547363"/>
              <a:gd name="connsiteY12" fmla="*/ 136579 h 994407"/>
              <a:gd name="connsiteX13" fmla="*/ 416196 w 547363"/>
              <a:gd name="connsiteY13" fmla="*/ 159685 h 994407"/>
              <a:gd name="connsiteX14" fmla="*/ 438519 w 547363"/>
              <a:gd name="connsiteY14" fmla="*/ 184191 h 994407"/>
              <a:gd name="connsiteX15" fmla="*/ 439587 w 547363"/>
              <a:gd name="connsiteY15" fmla="*/ 184363 h 994407"/>
              <a:gd name="connsiteX16" fmla="*/ 448724 w 547363"/>
              <a:gd name="connsiteY16" fmla="*/ 210099 h 994407"/>
              <a:gd name="connsiteX17" fmla="*/ 464670 w 547363"/>
              <a:gd name="connsiteY17" fmla="*/ 261212 h 994407"/>
              <a:gd name="connsiteX18" fmla="*/ 465411 w 547363"/>
              <a:gd name="connsiteY18" fmla="*/ 264367 h 994407"/>
              <a:gd name="connsiteX19" fmla="*/ 452551 w 547363"/>
              <a:gd name="connsiteY19" fmla="*/ 249309 h 994407"/>
              <a:gd name="connsiteX20" fmla="*/ 442346 w 547363"/>
              <a:gd name="connsiteY20" fmla="*/ 215700 h 994407"/>
              <a:gd name="connsiteX21" fmla="*/ 406628 w 547363"/>
              <a:gd name="connsiteY21" fmla="*/ 183492 h 994407"/>
              <a:gd name="connsiteX22" fmla="*/ 388770 w 547363"/>
              <a:gd name="connsiteY22" fmla="*/ 172289 h 994407"/>
              <a:gd name="connsiteX23" fmla="*/ 396423 w 547363"/>
              <a:gd name="connsiteY23" fmla="*/ 195394 h 994407"/>
              <a:gd name="connsiteX24" fmla="*/ 414282 w 547363"/>
              <a:gd name="connsiteY24" fmla="*/ 227603 h 994407"/>
              <a:gd name="connsiteX25" fmla="*/ 448724 w 547363"/>
              <a:gd name="connsiteY25" fmla="*/ 254910 h 994407"/>
              <a:gd name="connsiteX26" fmla="*/ 468496 w 547363"/>
              <a:gd name="connsiteY26" fmla="*/ 282918 h 994407"/>
              <a:gd name="connsiteX27" fmla="*/ 469861 w 547363"/>
              <a:gd name="connsiteY27" fmla="*/ 283323 h 994407"/>
              <a:gd name="connsiteX28" fmla="*/ 480615 w 547363"/>
              <a:gd name="connsiteY28" fmla="*/ 329130 h 994407"/>
              <a:gd name="connsiteX29" fmla="*/ 485008 w 547363"/>
              <a:gd name="connsiteY29" fmla="*/ 363973 h 994407"/>
              <a:gd name="connsiteX30" fmla="*/ 476150 w 547363"/>
              <a:gd name="connsiteY30" fmla="*/ 350135 h 994407"/>
              <a:gd name="connsiteX31" fmla="*/ 469772 w 547363"/>
              <a:gd name="connsiteY31" fmla="*/ 314426 h 994407"/>
              <a:gd name="connsiteX32" fmla="*/ 436606 w 547363"/>
              <a:gd name="connsiteY32" fmla="*/ 277316 h 994407"/>
              <a:gd name="connsiteX33" fmla="*/ 419386 w 547363"/>
              <a:gd name="connsiteY33" fmla="*/ 264013 h 994407"/>
              <a:gd name="connsiteX34" fmla="*/ 425126 w 547363"/>
              <a:gd name="connsiteY34" fmla="*/ 288519 h 994407"/>
              <a:gd name="connsiteX35" fmla="*/ 439158 w 547363"/>
              <a:gd name="connsiteY35" fmla="*/ 322828 h 994407"/>
              <a:gd name="connsiteX36" fmla="*/ 471048 w 547363"/>
              <a:gd name="connsiteY36" fmla="*/ 355036 h 994407"/>
              <a:gd name="connsiteX37" fmla="*/ 487631 w 547363"/>
              <a:gd name="connsiteY37" fmla="*/ 386544 h 994407"/>
              <a:gd name="connsiteX38" fmla="*/ 487929 w 547363"/>
              <a:gd name="connsiteY38" fmla="*/ 387141 h 994407"/>
              <a:gd name="connsiteX39" fmla="*/ 490900 w 547363"/>
              <a:gd name="connsiteY39" fmla="*/ 410701 h 994407"/>
              <a:gd name="connsiteX40" fmla="*/ 489167 w 547363"/>
              <a:gd name="connsiteY40" fmla="*/ 471329 h 994407"/>
              <a:gd name="connsiteX41" fmla="*/ 483804 w 547363"/>
              <a:gd name="connsiteY41" fmla="*/ 457263 h 994407"/>
              <a:gd name="connsiteX42" fmla="*/ 483804 w 547363"/>
              <a:gd name="connsiteY42" fmla="*/ 420153 h 994407"/>
              <a:gd name="connsiteX43" fmla="*/ 471686 w 547363"/>
              <a:gd name="connsiteY43" fmla="*/ 393546 h 994407"/>
              <a:gd name="connsiteX44" fmla="*/ 456378 w 547363"/>
              <a:gd name="connsiteY44" fmla="*/ 376742 h 994407"/>
              <a:gd name="connsiteX45" fmla="*/ 441071 w 547363"/>
              <a:gd name="connsiteY45" fmla="*/ 360638 h 994407"/>
              <a:gd name="connsiteX46" fmla="*/ 442984 w 547363"/>
              <a:gd name="connsiteY46" fmla="*/ 385844 h 994407"/>
              <a:gd name="connsiteX47" fmla="*/ 451913 w 547363"/>
              <a:gd name="connsiteY47" fmla="*/ 422254 h 994407"/>
              <a:gd name="connsiteX48" fmla="*/ 478064 w 547363"/>
              <a:gd name="connsiteY48" fmla="*/ 460763 h 994407"/>
              <a:gd name="connsiteX49" fmla="*/ 488269 w 547363"/>
              <a:gd name="connsiteY49" fmla="*/ 497173 h 994407"/>
              <a:gd name="connsiteX50" fmla="*/ 488413 w 547363"/>
              <a:gd name="connsiteY50" fmla="*/ 497736 h 994407"/>
              <a:gd name="connsiteX51" fmla="*/ 488269 w 547363"/>
              <a:gd name="connsiteY51" fmla="*/ 502774 h 994407"/>
              <a:gd name="connsiteX52" fmla="*/ 468745 w 547363"/>
              <a:gd name="connsiteY52" fmla="*/ 583148 h 994407"/>
              <a:gd name="connsiteX53" fmla="*/ 467381 w 547363"/>
              <a:gd name="connsiteY53" fmla="*/ 576907 h 994407"/>
              <a:gd name="connsiteX54" fmla="*/ 467859 w 547363"/>
              <a:gd name="connsiteY54" fmla="*/ 562991 h 994407"/>
              <a:gd name="connsiteX55" fmla="*/ 476788 w 547363"/>
              <a:gd name="connsiteY55" fmla="*/ 526581 h 994407"/>
              <a:gd name="connsiteX56" fmla="*/ 470410 w 547363"/>
              <a:gd name="connsiteY56" fmla="*/ 497173 h 994407"/>
              <a:gd name="connsiteX57" fmla="*/ 458292 w 547363"/>
              <a:gd name="connsiteY57" fmla="*/ 476868 h 994407"/>
              <a:gd name="connsiteX58" fmla="*/ 445536 w 547363"/>
              <a:gd name="connsiteY58" fmla="*/ 457963 h 994407"/>
              <a:gd name="connsiteX59" fmla="*/ 442984 w 547363"/>
              <a:gd name="connsiteY59" fmla="*/ 482469 h 994407"/>
              <a:gd name="connsiteX60" fmla="*/ 444259 w 547363"/>
              <a:gd name="connsiteY60" fmla="*/ 520279 h 994407"/>
              <a:gd name="connsiteX61" fmla="*/ 461481 w 547363"/>
              <a:gd name="connsiteY61" fmla="*/ 565791 h 994407"/>
              <a:gd name="connsiteX62" fmla="*/ 464431 w 547363"/>
              <a:gd name="connsiteY62" fmla="*/ 582858 h 994407"/>
              <a:gd name="connsiteX63" fmla="*/ 462151 w 547363"/>
              <a:gd name="connsiteY63" fmla="*/ 603316 h 994407"/>
              <a:gd name="connsiteX64" fmla="*/ 421543 w 547363"/>
              <a:gd name="connsiteY64" fmla="*/ 680708 h 994407"/>
              <a:gd name="connsiteX65" fmla="*/ 424487 w 547363"/>
              <a:gd name="connsiteY65" fmla="*/ 663116 h 994407"/>
              <a:gd name="connsiteX66" fmla="*/ 442983 w 547363"/>
              <a:gd name="connsiteY66" fmla="*/ 630208 h 994407"/>
              <a:gd name="connsiteX67" fmla="*/ 444259 w 547363"/>
              <a:gd name="connsiteY67" fmla="*/ 599400 h 994407"/>
              <a:gd name="connsiteX68" fmla="*/ 437881 w 547363"/>
              <a:gd name="connsiteY68" fmla="*/ 575594 h 994407"/>
              <a:gd name="connsiteX69" fmla="*/ 430227 w 547363"/>
              <a:gd name="connsiteY69" fmla="*/ 553188 h 994407"/>
              <a:gd name="connsiteX70" fmla="*/ 421298 w 547363"/>
              <a:gd name="connsiteY70" fmla="*/ 576293 h 994407"/>
              <a:gd name="connsiteX71" fmla="*/ 412368 w 547363"/>
              <a:gd name="connsiteY71" fmla="*/ 613403 h 994407"/>
              <a:gd name="connsiteX72" fmla="*/ 413644 w 547363"/>
              <a:gd name="connsiteY72" fmla="*/ 643511 h 994407"/>
              <a:gd name="connsiteX73" fmla="*/ 416833 w 547363"/>
              <a:gd name="connsiteY73" fmla="*/ 663817 h 994407"/>
              <a:gd name="connsiteX74" fmla="*/ 415159 w 547363"/>
              <a:gd name="connsiteY74" fmla="*/ 681584 h 994407"/>
              <a:gd name="connsiteX75" fmla="*/ 408920 w 547363"/>
              <a:gd name="connsiteY75" fmla="*/ 696870 h 994407"/>
              <a:gd name="connsiteX76" fmla="*/ 355684 w 547363"/>
              <a:gd name="connsiteY76" fmla="*/ 758166 h 994407"/>
              <a:gd name="connsiteX77" fmla="*/ 347173 w 547363"/>
              <a:gd name="connsiteY77" fmla="*/ 764900 h 994407"/>
              <a:gd name="connsiteX78" fmla="*/ 353691 w 547363"/>
              <a:gd name="connsiteY78" fmla="*/ 749939 h 994407"/>
              <a:gd name="connsiteX79" fmla="*/ 380479 w 547363"/>
              <a:gd name="connsiteY79" fmla="*/ 722631 h 994407"/>
              <a:gd name="connsiteX80" fmla="*/ 390046 w 547363"/>
              <a:gd name="connsiteY80" fmla="*/ 692524 h 994407"/>
              <a:gd name="connsiteX81" fmla="*/ 390684 w 547363"/>
              <a:gd name="connsiteY81" fmla="*/ 666617 h 994407"/>
              <a:gd name="connsiteX82" fmla="*/ 389408 w 547363"/>
              <a:gd name="connsiteY82" fmla="*/ 642111 h 994407"/>
              <a:gd name="connsiteX83" fmla="*/ 374101 w 547363"/>
              <a:gd name="connsiteY83" fmla="*/ 661716 h 994407"/>
              <a:gd name="connsiteX84" fmla="*/ 354966 w 547363"/>
              <a:gd name="connsiteY84" fmla="*/ 696024 h 994407"/>
              <a:gd name="connsiteX85" fmla="*/ 346037 w 547363"/>
              <a:gd name="connsiteY85" fmla="*/ 747838 h 994407"/>
              <a:gd name="connsiteX86" fmla="*/ 339898 w 547363"/>
              <a:gd name="connsiteY86" fmla="*/ 764817 h 994407"/>
              <a:gd name="connsiteX87" fmla="*/ 331156 w 547363"/>
              <a:gd name="connsiteY87" fmla="*/ 777572 h 994407"/>
              <a:gd name="connsiteX88" fmla="*/ 282894 w 547363"/>
              <a:gd name="connsiteY88" fmla="*/ 815756 h 994407"/>
              <a:gd name="connsiteX89" fmla="*/ 252045 w 547363"/>
              <a:gd name="connsiteY89" fmla="*/ 834281 h 994407"/>
              <a:gd name="connsiteX90" fmla="*/ 262484 w 547363"/>
              <a:gd name="connsiteY90" fmla="*/ 817856 h 994407"/>
              <a:gd name="connsiteX91" fmla="*/ 295012 w 547363"/>
              <a:gd name="connsiteY91" fmla="*/ 796151 h 994407"/>
              <a:gd name="connsiteX92" fmla="*/ 311596 w 547363"/>
              <a:gd name="connsiteY92" fmla="*/ 768143 h 994407"/>
              <a:gd name="connsiteX93" fmla="*/ 317974 w 547363"/>
              <a:gd name="connsiteY93" fmla="*/ 742236 h 994407"/>
              <a:gd name="connsiteX94" fmla="*/ 323076 w 547363"/>
              <a:gd name="connsiteY94" fmla="*/ 717030 h 994407"/>
              <a:gd name="connsiteX95" fmla="*/ 302666 w 547363"/>
              <a:gd name="connsiteY95" fmla="*/ 733134 h 994407"/>
              <a:gd name="connsiteX96" fmla="*/ 275240 w 547363"/>
              <a:gd name="connsiteY96" fmla="*/ 763942 h 994407"/>
              <a:gd name="connsiteX97" fmla="*/ 256105 w 547363"/>
              <a:gd name="connsiteY97" fmla="*/ 815056 h 994407"/>
              <a:gd name="connsiteX98" fmla="*/ 230593 w 547363"/>
              <a:gd name="connsiteY98" fmla="*/ 846564 h 994407"/>
              <a:gd name="connsiteX99" fmla="*/ 229773 w 547363"/>
              <a:gd name="connsiteY99" fmla="*/ 847656 h 994407"/>
              <a:gd name="connsiteX100" fmla="*/ 209147 w 547363"/>
              <a:gd name="connsiteY100" fmla="*/ 860042 h 994407"/>
              <a:gd name="connsiteX101" fmla="*/ 147699 w 547363"/>
              <a:gd name="connsiteY101" fmla="*/ 891297 h 994407"/>
              <a:gd name="connsiteX102" fmla="*/ 150547 w 547363"/>
              <a:gd name="connsiteY102" fmla="*/ 886474 h 994407"/>
              <a:gd name="connsiteX103" fmla="*/ 161708 w 547363"/>
              <a:gd name="connsiteY103" fmla="*/ 875971 h 994407"/>
              <a:gd name="connsiteX104" fmla="*/ 198064 w 547363"/>
              <a:gd name="connsiteY104" fmla="*/ 857767 h 994407"/>
              <a:gd name="connsiteX105" fmla="*/ 229316 w 547363"/>
              <a:gd name="connsiteY105" fmla="*/ 805953 h 994407"/>
              <a:gd name="connsiteX106" fmla="*/ 238884 w 547363"/>
              <a:gd name="connsiteY106" fmla="*/ 780747 h 994407"/>
              <a:gd name="connsiteX107" fmla="*/ 214647 w 547363"/>
              <a:gd name="connsiteY107" fmla="*/ 794050 h 994407"/>
              <a:gd name="connsiteX108" fmla="*/ 180843 w 547363"/>
              <a:gd name="connsiteY108" fmla="*/ 821357 h 994407"/>
              <a:gd name="connsiteX109" fmla="*/ 154693 w 547363"/>
              <a:gd name="connsiteY109" fmla="*/ 871070 h 994407"/>
              <a:gd name="connsiteX110" fmla="*/ 143770 w 547363"/>
              <a:gd name="connsiteY110" fmla="*/ 886824 h 994407"/>
              <a:gd name="connsiteX111" fmla="*/ 128846 w 547363"/>
              <a:gd name="connsiteY111" fmla="*/ 900540 h 994407"/>
              <a:gd name="connsiteX112" fmla="*/ 81504 w 547363"/>
              <a:gd name="connsiteY112" fmla="*/ 923234 h 994407"/>
              <a:gd name="connsiteX113" fmla="*/ 36698 w 547363"/>
              <a:gd name="connsiteY113" fmla="*/ 947390 h 994407"/>
              <a:gd name="connsiteX114" fmla="*/ 9272 w 547363"/>
              <a:gd name="connsiteY114" fmla="*/ 968396 h 994407"/>
              <a:gd name="connsiteX115" fmla="*/ 1619 w 547363"/>
              <a:gd name="connsiteY115" fmla="*/ 978898 h 994407"/>
              <a:gd name="connsiteX116" fmla="*/ 4170 w 547363"/>
              <a:gd name="connsiteY116" fmla="*/ 994302 h 994407"/>
              <a:gd name="connsiteX117" fmla="*/ 11185 w 547363"/>
              <a:gd name="connsiteY117" fmla="*/ 985900 h 994407"/>
              <a:gd name="connsiteX118" fmla="*/ 33509 w 547363"/>
              <a:gd name="connsiteY118" fmla="*/ 963494 h 994407"/>
              <a:gd name="connsiteX119" fmla="*/ 61573 w 547363"/>
              <a:gd name="connsiteY119" fmla="*/ 946690 h 994407"/>
              <a:gd name="connsiteX120" fmla="*/ 120889 w 547363"/>
              <a:gd name="connsiteY120" fmla="*/ 917282 h 994407"/>
              <a:gd name="connsiteX121" fmla="*/ 124938 w 547363"/>
              <a:gd name="connsiteY121" fmla="*/ 915191 h 994407"/>
              <a:gd name="connsiteX122" fmla="*/ 131094 w 547363"/>
              <a:gd name="connsiteY122" fmla="*/ 915182 h 994407"/>
              <a:gd name="connsiteX123" fmla="*/ 171914 w 547363"/>
              <a:gd name="connsiteY123" fmla="*/ 913081 h 994407"/>
              <a:gd name="connsiteX124" fmla="*/ 225490 w 547363"/>
              <a:gd name="connsiteY124" fmla="*/ 921484 h 994407"/>
              <a:gd name="connsiteX125" fmla="*/ 269499 w 547363"/>
              <a:gd name="connsiteY125" fmla="*/ 905380 h 994407"/>
              <a:gd name="connsiteX126" fmla="*/ 295649 w 547363"/>
              <a:gd name="connsiteY126" fmla="*/ 887175 h 994407"/>
              <a:gd name="connsiteX127" fmla="*/ 268861 w 547363"/>
              <a:gd name="connsiteY127" fmla="*/ 885074 h 994407"/>
              <a:gd name="connsiteX128" fmla="*/ 209545 w 547363"/>
              <a:gd name="connsiteY128" fmla="*/ 884374 h 994407"/>
              <a:gd name="connsiteX129" fmla="*/ 173190 w 547363"/>
              <a:gd name="connsiteY129" fmla="*/ 903979 h 994407"/>
              <a:gd name="connsiteX130" fmla="*/ 158520 w 547363"/>
              <a:gd name="connsiteY130" fmla="*/ 906780 h 994407"/>
              <a:gd name="connsiteX131" fmla="*/ 145532 w 547363"/>
              <a:gd name="connsiteY131" fmla="*/ 904552 h 994407"/>
              <a:gd name="connsiteX132" fmla="*/ 230273 w 547363"/>
              <a:gd name="connsiteY132" fmla="*/ 860774 h 994407"/>
              <a:gd name="connsiteX133" fmla="*/ 230174 w 547363"/>
              <a:gd name="connsiteY133" fmla="*/ 861257 h 994407"/>
              <a:gd name="connsiteX134" fmla="*/ 237608 w 547363"/>
              <a:gd name="connsiteY134" fmla="*/ 860567 h 994407"/>
              <a:gd name="connsiteX135" fmla="*/ 277153 w 547363"/>
              <a:gd name="connsiteY135" fmla="*/ 854266 h 994407"/>
              <a:gd name="connsiteX136" fmla="*/ 330091 w 547363"/>
              <a:gd name="connsiteY136" fmla="*/ 855666 h 994407"/>
              <a:gd name="connsiteX137" fmla="*/ 371549 w 547363"/>
              <a:gd name="connsiteY137" fmla="*/ 832560 h 994407"/>
              <a:gd name="connsiteX138" fmla="*/ 395148 w 547363"/>
              <a:gd name="connsiteY138" fmla="*/ 809455 h 994407"/>
              <a:gd name="connsiteX139" fmla="*/ 368360 w 547363"/>
              <a:gd name="connsiteY139" fmla="*/ 812255 h 994407"/>
              <a:gd name="connsiteX140" fmla="*/ 342209 w 547363"/>
              <a:gd name="connsiteY140" fmla="*/ 813656 h 994407"/>
              <a:gd name="connsiteX141" fmla="*/ 310957 w 547363"/>
              <a:gd name="connsiteY141" fmla="*/ 822058 h 994407"/>
              <a:gd name="connsiteX142" fmla="*/ 277791 w 547363"/>
              <a:gd name="connsiteY142" fmla="*/ 845163 h 994407"/>
              <a:gd name="connsiteX143" fmla="*/ 263998 w 547363"/>
              <a:gd name="connsiteY143" fmla="*/ 849452 h 994407"/>
              <a:gd name="connsiteX144" fmla="*/ 250305 w 547363"/>
              <a:gd name="connsiteY144" fmla="*/ 848434 h 994407"/>
              <a:gd name="connsiteX145" fmla="*/ 327497 w 547363"/>
              <a:gd name="connsiteY145" fmla="*/ 793401 h 994407"/>
              <a:gd name="connsiteX146" fmla="*/ 327350 w 547363"/>
              <a:gd name="connsiteY146" fmla="*/ 796118 h 994407"/>
              <a:gd name="connsiteX147" fmla="*/ 334555 w 547363"/>
              <a:gd name="connsiteY147" fmla="*/ 794050 h 994407"/>
              <a:gd name="connsiteX148" fmla="*/ 371548 w 547363"/>
              <a:gd name="connsiteY148" fmla="*/ 780747 h 994407"/>
              <a:gd name="connsiteX149" fmla="*/ 391958 w 547363"/>
              <a:gd name="connsiteY149" fmla="*/ 780047 h 994407"/>
              <a:gd name="connsiteX150" fmla="*/ 423211 w 547363"/>
              <a:gd name="connsiteY150" fmla="*/ 770244 h 994407"/>
              <a:gd name="connsiteX151" fmla="*/ 458929 w 547363"/>
              <a:gd name="connsiteY151" fmla="*/ 737336 h 994407"/>
              <a:gd name="connsiteX152" fmla="*/ 476787 w 547363"/>
              <a:gd name="connsiteY152" fmla="*/ 708628 h 994407"/>
              <a:gd name="connsiteX153" fmla="*/ 451912 w 547363"/>
              <a:gd name="connsiteY153" fmla="*/ 719131 h 994407"/>
              <a:gd name="connsiteX154" fmla="*/ 427038 w 547363"/>
              <a:gd name="connsiteY154" fmla="*/ 727533 h 994407"/>
              <a:gd name="connsiteX155" fmla="*/ 398974 w 547363"/>
              <a:gd name="connsiteY155" fmla="*/ 742937 h 994407"/>
              <a:gd name="connsiteX156" fmla="*/ 370911 w 547363"/>
              <a:gd name="connsiteY156" fmla="*/ 772345 h 994407"/>
              <a:gd name="connsiteX157" fmla="*/ 357995 w 547363"/>
              <a:gd name="connsiteY157" fmla="*/ 779259 h 994407"/>
              <a:gd name="connsiteX158" fmla="*/ 345357 w 547363"/>
              <a:gd name="connsiteY158" fmla="*/ 780669 h 994407"/>
              <a:gd name="connsiteX159" fmla="*/ 351140 w 547363"/>
              <a:gd name="connsiteY159" fmla="*/ 776546 h 994407"/>
              <a:gd name="connsiteX160" fmla="*/ 399932 w 547363"/>
              <a:gd name="connsiteY160" fmla="*/ 727270 h 994407"/>
              <a:gd name="connsiteX161" fmla="*/ 409616 w 547363"/>
              <a:gd name="connsiteY161" fmla="*/ 713816 h 994407"/>
              <a:gd name="connsiteX162" fmla="*/ 409669 w 547363"/>
              <a:gd name="connsiteY162" fmla="*/ 714163 h 994407"/>
              <a:gd name="connsiteX163" fmla="*/ 416196 w 547363"/>
              <a:gd name="connsiteY163" fmla="*/ 710728 h 994407"/>
              <a:gd name="connsiteX164" fmla="*/ 448724 w 547363"/>
              <a:gd name="connsiteY164" fmla="*/ 688322 h 994407"/>
              <a:gd name="connsiteX165" fmla="*/ 467859 w 547363"/>
              <a:gd name="connsiteY165" fmla="*/ 682721 h 994407"/>
              <a:gd name="connsiteX166" fmla="*/ 495285 w 547363"/>
              <a:gd name="connsiteY166" fmla="*/ 663815 h 994407"/>
              <a:gd name="connsiteX167" fmla="*/ 520159 w 547363"/>
              <a:gd name="connsiteY167" fmla="*/ 621105 h 994407"/>
              <a:gd name="connsiteX168" fmla="*/ 529088 w 547363"/>
              <a:gd name="connsiteY168" fmla="*/ 588897 h 994407"/>
              <a:gd name="connsiteX169" fmla="*/ 508679 w 547363"/>
              <a:gd name="connsiteY169" fmla="*/ 606401 h 994407"/>
              <a:gd name="connsiteX170" fmla="*/ 487631 w 547363"/>
              <a:gd name="connsiteY170" fmla="*/ 621805 h 994407"/>
              <a:gd name="connsiteX171" fmla="*/ 465307 w 547363"/>
              <a:gd name="connsiteY171" fmla="*/ 644911 h 994407"/>
              <a:gd name="connsiteX172" fmla="*/ 446173 w 547363"/>
              <a:gd name="connsiteY172" fmla="*/ 680620 h 994407"/>
              <a:gd name="connsiteX173" fmla="*/ 435410 w 547363"/>
              <a:gd name="connsiteY173" fmla="*/ 690335 h 994407"/>
              <a:gd name="connsiteX174" fmla="*/ 422983 w 547363"/>
              <a:gd name="connsiteY174" fmla="*/ 695246 h 994407"/>
              <a:gd name="connsiteX175" fmla="*/ 441071 w 547363"/>
              <a:gd name="connsiteY175" fmla="*/ 670117 h 994407"/>
              <a:gd name="connsiteX176" fmla="*/ 468780 w 547363"/>
              <a:gd name="connsiteY176" fmla="*/ 613594 h 994407"/>
              <a:gd name="connsiteX177" fmla="*/ 472961 w 547363"/>
              <a:gd name="connsiteY177" fmla="*/ 609202 h 994407"/>
              <a:gd name="connsiteX178" fmla="*/ 497198 w 547363"/>
              <a:gd name="connsiteY178" fmla="*/ 578394 h 994407"/>
              <a:gd name="connsiteX179" fmla="*/ 513781 w 547363"/>
              <a:gd name="connsiteY179" fmla="*/ 567191 h 994407"/>
              <a:gd name="connsiteX180" fmla="*/ 534191 w 547363"/>
              <a:gd name="connsiteY180" fmla="*/ 541285 h 994407"/>
              <a:gd name="connsiteX181" fmla="*/ 546310 w 547363"/>
              <a:gd name="connsiteY181" fmla="*/ 495073 h 994407"/>
              <a:gd name="connsiteX182" fmla="*/ 546947 w 547363"/>
              <a:gd name="connsiteY182" fmla="*/ 462864 h 994407"/>
              <a:gd name="connsiteX183" fmla="*/ 532278 w 547363"/>
              <a:gd name="connsiteY183" fmla="*/ 484570 h 994407"/>
              <a:gd name="connsiteX184" fmla="*/ 516332 w 547363"/>
              <a:gd name="connsiteY184" fmla="*/ 504875 h 994407"/>
              <a:gd name="connsiteX185" fmla="*/ 501025 w 547363"/>
              <a:gd name="connsiteY185" fmla="*/ 532883 h 994407"/>
              <a:gd name="connsiteX186" fmla="*/ 492733 w 547363"/>
              <a:gd name="connsiteY186" fmla="*/ 572093 h 994407"/>
              <a:gd name="connsiteX187" fmla="*/ 485159 w 547363"/>
              <a:gd name="connsiteY187" fmla="*/ 584346 h 994407"/>
              <a:gd name="connsiteX188" fmla="*/ 476621 w 547363"/>
              <a:gd name="connsiteY188" fmla="*/ 591439 h 994407"/>
              <a:gd name="connsiteX189" fmla="*/ 492096 w 547363"/>
              <a:gd name="connsiteY189" fmla="*/ 536383 h 994407"/>
              <a:gd name="connsiteX190" fmla="*/ 495732 w 547363"/>
              <a:gd name="connsiteY190" fmla="*/ 504095 h 994407"/>
              <a:gd name="connsiteX191" fmla="*/ 499111 w 547363"/>
              <a:gd name="connsiteY191" fmla="*/ 497873 h 994407"/>
              <a:gd name="connsiteX192" fmla="*/ 514418 w 547363"/>
              <a:gd name="connsiteY192" fmla="*/ 462164 h 994407"/>
              <a:gd name="connsiteX193" fmla="*/ 539931 w 547363"/>
              <a:gd name="connsiteY193" fmla="*/ 416652 h 994407"/>
              <a:gd name="connsiteX194" fmla="*/ 541844 w 547363"/>
              <a:gd name="connsiteY194" fmla="*/ 371140 h 994407"/>
              <a:gd name="connsiteX195" fmla="*/ 536104 w 547363"/>
              <a:gd name="connsiteY195" fmla="*/ 341733 h 994407"/>
              <a:gd name="connsiteX196" fmla="*/ 526537 w 547363"/>
              <a:gd name="connsiteY196" fmla="*/ 365539 h 994407"/>
              <a:gd name="connsiteX197" fmla="*/ 515695 w 547363"/>
              <a:gd name="connsiteY197" fmla="*/ 388645 h 994407"/>
              <a:gd name="connsiteX198" fmla="*/ 507403 w 547363"/>
              <a:gd name="connsiteY198" fmla="*/ 418753 h 994407"/>
              <a:gd name="connsiteX199" fmla="*/ 508678 w 547363"/>
              <a:gd name="connsiteY199" fmla="*/ 457263 h 994407"/>
              <a:gd name="connsiteX200" fmla="*/ 504692 w 547363"/>
              <a:gd name="connsiteY200" fmla="*/ 470916 h 994407"/>
              <a:gd name="connsiteX201" fmla="*/ 498428 w 547363"/>
              <a:gd name="connsiteY201" fmla="*/ 480152 h 994407"/>
              <a:gd name="connsiteX202" fmla="*/ 500228 w 547363"/>
              <a:gd name="connsiteY202" fmla="*/ 464177 h 994407"/>
              <a:gd name="connsiteX203" fmla="*/ 497836 w 547363"/>
              <a:gd name="connsiteY203" fmla="*/ 391446 h 994407"/>
              <a:gd name="connsiteX204" fmla="*/ 497158 w 547363"/>
              <a:gd name="connsiteY204" fmla="*/ 386905 h 994407"/>
              <a:gd name="connsiteX205" fmla="*/ 498473 w 547363"/>
              <a:gd name="connsiteY205" fmla="*/ 385844 h 994407"/>
              <a:gd name="connsiteX206" fmla="*/ 506127 w 547363"/>
              <a:gd name="connsiteY206" fmla="*/ 348734 h 994407"/>
              <a:gd name="connsiteX207" fmla="*/ 522710 w 547363"/>
              <a:gd name="connsiteY207" fmla="*/ 301822 h 994407"/>
              <a:gd name="connsiteX208" fmla="*/ 518245 w 547363"/>
              <a:gd name="connsiteY208" fmla="*/ 259112 h 994407"/>
              <a:gd name="connsiteX209" fmla="*/ 509316 w 547363"/>
              <a:gd name="connsiteY209" fmla="*/ 232505 h 994407"/>
              <a:gd name="connsiteX210" fmla="*/ 502937 w 547363"/>
              <a:gd name="connsiteY210" fmla="*/ 256311 h 994407"/>
              <a:gd name="connsiteX211" fmla="*/ 492095 w 547363"/>
              <a:gd name="connsiteY211" fmla="*/ 309524 h 994407"/>
              <a:gd name="connsiteX212" fmla="*/ 499749 w 547363"/>
              <a:gd name="connsiteY212" fmla="*/ 345934 h 994407"/>
              <a:gd name="connsiteX213" fmla="*/ 498712 w 547363"/>
              <a:gd name="connsiteY213" fmla="*/ 359237 h 994407"/>
              <a:gd name="connsiteX214" fmla="*/ 494531 w 547363"/>
              <a:gd name="connsiteY214" fmla="*/ 369324 h 994407"/>
              <a:gd name="connsiteX215" fmla="*/ 487153 w 547363"/>
              <a:gd name="connsiteY215" fmla="*/ 319940 h 994407"/>
              <a:gd name="connsiteX216" fmla="*/ 477565 w 547363"/>
              <a:gd name="connsiteY216" fmla="*/ 281365 h 994407"/>
              <a:gd name="connsiteX217" fmla="*/ 479339 w 547363"/>
              <a:gd name="connsiteY217" fmla="*/ 279417 h 994407"/>
              <a:gd name="connsiteX218" fmla="*/ 481890 w 547363"/>
              <a:gd name="connsiteY218" fmla="*/ 243007 h 994407"/>
              <a:gd name="connsiteX219" fmla="*/ 492095 w 547363"/>
              <a:gd name="connsiteY219" fmla="*/ 196096 h 994407"/>
              <a:gd name="connsiteX220" fmla="*/ 483804 w 547363"/>
              <a:gd name="connsiteY220" fmla="*/ 156185 h 994407"/>
              <a:gd name="connsiteX221" fmla="*/ 472961 w 547363"/>
              <a:gd name="connsiteY221" fmla="*/ 131679 h 994407"/>
              <a:gd name="connsiteX222" fmla="*/ 468497 w 547363"/>
              <a:gd name="connsiteY222" fmla="*/ 154784 h 994407"/>
              <a:gd name="connsiteX223" fmla="*/ 463394 w 547363"/>
              <a:gd name="connsiteY223" fmla="*/ 207298 h 994407"/>
              <a:gd name="connsiteX224" fmla="*/ 474875 w 547363"/>
              <a:gd name="connsiteY224" fmla="*/ 240907 h 994407"/>
              <a:gd name="connsiteX225" fmla="*/ 475592 w 547363"/>
              <a:gd name="connsiteY225" fmla="*/ 253948 h 994407"/>
              <a:gd name="connsiteX226" fmla="*/ 473137 w 547363"/>
              <a:gd name="connsiteY226" fmla="*/ 263548 h 994407"/>
              <a:gd name="connsiteX227" fmla="*/ 469772 w 547363"/>
              <a:gd name="connsiteY227" fmla="*/ 250009 h 994407"/>
              <a:gd name="connsiteX228" fmla="*/ 445268 w 547363"/>
              <a:gd name="connsiteY228" fmla="*/ 184138 h 994407"/>
              <a:gd name="connsiteX229" fmla="*/ 448087 w 547363"/>
              <a:gd name="connsiteY229" fmla="*/ 179991 h 994407"/>
              <a:gd name="connsiteX230" fmla="*/ 446811 w 547363"/>
              <a:gd name="connsiteY230" fmla="*/ 144982 h 994407"/>
              <a:gd name="connsiteX231" fmla="*/ 453189 w 547363"/>
              <a:gd name="connsiteY231" fmla="*/ 98070 h 994407"/>
              <a:gd name="connsiteX232" fmla="*/ 442346 w 547363"/>
              <a:gd name="connsiteY232" fmla="*/ 60260 h 994407"/>
              <a:gd name="connsiteX233" fmla="*/ 430228 w 547363"/>
              <a:gd name="connsiteY233" fmla="*/ 37854 h 994407"/>
              <a:gd name="connsiteX234" fmla="*/ 427677 w 547363"/>
              <a:gd name="connsiteY234" fmla="*/ 60961 h 994407"/>
              <a:gd name="connsiteX235" fmla="*/ 426401 w 547363"/>
              <a:gd name="connsiteY235" fmla="*/ 112073 h 994407"/>
              <a:gd name="connsiteX236" fmla="*/ 440433 w 547363"/>
              <a:gd name="connsiteY236" fmla="*/ 143582 h 994407"/>
              <a:gd name="connsiteX237" fmla="*/ 441709 w 547363"/>
              <a:gd name="connsiteY237" fmla="*/ 156010 h 994407"/>
              <a:gd name="connsiteX238" fmla="*/ 439779 w 547363"/>
              <a:gd name="connsiteY238" fmla="*/ 169382 h 994407"/>
              <a:gd name="connsiteX239" fmla="*/ 420023 w 547363"/>
              <a:gd name="connsiteY239" fmla="*/ 116274 h 994407"/>
              <a:gd name="connsiteX240" fmla="*/ 412369 w 547363"/>
              <a:gd name="connsiteY240" fmla="*/ 91768 h 994407"/>
              <a:gd name="connsiteX241" fmla="*/ 403440 w 547363"/>
              <a:gd name="connsiteY241" fmla="*/ 46956 h 994407"/>
              <a:gd name="connsiteX242" fmla="*/ 381755 w 547363"/>
              <a:gd name="connsiteY242" fmla="*/ 16148 h 994407"/>
              <a:gd name="connsiteX243" fmla="*/ 363896 w 547363"/>
              <a:gd name="connsiteY243" fmla="*/ 44 h 99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547363" h="994407">
                <a:moveTo>
                  <a:pt x="363896" y="44"/>
                </a:moveTo>
                <a:cubicBezTo>
                  <a:pt x="363896" y="44"/>
                  <a:pt x="367723" y="11947"/>
                  <a:pt x="368360" y="21750"/>
                </a:cubicBezTo>
                <a:cubicBezTo>
                  <a:pt x="368360" y="29452"/>
                  <a:pt x="373463" y="56759"/>
                  <a:pt x="382392" y="68662"/>
                </a:cubicBezTo>
                <a:cubicBezTo>
                  <a:pt x="388770" y="76364"/>
                  <a:pt x="395786" y="84066"/>
                  <a:pt x="405353" y="92468"/>
                </a:cubicBezTo>
                <a:cubicBezTo>
                  <a:pt x="407905" y="95269"/>
                  <a:pt x="410456" y="101570"/>
                  <a:pt x="412369" y="108572"/>
                </a:cubicBezTo>
                <a:cubicBezTo>
                  <a:pt x="412688" y="109623"/>
                  <a:pt x="414761" y="116274"/>
                  <a:pt x="418269" y="126515"/>
                </a:cubicBezTo>
                <a:lnTo>
                  <a:pt x="432708" y="165793"/>
                </a:lnTo>
                <a:lnTo>
                  <a:pt x="419385" y="153383"/>
                </a:lnTo>
                <a:cubicBezTo>
                  <a:pt x="415558" y="140780"/>
                  <a:pt x="411731" y="130977"/>
                  <a:pt x="406629" y="121875"/>
                </a:cubicBezTo>
                <a:cubicBezTo>
                  <a:pt x="398975" y="109272"/>
                  <a:pt x="376651" y="95968"/>
                  <a:pt x="369636" y="93868"/>
                </a:cubicBezTo>
                <a:cubicBezTo>
                  <a:pt x="361344" y="90367"/>
                  <a:pt x="351777" y="84066"/>
                  <a:pt x="351777" y="84066"/>
                </a:cubicBezTo>
                <a:cubicBezTo>
                  <a:pt x="351139" y="83365"/>
                  <a:pt x="355604" y="95269"/>
                  <a:pt x="360706" y="106471"/>
                </a:cubicBezTo>
                <a:cubicBezTo>
                  <a:pt x="363895" y="112773"/>
                  <a:pt x="367722" y="125376"/>
                  <a:pt x="380478" y="136579"/>
                </a:cubicBezTo>
                <a:cubicBezTo>
                  <a:pt x="398975" y="152683"/>
                  <a:pt x="405353" y="154784"/>
                  <a:pt x="416196" y="159685"/>
                </a:cubicBezTo>
                <a:cubicBezTo>
                  <a:pt x="424487" y="165987"/>
                  <a:pt x="430866" y="170188"/>
                  <a:pt x="438519" y="184191"/>
                </a:cubicBezTo>
                <a:lnTo>
                  <a:pt x="439587" y="184363"/>
                </a:lnTo>
                <a:lnTo>
                  <a:pt x="448724" y="210099"/>
                </a:lnTo>
                <a:cubicBezTo>
                  <a:pt x="453508" y="224102"/>
                  <a:pt x="459089" y="241257"/>
                  <a:pt x="464670" y="261212"/>
                </a:cubicBezTo>
                <a:lnTo>
                  <a:pt x="465411" y="264367"/>
                </a:lnTo>
                <a:lnTo>
                  <a:pt x="452551" y="249309"/>
                </a:lnTo>
                <a:cubicBezTo>
                  <a:pt x="450000" y="236005"/>
                  <a:pt x="446811" y="225503"/>
                  <a:pt x="442346" y="215700"/>
                </a:cubicBezTo>
                <a:cubicBezTo>
                  <a:pt x="435968" y="201696"/>
                  <a:pt x="413645" y="186292"/>
                  <a:pt x="406628" y="183492"/>
                </a:cubicBezTo>
                <a:cubicBezTo>
                  <a:pt x="398336" y="179291"/>
                  <a:pt x="388770" y="172289"/>
                  <a:pt x="388770" y="172289"/>
                </a:cubicBezTo>
                <a:cubicBezTo>
                  <a:pt x="388132" y="171588"/>
                  <a:pt x="391958" y="183492"/>
                  <a:pt x="396423" y="195394"/>
                </a:cubicBezTo>
                <a:cubicBezTo>
                  <a:pt x="398975" y="202396"/>
                  <a:pt x="402164" y="215000"/>
                  <a:pt x="414282" y="227603"/>
                </a:cubicBezTo>
                <a:cubicBezTo>
                  <a:pt x="431503" y="245808"/>
                  <a:pt x="437881" y="248608"/>
                  <a:pt x="448724" y="254910"/>
                </a:cubicBezTo>
                <a:cubicBezTo>
                  <a:pt x="456378" y="261912"/>
                  <a:pt x="462756" y="266813"/>
                  <a:pt x="468496" y="282918"/>
                </a:cubicBezTo>
                <a:lnTo>
                  <a:pt x="469861" y="283323"/>
                </a:lnTo>
                <a:lnTo>
                  <a:pt x="480615" y="329130"/>
                </a:lnTo>
                <a:lnTo>
                  <a:pt x="485008" y="363973"/>
                </a:lnTo>
                <a:lnTo>
                  <a:pt x="476150" y="350135"/>
                </a:lnTo>
                <a:cubicBezTo>
                  <a:pt x="475513" y="336131"/>
                  <a:pt x="472962" y="324928"/>
                  <a:pt x="469772" y="314426"/>
                </a:cubicBezTo>
                <a:cubicBezTo>
                  <a:pt x="464670" y="299022"/>
                  <a:pt x="443623" y="280818"/>
                  <a:pt x="436606" y="277316"/>
                </a:cubicBezTo>
                <a:cubicBezTo>
                  <a:pt x="428315" y="272415"/>
                  <a:pt x="419386" y="264013"/>
                  <a:pt x="419386" y="264013"/>
                </a:cubicBezTo>
                <a:cubicBezTo>
                  <a:pt x="419386" y="263313"/>
                  <a:pt x="421937" y="275916"/>
                  <a:pt x="425126" y="288519"/>
                </a:cubicBezTo>
                <a:cubicBezTo>
                  <a:pt x="427040" y="295521"/>
                  <a:pt x="428315" y="308825"/>
                  <a:pt x="439158" y="322828"/>
                </a:cubicBezTo>
                <a:cubicBezTo>
                  <a:pt x="455103" y="343133"/>
                  <a:pt x="460843" y="346634"/>
                  <a:pt x="471048" y="355036"/>
                </a:cubicBezTo>
                <a:cubicBezTo>
                  <a:pt x="478064" y="364138"/>
                  <a:pt x="483804" y="369740"/>
                  <a:pt x="487631" y="386544"/>
                </a:cubicBezTo>
                <a:lnTo>
                  <a:pt x="487929" y="387141"/>
                </a:lnTo>
                <a:lnTo>
                  <a:pt x="490900" y="410701"/>
                </a:lnTo>
                <a:lnTo>
                  <a:pt x="489167" y="471329"/>
                </a:lnTo>
                <a:lnTo>
                  <a:pt x="483804" y="457263"/>
                </a:lnTo>
                <a:cubicBezTo>
                  <a:pt x="485718" y="443259"/>
                  <a:pt x="485718" y="431356"/>
                  <a:pt x="483804" y="420153"/>
                </a:cubicBezTo>
                <a:cubicBezTo>
                  <a:pt x="482528" y="411751"/>
                  <a:pt x="477426" y="401948"/>
                  <a:pt x="471686" y="393546"/>
                </a:cubicBezTo>
                <a:cubicBezTo>
                  <a:pt x="465945" y="385844"/>
                  <a:pt x="459567" y="378842"/>
                  <a:pt x="456378" y="376742"/>
                </a:cubicBezTo>
                <a:cubicBezTo>
                  <a:pt x="449362" y="370440"/>
                  <a:pt x="441071" y="360638"/>
                  <a:pt x="441071" y="360638"/>
                </a:cubicBezTo>
                <a:cubicBezTo>
                  <a:pt x="441071" y="359937"/>
                  <a:pt x="441708" y="373241"/>
                  <a:pt x="442984" y="385844"/>
                </a:cubicBezTo>
                <a:cubicBezTo>
                  <a:pt x="443622" y="392846"/>
                  <a:pt x="442984" y="406149"/>
                  <a:pt x="451913" y="422254"/>
                </a:cubicBezTo>
                <a:cubicBezTo>
                  <a:pt x="464032" y="445359"/>
                  <a:pt x="469135" y="450261"/>
                  <a:pt x="478064" y="460763"/>
                </a:cubicBezTo>
                <a:cubicBezTo>
                  <a:pt x="483166" y="470566"/>
                  <a:pt x="487631" y="478268"/>
                  <a:pt x="488269" y="497173"/>
                </a:cubicBezTo>
                <a:lnTo>
                  <a:pt x="488413" y="497736"/>
                </a:lnTo>
                <a:lnTo>
                  <a:pt x="488269" y="502774"/>
                </a:lnTo>
                <a:lnTo>
                  <a:pt x="468745" y="583148"/>
                </a:lnTo>
                <a:lnTo>
                  <a:pt x="467381" y="576907"/>
                </a:lnTo>
                <a:cubicBezTo>
                  <a:pt x="466902" y="571042"/>
                  <a:pt x="467221" y="566141"/>
                  <a:pt x="467859" y="562991"/>
                </a:cubicBezTo>
                <a:cubicBezTo>
                  <a:pt x="473600" y="549687"/>
                  <a:pt x="476150" y="537784"/>
                  <a:pt x="476788" y="526581"/>
                </a:cubicBezTo>
                <a:cubicBezTo>
                  <a:pt x="477426" y="518179"/>
                  <a:pt x="474237" y="506976"/>
                  <a:pt x="470410" y="497173"/>
                </a:cubicBezTo>
                <a:cubicBezTo>
                  <a:pt x="465946" y="488071"/>
                  <a:pt x="460843" y="479669"/>
                  <a:pt x="458292" y="476868"/>
                </a:cubicBezTo>
                <a:cubicBezTo>
                  <a:pt x="451914" y="469166"/>
                  <a:pt x="445536" y="457963"/>
                  <a:pt x="445536" y="457963"/>
                </a:cubicBezTo>
                <a:cubicBezTo>
                  <a:pt x="445536" y="457263"/>
                  <a:pt x="444259" y="469866"/>
                  <a:pt x="442984" y="482469"/>
                </a:cubicBezTo>
                <a:cubicBezTo>
                  <a:pt x="442346" y="490172"/>
                  <a:pt x="439158" y="502775"/>
                  <a:pt x="444259" y="520279"/>
                </a:cubicBezTo>
                <a:cubicBezTo>
                  <a:pt x="451914" y="546186"/>
                  <a:pt x="455103" y="553188"/>
                  <a:pt x="461481" y="565791"/>
                </a:cubicBezTo>
                <a:cubicBezTo>
                  <a:pt x="462756" y="571743"/>
                  <a:pt x="464032" y="576994"/>
                  <a:pt x="464431" y="582858"/>
                </a:cubicBezTo>
                <a:lnTo>
                  <a:pt x="462151" y="603316"/>
                </a:lnTo>
                <a:lnTo>
                  <a:pt x="421543" y="680708"/>
                </a:lnTo>
                <a:lnTo>
                  <a:pt x="424487" y="663116"/>
                </a:lnTo>
                <a:cubicBezTo>
                  <a:pt x="433416" y="651913"/>
                  <a:pt x="439156" y="641411"/>
                  <a:pt x="442983" y="630208"/>
                </a:cubicBezTo>
                <a:cubicBezTo>
                  <a:pt x="445535" y="621806"/>
                  <a:pt x="445535" y="609902"/>
                  <a:pt x="444259" y="599400"/>
                </a:cubicBezTo>
                <a:cubicBezTo>
                  <a:pt x="442983" y="588897"/>
                  <a:pt x="439795" y="579094"/>
                  <a:pt x="437881" y="575594"/>
                </a:cubicBezTo>
                <a:cubicBezTo>
                  <a:pt x="434054" y="565791"/>
                  <a:pt x="430227" y="553188"/>
                  <a:pt x="430227" y="553188"/>
                </a:cubicBezTo>
                <a:cubicBezTo>
                  <a:pt x="430227" y="552487"/>
                  <a:pt x="425763" y="564391"/>
                  <a:pt x="421298" y="576293"/>
                </a:cubicBezTo>
                <a:cubicBezTo>
                  <a:pt x="418746" y="583295"/>
                  <a:pt x="412368" y="594498"/>
                  <a:pt x="412368" y="613403"/>
                </a:cubicBezTo>
                <a:cubicBezTo>
                  <a:pt x="413006" y="627407"/>
                  <a:pt x="413006" y="636509"/>
                  <a:pt x="413644" y="643511"/>
                </a:cubicBezTo>
                <a:cubicBezTo>
                  <a:pt x="414282" y="650513"/>
                  <a:pt x="415558" y="656114"/>
                  <a:pt x="416833" y="663817"/>
                </a:cubicBezTo>
                <a:cubicBezTo>
                  <a:pt x="416514" y="670118"/>
                  <a:pt x="416355" y="675720"/>
                  <a:pt x="415159" y="681584"/>
                </a:cubicBezTo>
                <a:lnTo>
                  <a:pt x="408920" y="696870"/>
                </a:lnTo>
                <a:lnTo>
                  <a:pt x="355684" y="758166"/>
                </a:lnTo>
                <a:lnTo>
                  <a:pt x="347173" y="764900"/>
                </a:lnTo>
                <a:lnTo>
                  <a:pt x="353691" y="749939"/>
                </a:lnTo>
                <a:cubicBezTo>
                  <a:pt x="365171" y="740836"/>
                  <a:pt x="373463" y="732434"/>
                  <a:pt x="380479" y="722631"/>
                </a:cubicBezTo>
                <a:cubicBezTo>
                  <a:pt x="384943" y="715629"/>
                  <a:pt x="388770" y="703727"/>
                  <a:pt x="390046" y="692524"/>
                </a:cubicBezTo>
                <a:cubicBezTo>
                  <a:pt x="391959" y="681321"/>
                  <a:pt x="391321" y="670818"/>
                  <a:pt x="390684" y="666617"/>
                </a:cubicBezTo>
                <a:cubicBezTo>
                  <a:pt x="389408" y="655414"/>
                  <a:pt x="389408" y="642111"/>
                  <a:pt x="389408" y="642111"/>
                </a:cubicBezTo>
                <a:cubicBezTo>
                  <a:pt x="390046" y="641410"/>
                  <a:pt x="381754" y="651213"/>
                  <a:pt x="374101" y="661716"/>
                </a:cubicBezTo>
                <a:cubicBezTo>
                  <a:pt x="369636" y="668017"/>
                  <a:pt x="360069" y="677120"/>
                  <a:pt x="354966" y="696024"/>
                </a:cubicBezTo>
                <a:cubicBezTo>
                  <a:pt x="347313" y="724031"/>
                  <a:pt x="347313" y="732434"/>
                  <a:pt x="346037" y="747838"/>
                </a:cubicBezTo>
                <a:cubicBezTo>
                  <a:pt x="344124" y="753789"/>
                  <a:pt x="342529" y="759216"/>
                  <a:pt x="339898" y="764817"/>
                </a:cubicBezTo>
                <a:lnTo>
                  <a:pt x="331156" y="777572"/>
                </a:lnTo>
                <a:lnTo>
                  <a:pt x="282894" y="815756"/>
                </a:lnTo>
                <a:lnTo>
                  <a:pt x="252045" y="834281"/>
                </a:lnTo>
                <a:lnTo>
                  <a:pt x="262484" y="817856"/>
                </a:lnTo>
                <a:cubicBezTo>
                  <a:pt x="275878" y="811555"/>
                  <a:pt x="286083" y="804553"/>
                  <a:pt x="295012" y="796151"/>
                </a:cubicBezTo>
                <a:cubicBezTo>
                  <a:pt x="302028" y="790550"/>
                  <a:pt x="307769" y="779347"/>
                  <a:pt x="311596" y="768143"/>
                </a:cubicBezTo>
                <a:cubicBezTo>
                  <a:pt x="315422" y="757640"/>
                  <a:pt x="317974" y="747138"/>
                  <a:pt x="317974" y="742236"/>
                </a:cubicBezTo>
                <a:cubicBezTo>
                  <a:pt x="319249" y="731033"/>
                  <a:pt x="323076" y="717030"/>
                  <a:pt x="323076" y="717030"/>
                </a:cubicBezTo>
                <a:cubicBezTo>
                  <a:pt x="323714" y="716330"/>
                  <a:pt x="312871" y="724732"/>
                  <a:pt x="302666" y="733134"/>
                </a:cubicBezTo>
                <a:cubicBezTo>
                  <a:pt x="296925" y="738736"/>
                  <a:pt x="284807" y="745037"/>
                  <a:pt x="275240" y="763942"/>
                </a:cubicBezTo>
                <a:cubicBezTo>
                  <a:pt x="261846" y="791249"/>
                  <a:pt x="259932" y="799652"/>
                  <a:pt x="256105" y="815056"/>
                </a:cubicBezTo>
                <a:cubicBezTo>
                  <a:pt x="250366" y="826959"/>
                  <a:pt x="246539" y="836061"/>
                  <a:pt x="230593" y="846564"/>
                </a:cubicBezTo>
                <a:lnTo>
                  <a:pt x="229773" y="847656"/>
                </a:lnTo>
                <a:lnTo>
                  <a:pt x="209147" y="860042"/>
                </a:lnTo>
                <a:lnTo>
                  <a:pt x="147699" y="891297"/>
                </a:lnTo>
                <a:lnTo>
                  <a:pt x="150547" y="886474"/>
                </a:lnTo>
                <a:cubicBezTo>
                  <a:pt x="154693" y="881573"/>
                  <a:pt x="158838" y="878072"/>
                  <a:pt x="161708" y="875971"/>
                </a:cubicBezTo>
                <a:cubicBezTo>
                  <a:pt x="176378" y="870370"/>
                  <a:pt x="187859" y="864768"/>
                  <a:pt x="198064" y="857767"/>
                </a:cubicBezTo>
                <a:cubicBezTo>
                  <a:pt x="212733" y="847264"/>
                  <a:pt x="227403" y="815756"/>
                  <a:pt x="229316" y="805953"/>
                </a:cubicBezTo>
                <a:cubicBezTo>
                  <a:pt x="232506" y="794050"/>
                  <a:pt x="238884" y="780747"/>
                  <a:pt x="238884" y="780747"/>
                </a:cubicBezTo>
                <a:cubicBezTo>
                  <a:pt x="239522" y="780747"/>
                  <a:pt x="227403" y="787048"/>
                  <a:pt x="214647" y="794050"/>
                </a:cubicBezTo>
                <a:cubicBezTo>
                  <a:pt x="206993" y="798251"/>
                  <a:pt x="193599" y="803153"/>
                  <a:pt x="180843" y="821357"/>
                </a:cubicBezTo>
                <a:cubicBezTo>
                  <a:pt x="162984" y="846564"/>
                  <a:pt x="160433" y="855666"/>
                  <a:pt x="154693" y="871070"/>
                </a:cubicBezTo>
                <a:cubicBezTo>
                  <a:pt x="150866" y="876671"/>
                  <a:pt x="147836" y="881748"/>
                  <a:pt x="143770" y="886824"/>
                </a:cubicBezTo>
                <a:lnTo>
                  <a:pt x="128846" y="900540"/>
                </a:lnTo>
                <a:lnTo>
                  <a:pt x="81504" y="923234"/>
                </a:lnTo>
                <a:cubicBezTo>
                  <a:pt x="63964" y="931811"/>
                  <a:pt x="48816" y="939688"/>
                  <a:pt x="36698" y="947390"/>
                </a:cubicBezTo>
                <a:cubicBezTo>
                  <a:pt x="23942" y="954392"/>
                  <a:pt x="15012" y="962094"/>
                  <a:pt x="9272" y="968396"/>
                </a:cubicBezTo>
                <a:cubicBezTo>
                  <a:pt x="3532" y="974697"/>
                  <a:pt x="1619" y="978898"/>
                  <a:pt x="1619" y="978898"/>
                </a:cubicBezTo>
                <a:cubicBezTo>
                  <a:pt x="-2208" y="987300"/>
                  <a:pt x="1619" y="992902"/>
                  <a:pt x="4170" y="994302"/>
                </a:cubicBezTo>
                <a:cubicBezTo>
                  <a:pt x="6721" y="995003"/>
                  <a:pt x="7997" y="992202"/>
                  <a:pt x="11185" y="985900"/>
                </a:cubicBezTo>
                <a:cubicBezTo>
                  <a:pt x="16288" y="976798"/>
                  <a:pt x="24580" y="969796"/>
                  <a:pt x="33509" y="963494"/>
                </a:cubicBezTo>
                <a:cubicBezTo>
                  <a:pt x="42439" y="957193"/>
                  <a:pt x="52006" y="952291"/>
                  <a:pt x="61573" y="946690"/>
                </a:cubicBezTo>
                <a:cubicBezTo>
                  <a:pt x="80707" y="936187"/>
                  <a:pt x="101117" y="927085"/>
                  <a:pt x="120889" y="917282"/>
                </a:cubicBezTo>
                <a:lnTo>
                  <a:pt x="124938" y="915191"/>
                </a:lnTo>
                <a:lnTo>
                  <a:pt x="131094" y="915182"/>
                </a:lnTo>
                <a:cubicBezTo>
                  <a:pt x="149591" y="909581"/>
                  <a:pt x="159158" y="911681"/>
                  <a:pt x="171914" y="913081"/>
                </a:cubicBezTo>
                <a:cubicBezTo>
                  <a:pt x="186584" y="918683"/>
                  <a:pt x="194238" y="922884"/>
                  <a:pt x="225490" y="921484"/>
                </a:cubicBezTo>
                <a:cubicBezTo>
                  <a:pt x="247814" y="920784"/>
                  <a:pt x="261208" y="910281"/>
                  <a:pt x="269499" y="905380"/>
                </a:cubicBezTo>
                <a:cubicBezTo>
                  <a:pt x="283531" y="896978"/>
                  <a:pt x="296288" y="886474"/>
                  <a:pt x="295649" y="887175"/>
                </a:cubicBezTo>
                <a:cubicBezTo>
                  <a:pt x="295649" y="887875"/>
                  <a:pt x="280342" y="887875"/>
                  <a:pt x="268861" y="885074"/>
                </a:cubicBezTo>
                <a:cubicBezTo>
                  <a:pt x="259932" y="882273"/>
                  <a:pt x="226766" y="878072"/>
                  <a:pt x="209545" y="884374"/>
                </a:cubicBezTo>
                <a:cubicBezTo>
                  <a:pt x="197427" y="889275"/>
                  <a:pt x="186584" y="894877"/>
                  <a:pt x="173190" y="903979"/>
                </a:cubicBezTo>
                <a:cubicBezTo>
                  <a:pt x="169682" y="905380"/>
                  <a:pt x="164579" y="906605"/>
                  <a:pt x="158520" y="906780"/>
                </a:cubicBezTo>
                <a:lnTo>
                  <a:pt x="145532" y="904552"/>
                </a:lnTo>
                <a:lnTo>
                  <a:pt x="230273" y="860774"/>
                </a:lnTo>
                <a:lnTo>
                  <a:pt x="230174" y="861257"/>
                </a:lnTo>
                <a:cubicBezTo>
                  <a:pt x="231031" y="862274"/>
                  <a:pt x="233303" y="862318"/>
                  <a:pt x="237608" y="860567"/>
                </a:cubicBezTo>
                <a:cubicBezTo>
                  <a:pt x="255467" y="852866"/>
                  <a:pt x="264397" y="854266"/>
                  <a:pt x="277153" y="854266"/>
                </a:cubicBezTo>
                <a:cubicBezTo>
                  <a:pt x="291823" y="857067"/>
                  <a:pt x="299476" y="860567"/>
                  <a:pt x="330091" y="855666"/>
                </a:cubicBezTo>
                <a:cubicBezTo>
                  <a:pt x="351777" y="852165"/>
                  <a:pt x="363895" y="838862"/>
                  <a:pt x="371549" y="832560"/>
                </a:cubicBezTo>
                <a:cubicBezTo>
                  <a:pt x="384305" y="821357"/>
                  <a:pt x="395786" y="808754"/>
                  <a:pt x="395148" y="809455"/>
                </a:cubicBezTo>
                <a:cubicBezTo>
                  <a:pt x="395148" y="809455"/>
                  <a:pt x="379841" y="812955"/>
                  <a:pt x="368360" y="812255"/>
                </a:cubicBezTo>
                <a:cubicBezTo>
                  <a:pt x="363895" y="811555"/>
                  <a:pt x="353690" y="812255"/>
                  <a:pt x="342209" y="813656"/>
                </a:cubicBezTo>
                <a:cubicBezTo>
                  <a:pt x="330729" y="815056"/>
                  <a:pt x="319248" y="817857"/>
                  <a:pt x="310957" y="822058"/>
                </a:cubicBezTo>
                <a:cubicBezTo>
                  <a:pt x="300114" y="827659"/>
                  <a:pt x="289909" y="835361"/>
                  <a:pt x="277791" y="845163"/>
                </a:cubicBezTo>
                <a:cubicBezTo>
                  <a:pt x="274602" y="846914"/>
                  <a:pt x="269818" y="848664"/>
                  <a:pt x="263998" y="849452"/>
                </a:cubicBezTo>
                <a:lnTo>
                  <a:pt x="250305" y="848434"/>
                </a:lnTo>
                <a:lnTo>
                  <a:pt x="327497" y="793401"/>
                </a:lnTo>
                <a:lnTo>
                  <a:pt x="327350" y="796118"/>
                </a:lnTo>
                <a:cubicBezTo>
                  <a:pt x="328337" y="796895"/>
                  <a:pt x="330569" y="796501"/>
                  <a:pt x="334555" y="794050"/>
                </a:cubicBezTo>
                <a:cubicBezTo>
                  <a:pt x="350501" y="784248"/>
                  <a:pt x="359430" y="782847"/>
                  <a:pt x="371548" y="780747"/>
                </a:cubicBezTo>
                <a:cubicBezTo>
                  <a:pt x="379202" y="780747"/>
                  <a:pt x="384943" y="781447"/>
                  <a:pt x="391958" y="780047"/>
                </a:cubicBezTo>
                <a:cubicBezTo>
                  <a:pt x="399612" y="778646"/>
                  <a:pt x="408541" y="776546"/>
                  <a:pt x="423211" y="770244"/>
                </a:cubicBezTo>
                <a:cubicBezTo>
                  <a:pt x="443621" y="761142"/>
                  <a:pt x="453188" y="745037"/>
                  <a:pt x="458929" y="737336"/>
                </a:cubicBezTo>
                <a:cubicBezTo>
                  <a:pt x="469134" y="723332"/>
                  <a:pt x="477425" y="707928"/>
                  <a:pt x="476787" y="708628"/>
                </a:cubicBezTo>
                <a:cubicBezTo>
                  <a:pt x="476787" y="708628"/>
                  <a:pt x="462756" y="716330"/>
                  <a:pt x="451912" y="719131"/>
                </a:cubicBezTo>
                <a:cubicBezTo>
                  <a:pt x="447448" y="719831"/>
                  <a:pt x="437243" y="723332"/>
                  <a:pt x="427038" y="727533"/>
                </a:cubicBezTo>
                <a:cubicBezTo>
                  <a:pt x="416833" y="731734"/>
                  <a:pt x="405990" y="736635"/>
                  <a:pt x="398974" y="742937"/>
                </a:cubicBezTo>
                <a:cubicBezTo>
                  <a:pt x="389407" y="751339"/>
                  <a:pt x="381116" y="760441"/>
                  <a:pt x="370911" y="772345"/>
                </a:cubicBezTo>
                <a:cubicBezTo>
                  <a:pt x="368040" y="774795"/>
                  <a:pt x="363576" y="777421"/>
                  <a:pt x="357995" y="779259"/>
                </a:cubicBezTo>
                <a:lnTo>
                  <a:pt x="345357" y="780669"/>
                </a:lnTo>
                <a:lnTo>
                  <a:pt x="351140" y="776546"/>
                </a:lnTo>
                <a:cubicBezTo>
                  <a:pt x="368360" y="761492"/>
                  <a:pt x="384784" y="745037"/>
                  <a:pt x="399932" y="727270"/>
                </a:cubicBezTo>
                <a:lnTo>
                  <a:pt x="409616" y="713816"/>
                </a:lnTo>
                <a:lnTo>
                  <a:pt x="409669" y="714163"/>
                </a:lnTo>
                <a:cubicBezTo>
                  <a:pt x="410775" y="714710"/>
                  <a:pt x="412848" y="713879"/>
                  <a:pt x="416196" y="710728"/>
                </a:cubicBezTo>
                <a:cubicBezTo>
                  <a:pt x="429590" y="697424"/>
                  <a:pt x="437882" y="693923"/>
                  <a:pt x="448724" y="688322"/>
                </a:cubicBezTo>
                <a:cubicBezTo>
                  <a:pt x="455741" y="686221"/>
                  <a:pt x="460843" y="684821"/>
                  <a:pt x="467859" y="682721"/>
                </a:cubicBezTo>
                <a:cubicBezTo>
                  <a:pt x="474875" y="679219"/>
                  <a:pt x="483166" y="674318"/>
                  <a:pt x="495285" y="663815"/>
                </a:cubicBezTo>
                <a:cubicBezTo>
                  <a:pt x="511868" y="648411"/>
                  <a:pt x="516970" y="630207"/>
                  <a:pt x="520159" y="621105"/>
                </a:cubicBezTo>
                <a:cubicBezTo>
                  <a:pt x="525900" y="605000"/>
                  <a:pt x="529088" y="588196"/>
                  <a:pt x="529088" y="588897"/>
                </a:cubicBezTo>
                <a:cubicBezTo>
                  <a:pt x="529088" y="588897"/>
                  <a:pt x="518246" y="600099"/>
                  <a:pt x="508679" y="606401"/>
                </a:cubicBezTo>
                <a:cubicBezTo>
                  <a:pt x="504852" y="608502"/>
                  <a:pt x="496561" y="614803"/>
                  <a:pt x="487631" y="621805"/>
                </a:cubicBezTo>
                <a:cubicBezTo>
                  <a:pt x="479339" y="628806"/>
                  <a:pt x="470410" y="637209"/>
                  <a:pt x="465307" y="644911"/>
                </a:cubicBezTo>
                <a:cubicBezTo>
                  <a:pt x="458929" y="655413"/>
                  <a:pt x="453189" y="666616"/>
                  <a:pt x="446173" y="680620"/>
                </a:cubicBezTo>
                <a:cubicBezTo>
                  <a:pt x="443941" y="683420"/>
                  <a:pt x="440274" y="687096"/>
                  <a:pt x="435410" y="690335"/>
                </a:cubicBezTo>
                <a:lnTo>
                  <a:pt x="422983" y="695246"/>
                </a:lnTo>
                <a:lnTo>
                  <a:pt x="441071" y="670117"/>
                </a:lnTo>
                <a:lnTo>
                  <a:pt x="468780" y="613594"/>
                </a:lnTo>
                <a:lnTo>
                  <a:pt x="472961" y="609202"/>
                </a:lnTo>
                <a:cubicBezTo>
                  <a:pt x="481890" y="592398"/>
                  <a:pt x="488268" y="587497"/>
                  <a:pt x="497198" y="578394"/>
                </a:cubicBezTo>
                <a:cubicBezTo>
                  <a:pt x="503576" y="574193"/>
                  <a:pt x="508041" y="571392"/>
                  <a:pt x="513781" y="567191"/>
                </a:cubicBezTo>
                <a:cubicBezTo>
                  <a:pt x="519521" y="562290"/>
                  <a:pt x="525900" y="554588"/>
                  <a:pt x="534191" y="541285"/>
                </a:cubicBezTo>
                <a:cubicBezTo>
                  <a:pt x="545672" y="522380"/>
                  <a:pt x="545672" y="504875"/>
                  <a:pt x="546310" y="495073"/>
                </a:cubicBezTo>
                <a:cubicBezTo>
                  <a:pt x="548223" y="478268"/>
                  <a:pt x="546947" y="462164"/>
                  <a:pt x="546947" y="462864"/>
                </a:cubicBezTo>
                <a:cubicBezTo>
                  <a:pt x="546947" y="462864"/>
                  <a:pt x="539932" y="476167"/>
                  <a:pt x="532278" y="484570"/>
                </a:cubicBezTo>
                <a:cubicBezTo>
                  <a:pt x="529088" y="487370"/>
                  <a:pt x="522710" y="495773"/>
                  <a:pt x="516332" y="504875"/>
                </a:cubicBezTo>
                <a:cubicBezTo>
                  <a:pt x="509954" y="513977"/>
                  <a:pt x="503576" y="524480"/>
                  <a:pt x="501025" y="532883"/>
                </a:cubicBezTo>
                <a:cubicBezTo>
                  <a:pt x="497836" y="544785"/>
                  <a:pt x="495285" y="556689"/>
                  <a:pt x="492733" y="572093"/>
                </a:cubicBezTo>
                <a:cubicBezTo>
                  <a:pt x="491458" y="575244"/>
                  <a:pt x="488906" y="579795"/>
                  <a:pt x="485159" y="584346"/>
                </a:cubicBezTo>
                <a:lnTo>
                  <a:pt x="476621" y="591439"/>
                </a:lnTo>
                <a:lnTo>
                  <a:pt x="492096" y="536383"/>
                </a:lnTo>
                <a:lnTo>
                  <a:pt x="495732" y="504095"/>
                </a:lnTo>
                <a:lnTo>
                  <a:pt x="499111" y="497873"/>
                </a:lnTo>
                <a:cubicBezTo>
                  <a:pt x="503576" y="479668"/>
                  <a:pt x="508040" y="472667"/>
                  <a:pt x="514418" y="462164"/>
                </a:cubicBezTo>
                <a:cubicBezTo>
                  <a:pt x="523986" y="450961"/>
                  <a:pt x="529726" y="446060"/>
                  <a:pt x="539931" y="416652"/>
                </a:cubicBezTo>
                <a:cubicBezTo>
                  <a:pt x="546947" y="396347"/>
                  <a:pt x="543120" y="380243"/>
                  <a:pt x="541844" y="371140"/>
                </a:cubicBezTo>
                <a:cubicBezTo>
                  <a:pt x="539931" y="355736"/>
                  <a:pt x="536104" y="341033"/>
                  <a:pt x="536104" y="341733"/>
                </a:cubicBezTo>
                <a:cubicBezTo>
                  <a:pt x="536104" y="342433"/>
                  <a:pt x="532277" y="355736"/>
                  <a:pt x="526537" y="365539"/>
                </a:cubicBezTo>
                <a:cubicBezTo>
                  <a:pt x="523986" y="369740"/>
                  <a:pt x="519521" y="378843"/>
                  <a:pt x="515695" y="388645"/>
                </a:cubicBezTo>
                <a:cubicBezTo>
                  <a:pt x="511868" y="399147"/>
                  <a:pt x="508040" y="410350"/>
                  <a:pt x="507403" y="418753"/>
                </a:cubicBezTo>
                <a:cubicBezTo>
                  <a:pt x="506764" y="430656"/>
                  <a:pt x="507403" y="442559"/>
                  <a:pt x="508678" y="457263"/>
                </a:cubicBezTo>
                <a:cubicBezTo>
                  <a:pt x="508359" y="460764"/>
                  <a:pt x="507084" y="465665"/>
                  <a:pt x="504692" y="470916"/>
                </a:cubicBezTo>
                <a:lnTo>
                  <a:pt x="498428" y="480152"/>
                </a:lnTo>
                <a:lnTo>
                  <a:pt x="500228" y="464177"/>
                </a:lnTo>
                <a:cubicBezTo>
                  <a:pt x="501025" y="439933"/>
                  <a:pt x="500068" y="415602"/>
                  <a:pt x="497836" y="391446"/>
                </a:cubicBezTo>
                <a:lnTo>
                  <a:pt x="497158" y="386905"/>
                </a:lnTo>
                <a:lnTo>
                  <a:pt x="498473" y="385844"/>
                </a:lnTo>
                <a:cubicBezTo>
                  <a:pt x="499110" y="367639"/>
                  <a:pt x="502300" y="359937"/>
                  <a:pt x="506127" y="348734"/>
                </a:cubicBezTo>
                <a:cubicBezTo>
                  <a:pt x="513142" y="336131"/>
                  <a:pt x="517607" y="330530"/>
                  <a:pt x="522710" y="301822"/>
                </a:cubicBezTo>
                <a:cubicBezTo>
                  <a:pt x="525899" y="281517"/>
                  <a:pt x="520159" y="267514"/>
                  <a:pt x="518245" y="259112"/>
                </a:cubicBezTo>
                <a:cubicBezTo>
                  <a:pt x="514418" y="245108"/>
                  <a:pt x="509316" y="231804"/>
                  <a:pt x="509316" y="232505"/>
                </a:cubicBezTo>
                <a:cubicBezTo>
                  <a:pt x="509316" y="232505"/>
                  <a:pt x="506764" y="246508"/>
                  <a:pt x="502937" y="256311"/>
                </a:cubicBezTo>
                <a:cubicBezTo>
                  <a:pt x="499110" y="264012"/>
                  <a:pt x="490819" y="292720"/>
                  <a:pt x="492095" y="309524"/>
                </a:cubicBezTo>
                <a:cubicBezTo>
                  <a:pt x="493370" y="320727"/>
                  <a:pt x="495922" y="331930"/>
                  <a:pt x="499749" y="345934"/>
                </a:cubicBezTo>
                <a:cubicBezTo>
                  <a:pt x="500067" y="349085"/>
                  <a:pt x="499908" y="353811"/>
                  <a:pt x="498712" y="359237"/>
                </a:cubicBezTo>
                <a:lnTo>
                  <a:pt x="494531" y="369324"/>
                </a:lnTo>
                <a:lnTo>
                  <a:pt x="487153" y="319940"/>
                </a:lnTo>
                <a:lnTo>
                  <a:pt x="477565" y="281365"/>
                </a:lnTo>
                <a:lnTo>
                  <a:pt x="479339" y="279417"/>
                </a:lnTo>
                <a:cubicBezTo>
                  <a:pt x="477426" y="262612"/>
                  <a:pt x="479339" y="254210"/>
                  <a:pt x="481890" y="243007"/>
                </a:cubicBezTo>
                <a:cubicBezTo>
                  <a:pt x="486355" y="230404"/>
                  <a:pt x="490182" y="223402"/>
                  <a:pt x="492095" y="196096"/>
                </a:cubicBezTo>
                <a:cubicBezTo>
                  <a:pt x="493371" y="176490"/>
                  <a:pt x="486355" y="163887"/>
                  <a:pt x="483804" y="156185"/>
                </a:cubicBezTo>
                <a:cubicBezTo>
                  <a:pt x="478702" y="142882"/>
                  <a:pt x="472961" y="130978"/>
                  <a:pt x="472961" y="131679"/>
                </a:cubicBezTo>
                <a:cubicBezTo>
                  <a:pt x="472961" y="131679"/>
                  <a:pt x="471685" y="144982"/>
                  <a:pt x="468497" y="154784"/>
                </a:cubicBezTo>
                <a:cubicBezTo>
                  <a:pt x="465945" y="162487"/>
                  <a:pt x="460205" y="191194"/>
                  <a:pt x="463394" y="207298"/>
                </a:cubicBezTo>
                <a:cubicBezTo>
                  <a:pt x="465945" y="217801"/>
                  <a:pt x="469772" y="228304"/>
                  <a:pt x="474875" y="240907"/>
                </a:cubicBezTo>
                <a:cubicBezTo>
                  <a:pt x="475513" y="244058"/>
                  <a:pt x="475991" y="248609"/>
                  <a:pt x="475592" y="253948"/>
                </a:cubicBezTo>
                <a:lnTo>
                  <a:pt x="473137" y="263548"/>
                </a:lnTo>
                <a:lnTo>
                  <a:pt x="469772" y="250009"/>
                </a:lnTo>
                <a:lnTo>
                  <a:pt x="445268" y="184138"/>
                </a:lnTo>
                <a:lnTo>
                  <a:pt x="448087" y="179991"/>
                </a:lnTo>
                <a:cubicBezTo>
                  <a:pt x="444260" y="163887"/>
                  <a:pt x="445536" y="156185"/>
                  <a:pt x="446811" y="144982"/>
                </a:cubicBezTo>
                <a:cubicBezTo>
                  <a:pt x="450638" y="131679"/>
                  <a:pt x="453189" y="125377"/>
                  <a:pt x="453189" y="98070"/>
                </a:cubicBezTo>
                <a:cubicBezTo>
                  <a:pt x="453189" y="79165"/>
                  <a:pt x="445536" y="67262"/>
                  <a:pt x="442346" y="60260"/>
                </a:cubicBezTo>
                <a:cubicBezTo>
                  <a:pt x="436606" y="48357"/>
                  <a:pt x="430228" y="37154"/>
                  <a:pt x="430228" y="37854"/>
                </a:cubicBezTo>
                <a:cubicBezTo>
                  <a:pt x="430228" y="38555"/>
                  <a:pt x="429590" y="51158"/>
                  <a:pt x="427677" y="60961"/>
                </a:cubicBezTo>
                <a:cubicBezTo>
                  <a:pt x="425125" y="68662"/>
                  <a:pt x="421936" y="97370"/>
                  <a:pt x="426401" y="112073"/>
                </a:cubicBezTo>
                <a:cubicBezTo>
                  <a:pt x="429590" y="121876"/>
                  <a:pt x="434055" y="132379"/>
                  <a:pt x="440433" y="143582"/>
                </a:cubicBezTo>
                <a:cubicBezTo>
                  <a:pt x="441071" y="146383"/>
                  <a:pt x="441709" y="150759"/>
                  <a:pt x="441709" y="156010"/>
                </a:cubicBezTo>
                <a:lnTo>
                  <a:pt x="439779" y="169382"/>
                </a:lnTo>
                <a:lnTo>
                  <a:pt x="420023" y="116274"/>
                </a:lnTo>
                <a:cubicBezTo>
                  <a:pt x="414921" y="107172"/>
                  <a:pt x="414283" y="100170"/>
                  <a:pt x="412369" y="91768"/>
                </a:cubicBezTo>
                <a:cubicBezTo>
                  <a:pt x="411731" y="78465"/>
                  <a:pt x="412369" y="71463"/>
                  <a:pt x="403440" y="46956"/>
                </a:cubicBezTo>
                <a:cubicBezTo>
                  <a:pt x="397700" y="29452"/>
                  <a:pt x="386857" y="21050"/>
                  <a:pt x="381755" y="16148"/>
                </a:cubicBezTo>
                <a:cubicBezTo>
                  <a:pt x="372825" y="7046"/>
                  <a:pt x="363258" y="-656"/>
                  <a:pt x="363896" y="44"/>
                </a:cubicBezTo>
                <a:close/>
              </a:path>
            </a:pathLst>
          </a:custGeom>
          <a:gradFill>
            <a:gsLst>
              <a:gs pos="10000">
                <a:schemeClr val="accent3">
                  <a:lumMod val="75000"/>
                </a:schemeClr>
              </a:gs>
              <a:gs pos="90000">
                <a:schemeClr val="accent3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00" name="任意多边形: 形状 199">
            <a:extLst>
              <a:ext uri="{FF2B5EF4-FFF2-40B4-BE49-F238E27FC236}">
                <a16:creationId xmlns:a16="http://schemas.microsoft.com/office/drawing/2014/main" id="{4C44A7E9-375A-F737-5081-8082840E03F0}"/>
              </a:ext>
            </a:extLst>
          </p:cNvPr>
          <p:cNvSpPr/>
          <p:nvPr/>
        </p:nvSpPr>
        <p:spPr>
          <a:xfrm>
            <a:off x="5374970" y="1461393"/>
            <a:ext cx="547363" cy="994407"/>
          </a:xfrm>
          <a:custGeom>
            <a:avLst/>
            <a:gdLst>
              <a:gd name="connsiteX0" fmla="*/ 363896 w 547363"/>
              <a:gd name="connsiteY0" fmla="*/ 44 h 994407"/>
              <a:gd name="connsiteX1" fmla="*/ 381755 w 547363"/>
              <a:gd name="connsiteY1" fmla="*/ 16148 h 994407"/>
              <a:gd name="connsiteX2" fmla="*/ 403440 w 547363"/>
              <a:gd name="connsiteY2" fmla="*/ 46956 h 994407"/>
              <a:gd name="connsiteX3" fmla="*/ 412369 w 547363"/>
              <a:gd name="connsiteY3" fmla="*/ 91768 h 994407"/>
              <a:gd name="connsiteX4" fmla="*/ 420023 w 547363"/>
              <a:gd name="connsiteY4" fmla="*/ 116274 h 994407"/>
              <a:gd name="connsiteX5" fmla="*/ 439779 w 547363"/>
              <a:gd name="connsiteY5" fmla="*/ 169382 h 994407"/>
              <a:gd name="connsiteX6" fmla="*/ 441709 w 547363"/>
              <a:gd name="connsiteY6" fmla="*/ 156010 h 994407"/>
              <a:gd name="connsiteX7" fmla="*/ 440433 w 547363"/>
              <a:gd name="connsiteY7" fmla="*/ 143582 h 994407"/>
              <a:gd name="connsiteX8" fmla="*/ 426401 w 547363"/>
              <a:gd name="connsiteY8" fmla="*/ 112073 h 994407"/>
              <a:gd name="connsiteX9" fmla="*/ 427677 w 547363"/>
              <a:gd name="connsiteY9" fmla="*/ 60961 h 994407"/>
              <a:gd name="connsiteX10" fmla="*/ 430228 w 547363"/>
              <a:gd name="connsiteY10" fmla="*/ 37854 h 994407"/>
              <a:gd name="connsiteX11" fmla="*/ 442346 w 547363"/>
              <a:gd name="connsiteY11" fmla="*/ 60260 h 994407"/>
              <a:gd name="connsiteX12" fmla="*/ 453190 w 547363"/>
              <a:gd name="connsiteY12" fmla="*/ 98070 h 994407"/>
              <a:gd name="connsiteX13" fmla="*/ 446811 w 547363"/>
              <a:gd name="connsiteY13" fmla="*/ 144982 h 994407"/>
              <a:gd name="connsiteX14" fmla="*/ 448087 w 547363"/>
              <a:gd name="connsiteY14" fmla="*/ 179991 h 994407"/>
              <a:gd name="connsiteX15" fmla="*/ 445269 w 547363"/>
              <a:gd name="connsiteY15" fmla="*/ 184138 h 994407"/>
              <a:gd name="connsiteX16" fmla="*/ 469772 w 547363"/>
              <a:gd name="connsiteY16" fmla="*/ 250009 h 994407"/>
              <a:gd name="connsiteX17" fmla="*/ 473137 w 547363"/>
              <a:gd name="connsiteY17" fmla="*/ 263547 h 994407"/>
              <a:gd name="connsiteX18" fmla="*/ 475592 w 547363"/>
              <a:gd name="connsiteY18" fmla="*/ 253948 h 994407"/>
              <a:gd name="connsiteX19" fmla="*/ 474875 w 547363"/>
              <a:gd name="connsiteY19" fmla="*/ 240907 h 994407"/>
              <a:gd name="connsiteX20" fmla="*/ 463394 w 547363"/>
              <a:gd name="connsiteY20" fmla="*/ 207298 h 994407"/>
              <a:gd name="connsiteX21" fmla="*/ 468497 w 547363"/>
              <a:gd name="connsiteY21" fmla="*/ 154784 h 994407"/>
              <a:gd name="connsiteX22" fmla="*/ 472961 w 547363"/>
              <a:gd name="connsiteY22" fmla="*/ 131679 h 994407"/>
              <a:gd name="connsiteX23" fmla="*/ 483804 w 547363"/>
              <a:gd name="connsiteY23" fmla="*/ 156185 h 994407"/>
              <a:gd name="connsiteX24" fmla="*/ 492096 w 547363"/>
              <a:gd name="connsiteY24" fmla="*/ 196096 h 994407"/>
              <a:gd name="connsiteX25" fmla="*/ 481891 w 547363"/>
              <a:gd name="connsiteY25" fmla="*/ 243007 h 994407"/>
              <a:gd name="connsiteX26" fmla="*/ 479339 w 547363"/>
              <a:gd name="connsiteY26" fmla="*/ 279417 h 994407"/>
              <a:gd name="connsiteX27" fmla="*/ 477565 w 547363"/>
              <a:gd name="connsiteY27" fmla="*/ 281365 h 994407"/>
              <a:gd name="connsiteX28" fmla="*/ 487153 w 547363"/>
              <a:gd name="connsiteY28" fmla="*/ 319940 h 994407"/>
              <a:gd name="connsiteX29" fmla="*/ 494531 w 547363"/>
              <a:gd name="connsiteY29" fmla="*/ 369326 h 994407"/>
              <a:gd name="connsiteX30" fmla="*/ 498713 w 547363"/>
              <a:gd name="connsiteY30" fmla="*/ 359237 h 994407"/>
              <a:gd name="connsiteX31" fmla="*/ 499750 w 547363"/>
              <a:gd name="connsiteY31" fmla="*/ 345934 h 994407"/>
              <a:gd name="connsiteX32" fmla="*/ 492096 w 547363"/>
              <a:gd name="connsiteY32" fmla="*/ 309524 h 994407"/>
              <a:gd name="connsiteX33" fmla="*/ 502938 w 547363"/>
              <a:gd name="connsiteY33" fmla="*/ 256311 h 994407"/>
              <a:gd name="connsiteX34" fmla="*/ 509317 w 547363"/>
              <a:gd name="connsiteY34" fmla="*/ 232505 h 994407"/>
              <a:gd name="connsiteX35" fmla="*/ 518246 w 547363"/>
              <a:gd name="connsiteY35" fmla="*/ 259112 h 994407"/>
              <a:gd name="connsiteX36" fmla="*/ 522711 w 547363"/>
              <a:gd name="connsiteY36" fmla="*/ 301822 h 994407"/>
              <a:gd name="connsiteX37" fmla="*/ 506128 w 547363"/>
              <a:gd name="connsiteY37" fmla="*/ 348734 h 994407"/>
              <a:gd name="connsiteX38" fmla="*/ 498474 w 547363"/>
              <a:gd name="connsiteY38" fmla="*/ 385844 h 994407"/>
              <a:gd name="connsiteX39" fmla="*/ 497158 w 547363"/>
              <a:gd name="connsiteY39" fmla="*/ 386906 h 994407"/>
              <a:gd name="connsiteX40" fmla="*/ 497836 w 547363"/>
              <a:gd name="connsiteY40" fmla="*/ 391446 h 994407"/>
              <a:gd name="connsiteX41" fmla="*/ 500228 w 547363"/>
              <a:gd name="connsiteY41" fmla="*/ 464177 h 994407"/>
              <a:gd name="connsiteX42" fmla="*/ 498429 w 547363"/>
              <a:gd name="connsiteY42" fmla="*/ 480152 h 994407"/>
              <a:gd name="connsiteX43" fmla="*/ 504692 w 547363"/>
              <a:gd name="connsiteY43" fmla="*/ 470916 h 994407"/>
              <a:gd name="connsiteX44" fmla="*/ 508678 w 547363"/>
              <a:gd name="connsiteY44" fmla="*/ 457263 h 994407"/>
              <a:gd name="connsiteX45" fmla="*/ 507403 w 547363"/>
              <a:gd name="connsiteY45" fmla="*/ 418753 h 994407"/>
              <a:gd name="connsiteX46" fmla="*/ 515695 w 547363"/>
              <a:gd name="connsiteY46" fmla="*/ 388645 h 994407"/>
              <a:gd name="connsiteX47" fmla="*/ 526537 w 547363"/>
              <a:gd name="connsiteY47" fmla="*/ 365539 h 994407"/>
              <a:gd name="connsiteX48" fmla="*/ 536105 w 547363"/>
              <a:gd name="connsiteY48" fmla="*/ 341733 h 994407"/>
              <a:gd name="connsiteX49" fmla="*/ 541845 w 547363"/>
              <a:gd name="connsiteY49" fmla="*/ 371140 h 994407"/>
              <a:gd name="connsiteX50" fmla="*/ 539931 w 547363"/>
              <a:gd name="connsiteY50" fmla="*/ 416652 h 994407"/>
              <a:gd name="connsiteX51" fmla="*/ 514418 w 547363"/>
              <a:gd name="connsiteY51" fmla="*/ 462164 h 994407"/>
              <a:gd name="connsiteX52" fmla="*/ 499112 w 547363"/>
              <a:gd name="connsiteY52" fmla="*/ 497873 h 994407"/>
              <a:gd name="connsiteX53" fmla="*/ 495732 w 547363"/>
              <a:gd name="connsiteY53" fmla="*/ 504095 h 994407"/>
              <a:gd name="connsiteX54" fmla="*/ 492096 w 547363"/>
              <a:gd name="connsiteY54" fmla="*/ 536383 h 994407"/>
              <a:gd name="connsiteX55" fmla="*/ 476621 w 547363"/>
              <a:gd name="connsiteY55" fmla="*/ 591439 h 994407"/>
              <a:gd name="connsiteX56" fmla="*/ 485159 w 547363"/>
              <a:gd name="connsiteY56" fmla="*/ 584346 h 994407"/>
              <a:gd name="connsiteX57" fmla="*/ 492733 w 547363"/>
              <a:gd name="connsiteY57" fmla="*/ 572093 h 994407"/>
              <a:gd name="connsiteX58" fmla="*/ 501025 w 547363"/>
              <a:gd name="connsiteY58" fmla="*/ 532883 h 994407"/>
              <a:gd name="connsiteX59" fmla="*/ 516332 w 547363"/>
              <a:gd name="connsiteY59" fmla="*/ 504875 h 994407"/>
              <a:gd name="connsiteX60" fmla="*/ 532278 w 547363"/>
              <a:gd name="connsiteY60" fmla="*/ 484570 h 994407"/>
              <a:gd name="connsiteX61" fmla="*/ 546947 w 547363"/>
              <a:gd name="connsiteY61" fmla="*/ 462864 h 994407"/>
              <a:gd name="connsiteX62" fmla="*/ 546310 w 547363"/>
              <a:gd name="connsiteY62" fmla="*/ 495073 h 994407"/>
              <a:gd name="connsiteX63" fmla="*/ 534191 w 547363"/>
              <a:gd name="connsiteY63" fmla="*/ 541285 h 994407"/>
              <a:gd name="connsiteX64" fmla="*/ 513781 w 547363"/>
              <a:gd name="connsiteY64" fmla="*/ 567191 h 994407"/>
              <a:gd name="connsiteX65" fmla="*/ 497198 w 547363"/>
              <a:gd name="connsiteY65" fmla="*/ 578394 h 994407"/>
              <a:gd name="connsiteX66" fmla="*/ 472961 w 547363"/>
              <a:gd name="connsiteY66" fmla="*/ 609202 h 994407"/>
              <a:gd name="connsiteX67" fmla="*/ 468780 w 547363"/>
              <a:gd name="connsiteY67" fmla="*/ 613594 h 994407"/>
              <a:gd name="connsiteX68" fmla="*/ 441071 w 547363"/>
              <a:gd name="connsiteY68" fmla="*/ 670117 h 994407"/>
              <a:gd name="connsiteX69" fmla="*/ 422983 w 547363"/>
              <a:gd name="connsiteY69" fmla="*/ 695246 h 994407"/>
              <a:gd name="connsiteX70" fmla="*/ 435411 w 547363"/>
              <a:gd name="connsiteY70" fmla="*/ 690335 h 994407"/>
              <a:gd name="connsiteX71" fmla="*/ 446173 w 547363"/>
              <a:gd name="connsiteY71" fmla="*/ 680620 h 994407"/>
              <a:gd name="connsiteX72" fmla="*/ 465308 w 547363"/>
              <a:gd name="connsiteY72" fmla="*/ 644911 h 994407"/>
              <a:gd name="connsiteX73" fmla="*/ 487631 w 547363"/>
              <a:gd name="connsiteY73" fmla="*/ 621805 h 994407"/>
              <a:gd name="connsiteX74" fmla="*/ 508679 w 547363"/>
              <a:gd name="connsiteY74" fmla="*/ 606401 h 994407"/>
              <a:gd name="connsiteX75" fmla="*/ 529089 w 547363"/>
              <a:gd name="connsiteY75" fmla="*/ 588897 h 994407"/>
              <a:gd name="connsiteX76" fmla="*/ 520159 w 547363"/>
              <a:gd name="connsiteY76" fmla="*/ 621105 h 994407"/>
              <a:gd name="connsiteX77" fmla="*/ 495285 w 547363"/>
              <a:gd name="connsiteY77" fmla="*/ 663815 h 994407"/>
              <a:gd name="connsiteX78" fmla="*/ 467859 w 547363"/>
              <a:gd name="connsiteY78" fmla="*/ 682721 h 994407"/>
              <a:gd name="connsiteX79" fmla="*/ 448725 w 547363"/>
              <a:gd name="connsiteY79" fmla="*/ 688322 h 994407"/>
              <a:gd name="connsiteX80" fmla="*/ 416197 w 547363"/>
              <a:gd name="connsiteY80" fmla="*/ 710728 h 994407"/>
              <a:gd name="connsiteX81" fmla="*/ 409669 w 547363"/>
              <a:gd name="connsiteY81" fmla="*/ 714163 h 994407"/>
              <a:gd name="connsiteX82" fmla="*/ 409617 w 547363"/>
              <a:gd name="connsiteY82" fmla="*/ 713816 h 994407"/>
              <a:gd name="connsiteX83" fmla="*/ 399932 w 547363"/>
              <a:gd name="connsiteY83" fmla="*/ 727270 h 994407"/>
              <a:gd name="connsiteX84" fmla="*/ 351140 w 547363"/>
              <a:gd name="connsiteY84" fmla="*/ 776546 h 994407"/>
              <a:gd name="connsiteX85" fmla="*/ 345357 w 547363"/>
              <a:gd name="connsiteY85" fmla="*/ 780669 h 994407"/>
              <a:gd name="connsiteX86" fmla="*/ 357996 w 547363"/>
              <a:gd name="connsiteY86" fmla="*/ 779259 h 994407"/>
              <a:gd name="connsiteX87" fmla="*/ 370912 w 547363"/>
              <a:gd name="connsiteY87" fmla="*/ 772345 h 994407"/>
              <a:gd name="connsiteX88" fmla="*/ 398976 w 547363"/>
              <a:gd name="connsiteY88" fmla="*/ 742937 h 994407"/>
              <a:gd name="connsiteX89" fmla="*/ 427039 w 547363"/>
              <a:gd name="connsiteY89" fmla="*/ 727533 h 994407"/>
              <a:gd name="connsiteX90" fmla="*/ 451914 w 547363"/>
              <a:gd name="connsiteY90" fmla="*/ 719131 h 994407"/>
              <a:gd name="connsiteX91" fmla="*/ 476789 w 547363"/>
              <a:gd name="connsiteY91" fmla="*/ 708628 h 994407"/>
              <a:gd name="connsiteX92" fmla="*/ 458930 w 547363"/>
              <a:gd name="connsiteY92" fmla="*/ 737336 h 994407"/>
              <a:gd name="connsiteX93" fmla="*/ 423212 w 547363"/>
              <a:gd name="connsiteY93" fmla="*/ 770244 h 994407"/>
              <a:gd name="connsiteX94" fmla="*/ 391959 w 547363"/>
              <a:gd name="connsiteY94" fmla="*/ 780047 h 994407"/>
              <a:gd name="connsiteX95" fmla="*/ 371549 w 547363"/>
              <a:gd name="connsiteY95" fmla="*/ 780747 h 994407"/>
              <a:gd name="connsiteX96" fmla="*/ 334556 w 547363"/>
              <a:gd name="connsiteY96" fmla="*/ 794050 h 994407"/>
              <a:gd name="connsiteX97" fmla="*/ 327351 w 547363"/>
              <a:gd name="connsiteY97" fmla="*/ 796118 h 994407"/>
              <a:gd name="connsiteX98" fmla="*/ 327499 w 547363"/>
              <a:gd name="connsiteY98" fmla="*/ 793401 h 994407"/>
              <a:gd name="connsiteX99" fmla="*/ 250305 w 547363"/>
              <a:gd name="connsiteY99" fmla="*/ 848434 h 994407"/>
              <a:gd name="connsiteX100" fmla="*/ 263998 w 547363"/>
              <a:gd name="connsiteY100" fmla="*/ 849452 h 994407"/>
              <a:gd name="connsiteX101" fmla="*/ 277791 w 547363"/>
              <a:gd name="connsiteY101" fmla="*/ 845163 h 994407"/>
              <a:gd name="connsiteX102" fmla="*/ 310957 w 547363"/>
              <a:gd name="connsiteY102" fmla="*/ 822058 h 994407"/>
              <a:gd name="connsiteX103" fmla="*/ 342210 w 547363"/>
              <a:gd name="connsiteY103" fmla="*/ 813656 h 994407"/>
              <a:gd name="connsiteX104" fmla="*/ 368360 w 547363"/>
              <a:gd name="connsiteY104" fmla="*/ 812255 h 994407"/>
              <a:gd name="connsiteX105" fmla="*/ 395148 w 547363"/>
              <a:gd name="connsiteY105" fmla="*/ 809455 h 994407"/>
              <a:gd name="connsiteX106" fmla="*/ 371549 w 547363"/>
              <a:gd name="connsiteY106" fmla="*/ 832560 h 994407"/>
              <a:gd name="connsiteX107" fmla="*/ 330092 w 547363"/>
              <a:gd name="connsiteY107" fmla="*/ 855666 h 994407"/>
              <a:gd name="connsiteX108" fmla="*/ 277153 w 547363"/>
              <a:gd name="connsiteY108" fmla="*/ 854266 h 994407"/>
              <a:gd name="connsiteX109" fmla="*/ 237609 w 547363"/>
              <a:gd name="connsiteY109" fmla="*/ 860567 h 994407"/>
              <a:gd name="connsiteX110" fmla="*/ 230174 w 547363"/>
              <a:gd name="connsiteY110" fmla="*/ 861257 h 994407"/>
              <a:gd name="connsiteX111" fmla="*/ 230273 w 547363"/>
              <a:gd name="connsiteY111" fmla="*/ 860774 h 994407"/>
              <a:gd name="connsiteX112" fmla="*/ 145532 w 547363"/>
              <a:gd name="connsiteY112" fmla="*/ 904552 h 994407"/>
              <a:gd name="connsiteX113" fmla="*/ 158520 w 547363"/>
              <a:gd name="connsiteY113" fmla="*/ 906780 h 994407"/>
              <a:gd name="connsiteX114" fmla="*/ 173190 w 547363"/>
              <a:gd name="connsiteY114" fmla="*/ 903979 h 994407"/>
              <a:gd name="connsiteX115" fmla="*/ 209545 w 547363"/>
              <a:gd name="connsiteY115" fmla="*/ 884374 h 994407"/>
              <a:gd name="connsiteX116" fmla="*/ 268861 w 547363"/>
              <a:gd name="connsiteY116" fmla="*/ 885074 h 994407"/>
              <a:gd name="connsiteX117" fmla="*/ 295650 w 547363"/>
              <a:gd name="connsiteY117" fmla="*/ 887175 h 994407"/>
              <a:gd name="connsiteX118" fmla="*/ 269500 w 547363"/>
              <a:gd name="connsiteY118" fmla="*/ 905380 h 994407"/>
              <a:gd name="connsiteX119" fmla="*/ 225490 w 547363"/>
              <a:gd name="connsiteY119" fmla="*/ 921484 h 994407"/>
              <a:gd name="connsiteX120" fmla="*/ 171914 w 547363"/>
              <a:gd name="connsiteY120" fmla="*/ 913081 h 994407"/>
              <a:gd name="connsiteX121" fmla="*/ 131094 w 547363"/>
              <a:gd name="connsiteY121" fmla="*/ 915182 h 994407"/>
              <a:gd name="connsiteX122" fmla="*/ 124938 w 547363"/>
              <a:gd name="connsiteY122" fmla="*/ 915191 h 994407"/>
              <a:gd name="connsiteX123" fmla="*/ 120890 w 547363"/>
              <a:gd name="connsiteY123" fmla="*/ 917282 h 994407"/>
              <a:gd name="connsiteX124" fmla="*/ 61573 w 547363"/>
              <a:gd name="connsiteY124" fmla="*/ 946690 h 994407"/>
              <a:gd name="connsiteX125" fmla="*/ 33509 w 547363"/>
              <a:gd name="connsiteY125" fmla="*/ 963494 h 994407"/>
              <a:gd name="connsiteX126" fmla="*/ 11185 w 547363"/>
              <a:gd name="connsiteY126" fmla="*/ 985900 h 994407"/>
              <a:gd name="connsiteX127" fmla="*/ 4170 w 547363"/>
              <a:gd name="connsiteY127" fmla="*/ 994302 h 994407"/>
              <a:gd name="connsiteX128" fmla="*/ 1619 w 547363"/>
              <a:gd name="connsiteY128" fmla="*/ 978898 h 994407"/>
              <a:gd name="connsiteX129" fmla="*/ 9272 w 547363"/>
              <a:gd name="connsiteY129" fmla="*/ 968396 h 994407"/>
              <a:gd name="connsiteX130" fmla="*/ 36698 w 547363"/>
              <a:gd name="connsiteY130" fmla="*/ 947390 h 994407"/>
              <a:gd name="connsiteX131" fmla="*/ 81504 w 547363"/>
              <a:gd name="connsiteY131" fmla="*/ 923234 h 994407"/>
              <a:gd name="connsiteX132" fmla="*/ 128847 w 547363"/>
              <a:gd name="connsiteY132" fmla="*/ 900540 h 994407"/>
              <a:gd name="connsiteX133" fmla="*/ 143770 w 547363"/>
              <a:gd name="connsiteY133" fmla="*/ 886824 h 994407"/>
              <a:gd name="connsiteX134" fmla="*/ 154693 w 547363"/>
              <a:gd name="connsiteY134" fmla="*/ 871070 h 994407"/>
              <a:gd name="connsiteX135" fmla="*/ 180843 w 547363"/>
              <a:gd name="connsiteY135" fmla="*/ 821357 h 994407"/>
              <a:gd name="connsiteX136" fmla="*/ 214647 w 547363"/>
              <a:gd name="connsiteY136" fmla="*/ 794050 h 994407"/>
              <a:gd name="connsiteX137" fmla="*/ 238884 w 547363"/>
              <a:gd name="connsiteY137" fmla="*/ 780747 h 994407"/>
              <a:gd name="connsiteX138" fmla="*/ 229316 w 547363"/>
              <a:gd name="connsiteY138" fmla="*/ 805953 h 994407"/>
              <a:gd name="connsiteX139" fmla="*/ 198064 w 547363"/>
              <a:gd name="connsiteY139" fmla="*/ 857767 h 994407"/>
              <a:gd name="connsiteX140" fmla="*/ 161708 w 547363"/>
              <a:gd name="connsiteY140" fmla="*/ 875971 h 994407"/>
              <a:gd name="connsiteX141" fmla="*/ 150547 w 547363"/>
              <a:gd name="connsiteY141" fmla="*/ 886474 h 994407"/>
              <a:gd name="connsiteX142" fmla="*/ 147699 w 547363"/>
              <a:gd name="connsiteY142" fmla="*/ 891297 h 994407"/>
              <a:gd name="connsiteX143" fmla="*/ 209147 w 547363"/>
              <a:gd name="connsiteY143" fmla="*/ 860042 h 994407"/>
              <a:gd name="connsiteX144" fmla="*/ 229773 w 547363"/>
              <a:gd name="connsiteY144" fmla="*/ 847656 h 994407"/>
              <a:gd name="connsiteX145" fmla="*/ 230593 w 547363"/>
              <a:gd name="connsiteY145" fmla="*/ 846564 h 994407"/>
              <a:gd name="connsiteX146" fmla="*/ 256106 w 547363"/>
              <a:gd name="connsiteY146" fmla="*/ 815056 h 994407"/>
              <a:gd name="connsiteX147" fmla="*/ 275240 w 547363"/>
              <a:gd name="connsiteY147" fmla="*/ 763942 h 994407"/>
              <a:gd name="connsiteX148" fmla="*/ 302666 w 547363"/>
              <a:gd name="connsiteY148" fmla="*/ 733134 h 994407"/>
              <a:gd name="connsiteX149" fmla="*/ 323076 w 547363"/>
              <a:gd name="connsiteY149" fmla="*/ 717030 h 994407"/>
              <a:gd name="connsiteX150" fmla="*/ 317974 w 547363"/>
              <a:gd name="connsiteY150" fmla="*/ 742236 h 994407"/>
              <a:gd name="connsiteX151" fmla="*/ 311596 w 547363"/>
              <a:gd name="connsiteY151" fmla="*/ 768143 h 994407"/>
              <a:gd name="connsiteX152" fmla="*/ 295013 w 547363"/>
              <a:gd name="connsiteY152" fmla="*/ 796151 h 994407"/>
              <a:gd name="connsiteX153" fmla="*/ 262484 w 547363"/>
              <a:gd name="connsiteY153" fmla="*/ 817856 h 994407"/>
              <a:gd name="connsiteX154" fmla="*/ 252045 w 547363"/>
              <a:gd name="connsiteY154" fmla="*/ 834281 h 994407"/>
              <a:gd name="connsiteX155" fmla="*/ 282894 w 547363"/>
              <a:gd name="connsiteY155" fmla="*/ 815756 h 994407"/>
              <a:gd name="connsiteX156" fmla="*/ 331156 w 547363"/>
              <a:gd name="connsiteY156" fmla="*/ 777572 h 994407"/>
              <a:gd name="connsiteX157" fmla="*/ 339898 w 547363"/>
              <a:gd name="connsiteY157" fmla="*/ 764817 h 994407"/>
              <a:gd name="connsiteX158" fmla="*/ 346037 w 547363"/>
              <a:gd name="connsiteY158" fmla="*/ 747838 h 994407"/>
              <a:gd name="connsiteX159" fmla="*/ 354966 w 547363"/>
              <a:gd name="connsiteY159" fmla="*/ 696024 h 994407"/>
              <a:gd name="connsiteX160" fmla="*/ 374101 w 547363"/>
              <a:gd name="connsiteY160" fmla="*/ 661716 h 994407"/>
              <a:gd name="connsiteX161" fmla="*/ 389408 w 547363"/>
              <a:gd name="connsiteY161" fmla="*/ 642111 h 994407"/>
              <a:gd name="connsiteX162" fmla="*/ 390684 w 547363"/>
              <a:gd name="connsiteY162" fmla="*/ 666617 h 994407"/>
              <a:gd name="connsiteX163" fmla="*/ 390046 w 547363"/>
              <a:gd name="connsiteY163" fmla="*/ 692524 h 994407"/>
              <a:gd name="connsiteX164" fmla="*/ 380479 w 547363"/>
              <a:gd name="connsiteY164" fmla="*/ 722631 h 994407"/>
              <a:gd name="connsiteX165" fmla="*/ 353691 w 547363"/>
              <a:gd name="connsiteY165" fmla="*/ 749939 h 994407"/>
              <a:gd name="connsiteX166" fmla="*/ 347173 w 547363"/>
              <a:gd name="connsiteY166" fmla="*/ 764899 h 994407"/>
              <a:gd name="connsiteX167" fmla="*/ 355684 w 547363"/>
              <a:gd name="connsiteY167" fmla="*/ 758166 h 994407"/>
              <a:gd name="connsiteX168" fmla="*/ 408922 w 547363"/>
              <a:gd name="connsiteY168" fmla="*/ 696868 h 994407"/>
              <a:gd name="connsiteX169" fmla="*/ 415160 w 547363"/>
              <a:gd name="connsiteY169" fmla="*/ 681584 h 994407"/>
              <a:gd name="connsiteX170" fmla="*/ 416834 w 547363"/>
              <a:gd name="connsiteY170" fmla="*/ 663817 h 994407"/>
              <a:gd name="connsiteX171" fmla="*/ 413645 w 547363"/>
              <a:gd name="connsiteY171" fmla="*/ 643511 h 994407"/>
              <a:gd name="connsiteX172" fmla="*/ 412369 w 547363"/>
              <a:gd name="connsiteY172" fmla="*/ 613403 h 994407"/>
              <a:gd name="connsiteX173" fmla="*/ 421299 w 547363"/>
              <a:gd name="connsiteY173" fmla="*/ 576293 h 994407"/>
              <a:gd name="connsiteX174" fmla="*/ 430228 w 547363"/>
              <a:gd name="connsiteY174" fmla="*/ 553188 h 994407"/>
              <a:gd name="connsiteX175" fmla="*/ 437882 w 547363"/>
              <a:gd name="connsiteY175" fmla="*/ 575594 h 994407"/>
              <a:gd name="connsiteX176" fmla="*/ 444260 w 547363"/>
              <a:gd name="connsiteY176" fmla="*/ 599400 h 994407"/>
              <a:gd name="connsiteX177" fmla="*/ 442984 w 547363"/>
              <a:gd name="connsiteY177" fmla="*/ 630208 h 994407"/>
              <a:gd name="connsiteX178" fmla="*/ 424488 w 547363"/>
              <a:gd name="connsiteY178" fmla="*/ 663116 h 994407"/>
              <a:gd name="connsiteX179" fmla="*/ 421545 w 547363"/>
              <a:gd name="connsiteY179" fmla="*/ 680706 h 994407"/>
              <a:gd name="connsiteX180" fmla="*/ 462151 w 547363"/>
              <a:gd name="connsiteY180" fmla="*/ 603315 h 994407"/>
              <a:gd name="connsiteX181" fmla="*/ 464431 w 547363"/>
              <a:gd name="connsiteY181" fmla="*/ 582858 h 994407"/>
              <a:gd name="connsiteX182" fmla="*/ 461481 w 547363"/>
              <a:gd name="connsiteY182" fmla="*/ 565791 h 994407"/>
              <a:gd name="connsiteX183" fmla="*/ 444260 w 547363"/>
              <a:gd name="connsiteY183" fmla="*/ 520279 h 994407"/>
              <a:gd name="connsiteX184" fmla="*/ 442985 w 547363"/>
              <a:gd name="connsiteY184" fmla="*/ 482469 h 994407"/>
              <a:gd name="connsiteX185" fmla="*/ 445536 w 547363"/>
              <a:gd name="connsiteY185" fmla="*/ 457963 h 994407"/>
              <a:gd name="connsiteX186" fmla="*/ 458292 w 547363"/>
              <a:gd name="connsiteY186" fmla="*/ 476868 h 994407"/>
              <a:gd name="connsiteX187" fmla="*/ 470410 w 547363"/>
              <a:gd name="connsiteY187" fmla="*/ 497173 h 994407"/>
              <a:gd name="connsiteX188" fmla="*/ 476788 w 547363"/>
              <a:gd name="connsiteY188" fmla="*/ 526581 h 994407"/>
              <a:gd name="connsiteX189" fmla="*/ 467859 w 547363"/>
              <a:gd name="connsiteY189" fmla="*/ 562991 h 994407"/>
              <a:gd name="connsiteX190" fmla="*/ 467381 w 547363"/>
              <a:gd name="connsiteY190" fmla="*/ 576907 h 994407"/>
              <a:gd name="connsiteX191" fmla="*/ 468745 w 547363"/>
              <a:gd name="connsiteY191" fmla="*/ 583148 h 994407"/>
              <a:gd name="connsiteX192" fmla="*/ 488269 w 547363"/>
              <a:gd name="connsiteY192" fmla="*/ 502774 h 994407"/>
              <a:gd name="connsiteX193" fmla="*/ 488413 w 547363"/>
              <a:gd name="connsiteY193" fmla="*/ 497736 h 994407"/>
              <a:gd name="connsiteX194" fmla="*/ 488269 w 547363"/>
              <a:gd name="connsiteY194" fmla="*/ 497173 h 994407"/>
              <a:gd name="connsiteX195" fmla="*/ 478064 w 547363"/>
              <a:gd name="connsiteY195" fmla="*/ 460763 h 994407"/>
              <a:gd name="connsiteX196" fmla="*/ 451913 w 547363"/>
              <a:gd name="connsiteY196" fmla="*/ 422254 h 994407"/>
              <a:gd name="connsiteX197" fmla="*/ 442984 w 547363"/>
              <a:gd name="connsiteY197" fmla="*/ 385844 h 994407"/>
              <a:gd name="connsiteX198" fmla="*/ 441071 w 547363"/>
              <a:gd name="connsiteY198" fmla="*/ 360638 h 994407"/>
              <a:gd name="connsiteX199" fmla="*/ 456378 w 547363"/>
              <a:gd name="connsiteY199" fmla="*/ 376742 h 994407"/>
              <a:gd name="connsiteX200" fmla="*/ 471686 w 547363"/>
              <a:gd name="connsiteY200" fmla="*/ 393546 h 994407"/>
              <a:gd name="connsiteX201" fmla="*/ 483804 w 547363"/>
              <a:gd name="connsiteY201" fmla="*/ 420153 h 994407"/>
              <a:gd name="connsiteX202" fmla="*/ 483804 w 547363"/>
              <a:gd name="connsiteY202" fmla="*/ 457263 h 994407"/>
              <a:gd name="connsiteX203" fmla="*/ 489167 w 547363"/>
              <a:gd name="connsiteY203" fmla="*/ 471329 h 994407"/>
              <a:gd name="connsiteX204" fmla="*/ 490900 w 547363"/>
              <a:gd name="connsiteY204" fmla="*/ 410701 h 994407"/>
              <a:gd name="connsiteX205" fmla="*/ 487930 w 547363"/>
              <a:gd name="connsiteY205" fmla="*/ 387143 h 994407"/>
              <a:gd name="connsiteX206" fmla="*/ 487630 w 547363"/>
              <a:gd name="connsiteY206" fmla="*/ 386544 h 994407"/>
              <a:gd name="connsiteX207" fmla="*/ 471047 w 547363"/>
              <a:gd name="connsiteY207" fmla="*/ 355036 h 994407"/>
              <a:gd name="connsiteX208" fmla="*/ 439157 w 547363"/>
              <a:gd name="connsiteY208" fmla="*/ 322828 h 994407"/>
              <a:gd name="connsiteX209" fmla="*/ 425125 w 547363"/>
              <a:gd name="connsiteY209" fmla="*/ 288519 h 994407"/>
              <a:gd name="connsiteX210" fmla="*/ 419385 w 547363"/>
              <a:gd name="connsiteY210" fmla="*/ 264013 h 994407"/>
              <a:gd name="connsiteX211" fmla="*/ 436605 w 547363"/>
              <a:gd name="connsiteY211" fmla="*/ 277316 h 994407"/>
              <a:gd name="connsiteX212" fmla="*/ 469771 w 547363"/>
              <a:gd name="connsiteY212" fmla="*/ 314426 h 994407"/>
              <a:gd name="connsiteX213" fmla="*/ 476150 w 547363"/>
              <a:gd name="connsiteY213" fmla="*/ 350135 h 994407"/>
              <a:gd name="connsiteX214" fmla="*/ 485009 w 547363"/>
              <a:gd name="connsiteY214" fmla="*/ 363975 h 994407"/>
              <a:gd name="connsiteX215" fmla="*/ 480615 w 547363"/>
              <a:gd name="connsiteY215" fmla="*/ 329130 h 994407"/>
              <a:gd name="connsiteX216" fmla="*/ 469861 w 547363"/>
              <a:gd name="connsiteY216" fmla="*/ 283322 h 994407"/>
              <a:gd name="connsiteX217" fmla="*/ 468497 w 547363"/>
              <a:gd name="connsiteY217" fmla="*/ 282918 h 994407"/>
              <a:gd name="connsiteX218" fmla="*/ 448725 w 547363"/>
              <a:gd name="connsiteY218" fmla="*/ 254910 h 994407"/>
              <a:gd name="connsiteX219" fmla="*/ 414283 w 547363"/>
              <a:gd name="connsiteY219" fmla="*/ 227603 h 994407"/>
              <a:gd name="connsiteX220" fmla="*/ 396424 w 547363"/>
              <a:gd name="connsiteY220" fmla="*/ 195394 h 994407"/>
              <a:gd name="connsiteX221" fmla="*/ 388771 w 547363"/>
              <a:gd name="connsiteY221" fmla="*/ 172289 h 994407"/>
              <a:gd name="connsiteX222" fmla="*/ 406629 w 547363"/>
              <a:gd name="connsiteY222" fmla="*/ 183492 h 994407"/>
              <a:gd name="connsiteX223" fmla="*/ 442347 w 547363"/>
              <a:gd name="connsiteY223" fmla="*/ 215700 h 994407"/>
              <a:gd name="connsiteX224" fmla="*/ 452552 w 547363"/>
              <a:gd name="connsiteY224" fmla="*/ 249309 h 994407"/>
              <a:gd name="connsiteX225" fmla="*/ 465411 w 547363"/>
              <a:gd name="connsiteY225" fmla="*/ 264366 h 994407"/>
              <a:gd name="connsiteX226" fmla="*/ 464670 w 547363"/>
              <a:gd name="connsiteY226" fmla="*/ 261212 h 994407"/>
              <a:gd name="connsiteX227" fmla="*/ 448725 w 547363"/>
              <a:gd name="connsiteY227" fmla="*/ 210099 h 994407"/>
              <a:gd name="connsiteX228" fmla="*/ 439587 w 547363"/>
              <a:gd name="connsiteY228" fmla="*/ 184363 h 994407"/>
              <a:gd name="connsiteX229" fmla="*/ 438519 w 547363"/>
              <a:gd name="connsiteY229" fmla="*/ 184191 h 994407"/>
              <a:gd name="connsiteX230" fmla="*/ 416196 w 547363"/>
              <a:gd name="connsiteY230" fmla="*/ 159685 h 994407"/>
              <a:gd name="connsiteX231" fmla="*/ 380478 w 547363"/>
              <a:gd name="connsiteY231" fmla="*/ 136579 h 994407"/>
              <a:gd name="connsiteX232" fmla="*/ 360706 w 547363"/>
              <a:gd name="connsiteY232" fmla="*/ 106471 h 994407"/>
              <a:gd name="connsiteX233" fmla="*/ 351777 w 547363"/>
              <a:gd name="connsiteY233" fmla="*/ 84066 h 994407"/>
              <a:gd name="connsiteX234" fmla="*/ 369636 w 547363"/>
              <a:gd name="connsiteY234" fmla="*/ 93868 h 994407"/>
              <a:gd name="connsiteX235" fmla="*/ 406629 w 547363"/>
              <a:gd name="connsiteY235" fmla="*/ 121875 h 994407"/>
              <a:gd name="connsiteX236" fmla="*/ 419385 w 547363"/>
              <a:gd name="connsiteY236" fmla="*/ 153383 h 994407"/>
              <a:gd name="connsiteX237" fmla="*/ 432708 w 547363"/>
              <a:gd name="connsiteY237" fmla="*/ 165793 h 994407"/>
              <a:gd name="connsiteX238" fmla="*/ 418269 w 547363"/>
              <a:gd name="connsiteY238" fmla="*/ 126515 h 994407"/>
              <a:gd name="connsiteX239" fmla="*/ 412369 w 547363"/>
              <a:gd name="connsiteY239" fmla="*/ 108572 h 994407"/>
              <a:gd name="connsiteX240" fmla="*/ 405353 w 547363"/>
              <a:gd name="connsiteY240" fmla="*/ 92468 h 994407"/>
              <a:gd name="connsiteX241" fmla="*/ 382392 w 547363"/>
              <a:gd name="connsiteY241" fmla="*/ 68662 h 994407"/>
              <a:gd name="connsiteX242" fmla="*/ 368360 w 547363"/>
              <a:gd name="connsiteY242" fmla="*/ 21750 h 994407"/>
              <a:gd name="connsiteX243" fmla="*/ 363896 w 547363"/>
              <a:gd name="connsiteY243" fmla="*/ 44 h 99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547363" h="994407">
                <a:moveTo>
                  <a:pt x="363896" y="44"/>
                </a:moveTo>
                <a:cubicBezTo>
                  <a:pt x="363258" y="-656"/>
                  <a:pt x="372825" y="7046"/>
                  <a:pt x="381755" y="16148"/>
                </a:cubicBezTo>
                <a:cubicBezTo>
                  <a:pt x="386857" y="21050"/>
                  <a:pt x="397700" y="29452"/>
                  <a:pt x="403440" y="46956"/>
                </a:cubicBezTo>
                <a:cubicBezTo>
                  <a:pt x="412369" y="71463"/>
                  <a:pt x="411732" y="78465"/>
                  <a:pt x="412369" y="91768"/>
                </a:cubicBezTo>
                <a:cubicBezTo>
                  <a:pt x="414283" y="100170"/>
                  <a:pt x="414921" y="107172"/>
                  <a:pt x="420023" y="116274"/>
                </a:cubicBezTo>
                <a:lnTo>
                  <a:pt x="439779" y="169382"/>
                </a:lnTo>
                <a:lnTo>
                  <a:pt x="441709" y="156010"/>
                </a:lnTo>
                <a:cubicBezTo>
                  <a:pt x="441709" y="150759"/>
                  <a:pt x="441071" y="146383"/>
                  <a:pt x="440433" y="143582"/>
                </a:cubicBezTo>
                <a:cubicBezTo>
                  <a:pt x="434055" y="132379"/>
                  <a:pt x="429590" y="121876"/>
                  <a:pt x="426401" y="112073"/>
                </a:cubicBezTo>
                <a:cubicBezTo>
                  <a:pt x="421936" y="97370"/>
                  <a:pt x="425126" y="68662"/>
                  <a:pt x="427677" y="60961"/>
                </a:cubicBezTo>
                <a:cubicBezTo>
                  <a:pt x="429590" y="51158"/>
                  <a:pt x="430228" y="38555"/>
                  <a:pt x="430228" y="37854"/>
                </a:cubicBezTo>
                <a:cubicBezTo>
                  <a:pt x="430228" y="37154"/>
                  <a:pt x="436606" y="48357"/>
                  <a:pt x="442346" y="60260"/>
                </a:cubicBezTo>
                <a:cubicBezTo>
                  <a:pt x="445536" y="67262"/>
                  <a:pt x="453190" y="79165"/>
                  <a:pt x="453190" y="98070"/>
                </a:cubicBezTo>
                <a:cubicBezTo>
                  <a:pt x="453190" y="125377"/>
                  <a:pt x="450638" y="131679"/>
                  <a:pt x="446811" y="144982"/>
                </a:cubicBezTo>
                <a:cubicBezTo>
                  <a:pt x="445536" y="156185"/>
                  <a:pt x="444260" y="163887"/>
                  <a:pt x="448087" y="179991"/>
                </a:cubicBezTo>
                <a:lnTo>
                  <a:pt x="445269" y="184138"/>
                </a:lnTo>
                <a:lnTo>
                  <a:pt x="469772" y="250009"/>
                </a:lnTo>
                <a:lnTo>
                  <a:pt x="473137" y="263547"/>
                </a:lnTo>
                <a:lnTo>
                  <a:pt x="475592" y="253948"/>
                </a:lnTo>
                <a:cubicBezTo>
                  <a:pt x="475991" y="248609"/>
                  <a:pt x="475513" y="244058"/>
                  <a:pt x="474875" y="240907"/>
                </a:cubicBezTo>
                <a:cubicBezTo>
                  <a:pt x="469772" y="228304"/>
                  <a:pt x="465945" y="217801"/>
                  <a:pt x="463394" y="207298"/>
                </a:cubicBezTo>
                <a:cubicBezTo>
                  <a:pt x="460205" y="191194"/>
                  <a:pt x="465945" y="162487"/>
                  <a:pt x="468497" y="154784"/>
                </a:cubicBezTo>
                <a:cubicBezTo>
                  <a:pt x="471685" y="144982"/>
                  <a:pt x="472961" y="131679"/>
                  <a:pt x="472961" y="131679"/>
                </a:cubicBezTo>
                <a:cubicBezTo>
                  <a:pt x="472961" y="130978"/>
                  <a:pt x="478702" y="142882"/>
                  <a:pt x="483804" y="156185"/>
                </a:cubicBezTo>
                <a:cubicBezTo>
                  <a:pt x="486356" y="163887"/>
                  <a:pt x="493371" y="176490"/>
                  <a:pt x="492096" y="196096"/>
                </a:cubicBezTo>
                <a:cubicBezTo>
                  <a:pt x="490182" y="223402"/>
                  <a:pt x="486356" y="230404"/>
                  <a:pt x="481891" y="243007"/>
                </a:cubicBezTo>
                <a:cubicBezTo>
                  <a:pt x="479339" y="254210"/>
                  <a:pt x="477426" y="262612"/>
                  <a:pt x="479339" y="279417"/>
                </a:cubicBezTo>
                <a:lnTo>
                  <a:pt x="477565" y="281365"/>
                </a:lnTo>
                <a:lnTo>
                  <a:pt x="487153" y="319940"/>
                </a:lnTo>
                <a:lnTo>
                  <a:pt x="494531" y="369326"/>
                </a:lnTo>
                <a:lnTo>
                  <a:pt x="498713" y="359237"/>
                </a:lnTo>
                <a:cubicBezTo>
                  <a:pt x="499909" y="353811"/>
                  <a:pt x="500068" y="349085"/>
                  <a:pt x="499750" y="345934"/>
                </a:cubicBezTo>
                <a:cubicBezTo>
                  <a:pt x="495923" y="331930"/>
                  <a:pt x="493372" y="320727"/>
                  <a:pt x="492096" y="309524"/>
                </a:cubicBezTo>
                <a:cubicBezTo>
                  <a:pt x="490820" y="292720"/>
                  <a:pt x="499112" y="264012"/>
                  <a:pt x="502938" y="256311"/>
                </a:cubicBezTo>
                <a:cubicBezTo>
                  <a:pt x="506765" y="246508"/>
                  <a:pt x="509317" y="232505"/>
                  <a:pt x="509317" y="232505"/>
                </a:cubicBezTo>
                <a:cubicBezTo>
                  <a:pt x="509317" y="231804"/>
                  <a:pt x="514419" y="245108"/>
                  <a:pt x="518246" y="259112"/>
                </a:cubicBezTo>
                <a:cubicBezTo>
                  <a:pt x="520160" y="267514"/>
                  <a:pt x="525900" y="281517"/>
                  <a:pt x="522711" y="301822"/>
                </a:cubicBezTo>
                <a:cubicBezTo>
                  <a:pt x="517609" y="330530"/>
                  <a:pt x="513144" y="336131"/>
                  <a:pt x="506128" y="348734"/>
                </a:cubicBezTo>
                <a:cubicBezTo>
                  <a:pt x="502301" y="359937"/>
                  <a:pt x="499112" y="367639"/>
                  <a:pt x="498474" y="385844"/>
                </a:cubicBezTo>
                <a:lnTo>
                  <a:pt x="497158" y="386906"/>
                </a:lnTo>
                <a:lnTo>
                  <a:pt x="497836" y="391446"/>
                </a:lnTo>
                <a:cubicBezTo>
                  <a:pt x="500069" y="415602"/>
                  <a:pt x="501025" y="439933"/>
                  <a:pt x="500228" y="464177"/>
                </a:cubicBezTo>
                <a:lnTo>
                  <a:pt x="498429" y="480152"/>
                </a:lnTo>
                <a:lnTo>
                  <a:pt x="504692" y="470916"/>
                </a:lnTo>
                <a:cubicBezTo>
                  <a:pt x="507084" y="465665"/>
                  <a:pt x="508359" y="460764"/>
                  <a:pt x="508678" y="457263"/>
                </a:cubicBezTo>
                <a:cubicBezTo>
                  <a:pt x="507403" y="442559"/>
                  <a:pt x="506765" y="430656"/>
                  <a:pt x="507403" y="418753"/>
                </a:cubicBezTo>
                <a:cubicBezTo>
                  <a:pt x="508040" y="410350"/>
                  <a:pt x="511868" y="399147"/>
                  <a:pt x="515695" y="388645"/>
                </a:cubicBezTo>
                <a:cubicBezTo>
                  <a:pt x="519521" y="378843"/>
                  <a:pt x="523986" y="369740"/>
                  <a:pt x="526537" y="365539"/>
                </a:cubicBezTo>
                <a:cubicBezTo>
                  <a:pt x="532277" y="355736"/>
                  <a:pt x="536105" y="342433"/>
                  <a:pt x="536105" y="341733"/>
                </a:cubicBezTo>
                <a:cubicBezTo>
                  <a:pt x="536105" y="341033"/>
                  <a:pt x="539931" y="355736"/>
                  <a:pt x="541845" y="371140"/>
                </a:cubicBezTo>
                <a:cubicBezTo>
                  <a:pt x="543120" y="380243"/>
                  <a:pt x="546947" y="396347"/>
                  <a:pt x="539931" y="416652"/>
                </a:cubicBezTo>
                <a:cubicBezTo>
                  <a:pt x="529726" y="446060"/>
                  <a:pt x="523986" y="450961"/>
                  <a:pt x="514418" y="462164"/>
                </a:cubicBezTo>
                <a:cubicBezTo>
                  <a:pt x="508040" y="472667"/>
                  <a:pt x="503576" y="479668"/>
                  <a:pt x="499112" y="497873"/>
                </a:cubicBezTo>
                <a:lnTo>
                  <a:pt x="495732" y="504095"/>
                </a:lnTo>
                <a:lnTo>
                  <a:pt x="492096" y="536383"/>
                </a:lnTo>
                <a:lnTo>
                  <a:pt x="476621" y="591439"/>
                </a:lnTo>
                <a:lnTo>
                  <a:pt x="485159" y="584346"/>
                </a:lnTo>
                <a:cubicBezTo>
                  <a:pt x="488907" y="579795"/>
                  <a:pt x="491458" y="575244"/>
                  <a:pt x="492733" y="572093"/>
                </a:cubicBezTo>
                <a:cubicBezTo>
                  <a:pt x="495285" y="556689"/>
                  <a:pt x="497836" y="544785"/>
                  <a:pt x="501025" y="532883"/>
                </a:cubicBezTo>
                <a:cubicBezTo>
                  <a:pt x="503576" y="524480"/>
                  <a:pt x="509954" y="513977"/>
                  <a:pt x="516332" y="504875"/>
                </a:cubicBezTo>
                <a:cubicBezTo>
                  <a:pt x="522710" y="495773"/>
                  <a:pt x="529088" y="487370"/>
                  <a:pt x="532278" y="484570"/>
                </a:cubicBezTo>
                <a:cubicBezTo>
                  <a:pt x="539932" y="476167"/>
                  <a:pt x="546947" y="462864"/>
                  <a:pt x="546947" y="462864"/>
                </a:cubicBezTo>
                <a:cubicBezTo>
                  <a:pt x="546947" y="462164"/>
                  <a:pt x="548223" y="478268"/>
                  <a:pt x="546310" y="495073"/>
                </a:cubicBezTo>
                <a:cubicBezTo>
                  <a:pt x="545672" y="504875"/>
                  <a:pt x="545672" y="522380"/>
                  <a:pt x="534191" y="541285"/>
                </a:cubicBezTo>
                <a:cubicBezTo>
                  <a:pt x="525900" y="554588"/>
                  <a:pt x="519522" y="562290"/>
                  <a:pt x="513781" y="567191"/>
                </a:cubicBezTo>
                <a:cubicBezTo>
                  <a:pt x="508041" y="571392"/>
                  <a:pt x="503576" y="574193"/>
                  <a:pt x="497198" y="578394"/>
                </a:cubicBezTo>
                <a:cubicBezTo>
                  <a:pt x="488268" y="587497"/>
                  <a:pt x="481890" y="592398"/>
                  <a:pt x="472961" y="609202"/>
                </a:cubicBezTo>
                <a:lnTo>
                  <a:pt x="468780" y="613594"/>
                </a:lnTo>
                <a:lnTo>
                  <a:pt x="441071" y="670117"/>
                </a:lnTo>
                <a:lnTo>
                  <a:pt x="422983" y="695246"/>
                </a:lnTo>
                <a:lnTo>
                  <a:pt x="435411" y="690335"/>
                </a:lnTo>
                <a:cubicBezTo>
                  <a:pt x="440274" y="687096"/>
                  <a:pt x="443941" y="683420"/>
                  <a:pt x="446173" y="680620"/>
                </a:cubicBezTo>
                <a:cubicBezTo>
                  <a:pt x="453190" y="666616"/>
                  <a:pt x="458929" y="655413"/>
                  <a:pt x="465308" y="644911"/>
                </a:cubicBezTo>
                <a:cubicBezTo>
                  <a:pt x="470410" y="637209"/>
                  <a:pt x="479339" y="628806"/>
                  <a:pt x="487631" y="621805"/>
                </a:cubicBezTo>
                <a:cubicBezTo>
                  <a:pt x="496561" y="614803"/>
                  <a:pt x="504852" y="608502"/>
                  <a:pt x="508679" y="606401"/>
                </a:cubicBezTo>
                <a:cubicBezTo>
                  <a:pt x="518246" y="600099"/>
                  <a:pt x="529089" y="588897"/>
                  <a:pt x="529089" y="588897"/>
                </a:cubicBezTo>
                <a:cubicBezTo>
                  <a:pt x="529089" y="588196"/>
                  <a:pt x="525900" y="605000"/>
                  <a:pt x="520159" y="621105"/>
                </a:cubicBezTo>
                <a:cubicBezTo>
                  <a:pt x="516971" y="630207"/>
                  <a:pt x="511868" y="648411"/>
                  <a:pt x="495285" y="663815"/>
                </a:cubicBezTo>
                <a:cubicBezTo>
                  <a:pt x="483166" y="674318"/>
                  <a:pt x="474875" y="679219"/>
                  <a:pt x="467859" y="682721"/>
                </a:cubicBezTo>
                <a:cubicBezTo>
                  <a:pt x="460843" y="684821"/>
                  <a:pt x="455741" y="686221"/>
                  <a:pt x="448725" y="688322"/>
                </a:cubicBezTo>
                <a:cubicBezTo>
                  <a:pt x="437882" y="693923"/>
                  <a:pt x="429590" y="697424"/>
                  <a:pt x="416197" y="710728"/>
                </a:cubicBezTo>
                <a:cubicBezTo>
                  <a:pt x="412848" y="713879"/>
                  <a:pt x="410775" y="714710"/>
                  <a:pt x="409669" y="714163"/>
                </a:cubicBezTo>
                <a:lnTo>
                  <a:pt x="409617" y="713816"/>
                </a:lnTo>
                <a:lnTo>
                  <a:pt x="399932" y="727270"/>
                </a:lnTo>
                <a:cubicBezTo>
                  <a:pt x="384784" y="745037"/>
                  <a:pt x="368361" y="761492"/>
                  <a:pt x="351140" y="776546"/>
                </a:cubicBezTo>
                <a:lnTo>
                  <a:pt x="345357" y="780669"/>
                </a:lnTo>
                <a:lnTo>
                  <a:pt x="357996" y="779259"/>
                </a:lnTo>
                <a:cubicBezTo>
                  <a:pt x="363577" y="777421"/>
                  <a:pt x="368041" y="774795"/>
                  <a:pt x="370912" y="772345"/>
                </a:cubicBezTo>
                <a:cubicBezTo>
                  <a:pt x="381117" y="760441"/>
                  <a:pt x="389408" y="751339"/>
                  <a:pt x="398976" y="742937"/>
                </a:cubicBezTo>
                <a:cubicBezTo>
                  <a:pt x="405991" y="736635"/>
                  <a:pt x="416834" y="731734"/>
                  <a:pt x="427039" y="727533"/>
                </a:cubicBezTo>
                <a:cubicBezTo>
                  <a:pt x="437244" y="723332"/>
                  <a:pt x="447449" y="719831"/>
                  <a:pt x="451914" y="719131"/>
                </a:cubicBezTo>
                <a:cubicBezTo>
                  <a:pt x="462757" y="716330"/>
                  <a:pt x="476789" y="708628"/>
                  <a:pt x="476789" y="708628"/>
                </a:cubicBezTo>
                <a:cubicBezTo>
                  <a:pt x="477426" y="707928"/>
                  <a:pt x="469135" y="723332"/>
                  <a:pt x="458930" y="737336"/>
                </a:cubicBezTo>
                <a:cubicBezTo>
                  <a:pt x="453189" y="745037"/>
                  <a:pt x="443622" y="761142"/>
                  <a:pt x="423212" y="770244"/>
                </a:cubicBezTo>
                <a:cubicBezTo>
                  <a:pt x="408542" y="776546"/>
                  <a:pt x="399613" y="778646"/>
                  <a:pt x="391959" y="780047"/>
                </a:cubicBezTo>
                <a:cubicBezTo>
                  <a:pt x="384944" y="781447"/>
                  <a:pt x="379203" y="780747"/>
                  <a:pt x="371549" y="780747"/>
                </a:cubicBezTo>
                <a:cubicBezTo>
                  <a:pt x="359431" y="782847"/>
                  <a:pt x="350502" y="784248"/>
                  <a:pt x="334556" y="794050"/>
                </a:cubicBezTo>
                <a:cubicBezTo>
                  <a:pt x="330570" y="796501"/>
                  <a:pt x="328338" y="796895"/>
                  <a:pt x="327351" y="796118"/>
                </a:cubicBezTo>
                <a:lnTo>
                  <a:pt x="327499" y="793401"/>
                </a:lnTo>
                <a:lnTo>
                  <a:pt x="250305" y="848434"/>
                </a:lnTo>
                <a:lnTo>
                  <a:pt x="263998" y="849452"/>
                </a:lnTo>
                <a:cubicBezTo>
                  <a:pt x="269818" y="848664"/>
                  <a:pt x="274602" y="846914"/>
                  <a:pt x="277791" y="845163"/>
                </a:cubicBezTo>
                <a:cubicBezTo>
                  <a:pt x="289909" y="835361"/>
                  <a:pt x="300114" y="827659"/>
                  <a:pt x="310957" y="822058"/>
                </a:cubicBezTo>
                <a:cubicBezTo>
                  <a:pt x="319248" y="817857"/>
                  <a:pt x="330729" y="815056"/>
                  <a:pt x="342210" y="813656"/>
                </a:cubicBezTo>
                <a:cubicBezTo>
                  <a:pt x="353690" y="812255"/>
                  <a:pt x="363895" y="811555"/>
                  <a:pt x="368360" y="812255"/>
                </a:cubicBezTo>
                <a:cubicBezTo>
                  <a:pt x="379841" y="812955"/>
                  <a:pt x="395148" y="809455"/>
                  <a:pt x="395148" y="809455"/>
                </a:cubicBezTo>
                <a:cubicBezTo>
                  <a:pt x="395786" y="808754"/>
                  <a:pt x="384305" y="821357"/>
                  <a:pt x="371549" y="832560"/>
                </a:cubicBezTo>
                <a:cubicBezTo>
                  <a:pt x="363895" y="838862"/>
                  <a:pt x="351777" y="852165"/>
                  <a:pt x="330092" y="855666"/>
                </a:cubicBezTo>
                <a:cubicBezTo>
                  <a:pt x="299477" y="860567"/>
                  <a:pt x="291823" y="857067"/>
                  <a:pt x="277153" y="854266"/>
                </a:cubicBezTo>
                <a:cubicBezTo>
                  <a:pt x="264397" y="854266"/>
                  <a:pt x="255467" y="852866"/>
                  <a:pt x="237609" y="860567"/>
                </a:cubicBezTo>
                <a:cubicBezTo>
                  <a:pt x="233304" y="862318"/>
                  <a:pt x="231031" y="862274"/>
                  <a:pt x="230174" y="861257"/>
                </a:cubicBezTo>
                <a:lnTo>
                  <a:pt x="230273" y="860774"/>
                </a:lnTo>
                <a:lnTo>
                  <a:pt x="145532" y="904552"/>
                </a:lnTo>
                <a:lnTo>
                  <a:pt x="158520" y="906780"/>
                </a:lnTo>
                <a:cubicBezTo>
                  <a:pt x="164580" y="906605"/>
                  <a:pt x="169682" y="905380"/>
                  <a:pt x="173190" y="903979"/>
                </a:cubicBezTo>
                <a:cubicBezTo>
                  <a:pt x="186584" y="894877"/>
                  <a:pt x="197427" y="889275"/>
                  <a:pt x="209545" y="884374"/>
                </a:cubicBezTo>
                <a:cubicBezTo>
                  <a:pt x="226766" y="878072"/>
                  <a:pt x="259932" y="882273"/>
                  <a:pt x="268861" y="885074"/>
                </a:cubicBezTo>
                <a:cubicBezTo>
                  <a:pt x="280342" y="887875"/>
                  <a:pt x="295650" y="887875"/>
                  <a:pt x="295650" y="887175"/>
                </a:cubicBezTo>
                <a:cubicBezTo>
                  <a:pt x="296288" y="886474"/>
                  <a:pt x="283531" y="896978"/>
                  <a:pt x="269500" y="905380"/>
                </a:cubicBezTo>
                <a:cubicBezTo>
                  <a:pt x="261208" y="910281"/>
                  <a:pt x="247814" y="920784"/>
                  <a:pt x="225490" y="921484"/>
                </a:cubicBezTo>
                <a:cubicBezTo>
                  <a:pt x="194238" y="922884"/>
                  <a:pt x="186584" y="918683"/>
                  <a:pt x="171914" y="913081"/>
                </a:cubicBezTo>
                <a:cubicBezTo>
                  <a:pt x="159158" y="911681"/>
                  <a:pt x="149591" y="909581"/>
                  <a:pt x="131094" y="915182"/>
                </a:cubicBezTo>
                <a:lnTo>
                  <a:pt x="124938" y="915191"/>
                </a:lnTo>
                <a:lnTo>
                  <a:pt x="120890" y="917282"/>
                </a:lnTo>
                <a:cubicBezTo>
                  <a:pt x="101117" y="927085"/>
                  <a:pt x="80707" y="936187"/>
                  <a:pt x="61573" y="946690"/>
                </a:cubicBezTo>
                <a:cubicBezTo>
                  <a:pt x="52005" y="952291"/>
                  <a:pt x="42439" y="957193"/>
                  <a:pt x="33509" y="963494"/>
                </a:cubicBezTo>
                <a:cubicBezTo>
                  <a:pt x="24580" y="969796"/>
                  <a:pt x="16288" y="976798"/>
                  <a:pt x="11185" y="985900"/>
                </a:cubicBezTo>
                <a:cubicBezTo>
                  <a:pt x="7997" y="992202"/>
                  <a:pt x="6721" y="995003"/>
                  <a:pt x="4170" y="994302"/>
                </a:cubicBezTo>
                <a:cubicBezTo>
                  <a:pt x="1619" y="992902"/>
                  <a:pt x="-2208" y="987300"/>
                  <a:pt x="1619" y="978898"/>
                </a:cubicBezTo>
                <a:cubicBezTo>
                  <a:pt x="1619" y="978898"/>
                  <a:pt x="3532" y="974697"/>
                  <a:pt x="9272" y="968396"/>
                </a:cubicBezTo>
                <a:cubicBezTo>
                  <a:pt x="15012" y="962094"/>
                  <a:pt x="23942" y="954392"/>
                  <a:pt x="36698" y="947390"/>
                </a:cubicBezTo>
                <a:cubicBezTo>
                  <a:pt x="48816" y="939688"/>
                  <a:pt x="63964" y="931811"/>
                  <a:pt x="81504" y="923234"/>
                </a:cubicBezTo>
                <a:lnTo>
                  <a:pt x="128847" y="900540"/>
                </a:lnTo>
                <a:lnTo>
                  <a:pt x="143770" y="886824"/>
                </a:lnTo>
                <a:cubicBezTo>
                  <a:pt x="147836" y="881748"/>
                  <a:pt x="150866" y="876671"/>
                  <a:pt x="154693" y="871070"/>
                </a:cubicBezTo>
                <a:cubicBezTo>
                  <a:pt x="160433" y="855666"/>
                  <a:pt x="162985" y="846564"/>
                  <a:pt x="180843" y="821357"/>
                </a:cubicBezTo>
                <a:cubicBezTo>
                  <a:pt x="193599" y="803153"/>
                  <a:pt x="206993" y="798251"/>
                  <a:pt x="214647" y="794050"/>
                </a:cubicBezTo>
                <a:cubicBezTo>
                  <a:pt x="227403" y="787048"/>
                  <a:pt x="239522" y="780747"/>
                  <a:pt x="238884" y="780747"/>
                </a:cubicBezTo>
                <a:cubicBezTo>
                  <a:pt x="238884" y="780747"/>
                  <a:pt x="232506" y="794050"/>
                  <a:pt x="229316" y="805953"/>
                </a:cubicBezTo>
                <a:cubicBezTo>
                  <a:pt x="227403" y="815756"/>
                  <a:pt x="212733" y="847264"/>
                  <a:pt x="198064" y="857767"/>
                </a:cubicBezTo>
                <a:cubicBezTo>
                  <a:pt x="187859" y="864768"/>
                  <a:pt x="176378" y="870370"/>
                  <a:pt x="161708" y="875971"/>
                </a:cubicBezTo>
                <a:cubicBezTo>
                  <a:pt x="158838" y="878072"/>
                  <a:pt x="154693" y="881573"/>
                  <a:pt x="150547" y="886474"/>
                </a:cubicBezTo>
                <a:lnTo>
                  <a:pt x="147699" y="891297"/>
                </a:lnTo>
                <a:lnTo>
                  <a:pt x="209147" y="860042"/>
                </a:lnTo>
                <a:lnTo>
                  <a:pt x="229773" y="847656"/>
                </a:lnTo>
                <a:lnTo>
                  <a:pt x="230593" y="846564"/>
                </a:lnTo>
                <a:cubicBezTo>
                  <a:pt x="246539" y="836061"/>
                  <a:pt x="250366" y="826959"/>
                  <a:pt x="256106" y="815056"/>
                </a:cubicBezTo>
                <a:cubicBezTo>
                  <a:pt x="259932" y="799652"/>
                  <a:pt x="261846" y="791249"/>
                  <a:pt x="275240" y="763942"/>
                </a:cubicBezTo>
                <a:cubicBezTo>
                  <a:pt x="284808" y="745037"/>
                  <a:pt x="296926" y="738736"/>
                  <a:pt x="302666" y="733134"/>
                </a:cubicBezTo>
                <a:cubicBezTo>
                  <a:pt x="312871" y="724732"/>
                  <a:pt x="323714" y="716330"/>
                  <a:pt x="323076" y="717030"/>
                </a:cubicBezTo>
                <a:cubicBezTo>
                  <a:pt x="323076" y="717030"/>
                  <a:pt x="319249" y="731033"/>
                  <a:pt x="317974" y="742236"/>
                </a:cubicBezTo>
                <a:cubicBezTo>
                  <a:pt x="317974" y="747138"/>
                  <a:pt x="315423" y="757640"/>
                  <a:pt x="311596" y="768143"/>
                </a:cubicBezTo>
                <a:cubicBezTo>
                  <a:pt x="307769" y="779347"/>
                  <a:pt x="302028" y="790550"/>
                  <a:pt x="295013" y="796151"/>
                </a:cubicBezTo>
                <a:cubicBezTo>
                  <a:pt x="286083" y="804553"/>
                  <a:pt x="275878" y="811555"/>
                  <a:pt x="262484" y="817856"/>
                </a:cubicBezTo>
                <a:lnTo>
                  <a:pt x="252045" y="834281"/>
                </a:lnTo>
                <a:lnTo>
                  <a:pt x="282894" y="815756"/>
                </a:lnTo>
                <a:lnTo>
                  <a:pt x="331156" y="777572"/>
                </a:lnTo>
                <a:lnTo>
                  <a:pt x="339898" y="764817"/>
                </a:lnTo>
                <a:cubicBezTo>
                  <a:pt x="342529" y="759216"/>
                  <a:pt x="344124" y="753789"/>
                  <a:pt x="346037" y="747838"/>
                </a:cubicBezTo>
                <a:cubicBezTo>
                  <a:pt x="347313" y="732434"/>
                  <a:pt x="347313" y="724031"/>
                  <a:pt x="354966" y="696024"/>
                </a:cubicBezTo>
                <a:cubicBezTo>
                  <a:pt x="360069" y="677120"/>
                  <a:pt x="369636" y="668017"/>
                  <a:pt x="374101" y="661716"/>
                </a:cubicBezTo>
                <a:cubicBezTo>
                  <a:pt x="381754" y="651213"/>
                  <a:pt x="390046" y="641410"/>
                  <a:pt x="389408" y="642111"/>
                </a:cubicBezTo>
                <a:cubicBezTo>
                  <a:pt x="389408" y="642111"/>
                  <a:pt x="389408" y="655414"/>
                  <a:pt x="390684" y="666617"/>
                </a:cubicBezTo>
                <a:cubicBezTo>
                  <a:pt x="391321" y="670818"/>
                  <a:pt x="391959" y="681321"/>
                  <a:pt x="390046" y="692524"/>
                </a:cubicBezTo>
                <a:cubicBezTo>
                  <a:pt x="388770" y="703727"/>
                  <a:pt x="384943" y="715629"/>
                  <a:pt x="380479" y="722631"/>
                </a:cubicBezTo>
                <a:cubicBezTo>
                  <a:pt x="373463" y="732434"/>
                  <a:pt x="365171" y="740836"/>
                  <a:pt x="353691" y="749939"/>
                </a:cubicBezTo>
                <a:lnTo>
                  <a:pt x="347173" y="764899"/>
                </a:lnTo>
                <a:lnTo>
                  <a:pt x="355684" y="758166"/>
                </a:lnTo>
                <a:lnTo>
                  <a:pt x="408922" y="696868"/>
                </a:lnTo>
                <a:lnTo>
                  <a:pt x="415160" y="681584"/>
                </a:lnTo>
                <a:cubicBezTo>
                  <a:pt x="416356" y="675720"/>
                  <a:pt x="416515" y="670118"/>
                  <a:pt x="416834" y="663817"/>
                </a:cubicBezTo>
                <a:cubicBezTo>
                  <a:pt x="415559" y="656114"/>
                  <a:pt x="414283" y="650513"/>
                  <a:pt x="413645" y="643511"/>
                </a:cubicBezTo>
                <a:cubicBezTo>
                  <a:pt x="413007" y="636509"/>
                  <a:pt x="413007" y="627407"/>
                  <a:pt x="412369" y="613403"/>
                </a:cubicBezTo>
                <a:cubicBezTo>
                  <a:pt x="412369" y="594498"/>
                  <a:pt x="418747" y="583295"/>
                  <a:pt x="421299" y="576293"/>
                </a:cubicBezTo>
                <a:cubicBezTo>
                  <a:pt x="425764" y="564391"/>
                  <a:pt x="430228" y="552487"/>
                  <a:pt x="430228" y="553188"/>
                </a:cubicBezTo>
                <a:cubicBezTo>
                  <a:pt x="430228" y="553188"/>
                  <a:pt x="434055" y="565791"/>
                  <a:pt x="437882" y="575594"/>
                </a:cubicBezTo>
                <a:cubicBezTo>
                  <a:pt x="439796" y="579094"/>
                  <a:pt x="442984" y="588897"/>
                  <a:pt x="444260" y="599400"/>
                </a:cubicBezTo>
                <a:cubicBezTo>
                  <a:pt x="445536" y="609902"/>
                  <a:pt x="445536" y="621806"/>
                  <a:pt x="442984" y="630208"/>
                </a:cubicBezTo>
                <a:cubicBezTo>
                  <a:pt x="439158" y="641411"/>
                  <a:pt x="433418" y="651913"/>
                  <a:pt x="424488" y="663116"/>
                </a:cubicBezTo>
                <a:lnTo>
                  <a:pt x="421545" y="680706"/>
                </a:lnTo>
                <a:lnTo>
                  <a:pt x="462151" y="603315"/>
                </a:lnTo>
                <a:lnTo>
                  <a:pt x="464431" y="582858"/>
                </a:lnTo>
                <a:cubicBezTo>
                  <a:pt x="464032" y="576994"/>
                  <a:pt x="462756" y="571743"/>
                  <a:pt x="461481" y="565791"/>
                </a:cubicBezTo>
                <a:cubicBezTo>
                  <a:pt x="455103" y="553188"/>
                  <a:pt x="451914" y="546186"/>
                  <a:pt x="444260" y="520279"/>
                </a:cubicBezTo>
                <a:cubicBezTo>
                  <a:pt x="439158" y="502775"/>
                  <a:pt x="442346" y="490172"/>
                  <a:pt x="442985" y="482469"/>
                </a:cubicBezTo>
                <a:cubicBezTo>
                  <a:pt x="444260" y="469866"/>
                  <a:pt x="445536" y="457263"/>
                  <a:pt x="445536" y="457963"/>
                </a:cubicBezTo>
                <a:cubicBezTo>
                  <a:pt x="445536" y="457963"/>
                  <a:pt x="451914" y="469166"/>
                  <a:pt x="458292" y="476868"/>
                </a:cubicBezTo>
                <a:cubicBezTo>
                  <a:pt x="460843" y="479669"/>
                  <a:pt x="465946" y="488071"/>
                  <a:pt x="470410" y="497173"/>
                </a:cubicBezTo>
                <a:cubicBezTo>
                  <a:pt x="474237" y="506976"/>
                  <a:pt x="477427" y="518179"/>
                  <a:pt x="476788" y="526581"/>
                </a:cubicBezTo>
                <a:cubicBezTo>
                  <a:pt x="476150" y="537784"/>
                  <a:pt x="473600" y="549687"/>
                  <a:pt x="467859" y="562991"/>
                </a:cubicBezTo>
                <a:cubicBezTo>
                  <a:pt x="467221" y="566141"/>
                  <a:pt x="466902" y="571042"/>
                  <a:pt x="467381" y="576907"/>
                </a:cubicBezTo>
                <a:lnTo>
                  <a:pt x="468745" y="583148"/>
                </a:lnTo>
                <a:lnTo>
                  <a:pt x="488269" y="502774"/>
                </a:lnTo>
                <a:lnTo>
                  <a:pt x="488413" y="497736"/>
                </a:lnTo>
                <a:lnTo>
                  <a:pt x="488269" y="497173"/>
                </a:lnTo>
                <a:cubicBezTo>
                  <a:pt x="487631" y="478268"/>
                  <a:pt x="483166" y="470566"/>
                  <a:pt x="478064" y="460763"/>
                </a:cubicBezTo>
                <a:cubicBezTo>
                  <a:pt x="469135" y="450261"/>
                  <a:pt x="464032" y="445359"/>
                  <a:pt x="451913" y="422254"/>
                </a:cubicBezTo>
                <a:cubicBezTo>
                  <a:pt x="442984" y="406149"/>
                  <a:pt x="443622" y="392846"/>
                  <a:pt x="442984" y="385844"/>
                </a:cubicBezTo>
                <a:cubicBezTo>
                  <a:pt x="441708" y="373241"/>
                  <a:pt x="441071" y="359937"/>
                  <a:pt x="441071" y="360638"/>
                </a:cubicBezTo>
                <a:cubicBezTo>
                  <a:pt x="441071" y="360638"/>
                  <a:pt x="449362" y="370440"/>
                  <a:pt x="456378" y="376742"/>
                </a:cubicBezTo>
                <a:cubicBezTo>
                  <a:pt x="459567" y="378842"/>
                  <a:pt x="465945" y="385844"/>
                  <a:pt x="471686" y="393546"/>
                </a:cubicBezTo>
                <a:cubicBezTo>
                  <a:pt x="477426" y="401948"/>
                  <a:pt x="482528" y="411751"/>
                  <a:pt x="483804" y="420153"/>
                </a:cubicBezTo>
                <a:cubicBezTo>
                  <a:pt x="485718" y="431356"/>
                  <a:pt x="485718" y="443259"/>
                  <a:pt x="483804" y="457263"/>
                </a:cubicBezTo>
                <a:lnTo>
                  <a:pt x="489167" y="471329"/>
                </a:lnTo>
                <a:lnTo>
                  <a:pt x="490900" y="410701"/>
                </a:lnTo>
                <a:lnTo>
                  <a:pt x="487930" y="387143"/>
                </a:lnTo>
                <a:lnTo>
                  <a:pt x="487630" y="386544"/>
                </a:lnTo>
                <a:cubicBezTo>
                  <a:pt x="483803" y="369740"/>
                  <a:pt x="478063" y="364138"/>
                  <a:pt x="471047" y="355036"/>
                </a:cubicBezTo>
                <a:cubicBezTo>
                  <a:pt x="460842" y="346634"/>
                  <a:pt x="455102" y="343133"/>
                  <a:pt x="439157" y="322828"/>
                </a:cubicBezTo>
                <a:cubicBezTo>
                  <a:pt x="428314" y="308825"/>
                  <a:pt x="427039" y="295521"/>
                  <a:pt x="425125" y="288519"/>
                </a:cubicBezTo>
                <a:cubicBezTo>
                  <a:pt x="421936" y="275916"/>
                  <a:pt x="419385" y="263313"/>
                  <a:pt x="419385" y="264013"/>
                </a:cubicBezTo>
                <a:cubicBezTo>
                  <a:pt x="419385" y="264013"/>
                  <a:pt x="428314" y="272415"/>
                  <a:pt x="436605" y="277316"/>
                </a:cubicBezTo>
                <a:cubicBezTo>
                  <a:pt x="443622" y="280818"/>
                  <a:pt x="464669" y="299022"/>
                  <a:pt x="469771" y="314426"/>
                </a:cubicBezTo>
                <a:cubicBezTo>
                  <a:pt x="472961" y="324928"/>
                  <a:pt x="475512" y="336131"/>
                  <a:pt x="476150" y="350135"/>
                </a:cubicBezTo>
                <a:lnTo>
                  <a:pt x="485009" y="363975"/>
                </a:lnTo>
                <a:lnTo>
                  <a:pt x="480615" y="329130"/>
                </a:lnTo>
                <a:lnTo>
                  <a:pt x="469861" y="283322"/>
                </a:lnTo>
                <a:lnTo>
                  <a:pt x="468497" y="282918"/>
                </a:lnTo>
                <a:cubicBezTo>
                  <a:pt x="462757" y="266813"/>
                  <a:pt x="456379" y="261912"/>
                  <a:pt x="448725" y="254910"/>
                </a:cubicBezTo>
                <a:cubicBezTo>
                  <a:pt x="437882" y="248608"/>
                  <a:pt x="431504" y="245808"/>
                  <a:pt x="414283" y="227603"/>
                </a:cubicBezTo>
                <a:cubicBezTo>
                  <a:pt x="402165" y="215000"/>
                  <a:pt x="398976" y="202396"/>
                  <a:pt x="396424" y="195394"/>
                </a:cubicBezTo>
                <a:cubicBezTo>
                  <a:pt x="391959" y="183492"/>
                  <a:pt x="388133" y="171588"/>
                  <a:pt x="388771" y="172289"/>
                </a:cubicBezTo>
                <a:cubicBezTo>
                  <a:pt x="388771" y="172289"/>
                  <a:pt x="398338" y="179291"/>
                  <a:pt x="406629" y="183492"/>
                </a:cubicBezTo>
                <a:cubicBezTo>
                  <a:pt x="413646" y="186292"/>
                  <a:pt x="435969" y="201696"/>
                  <a:pt x="442347" y="215700"/>
                </a:cubicBezTo>
                <a:cubicBezTo>
                  <a:pt x="446812" y="225503"/>
                  <a:pt x="450001" y="236005"/>
                  <a:pt x="452552" y="249309"/>
                </a:cubicBezTo>
                <a:lnTo>
                  <a:pt x="465411" y="264366"/>
                </a:lnTo>
                <a:lnTo>
                  <a:pt x="464670" y="261212"/>
                </a:lnTo>
                <a:cubicBezTo>
                  <a:pt x="459089" y="241257"/>
                  <a:pt x="453508" y="224102"/>
                  <a:pt x="448725" y="210099"/>
                </a:cubicBezTo>
                <a:lnTo>
                  <a:pt x="439587" y="184363"/>
                </a:lnTo>
                <a:lnTo>
                  <a:pt x="438519" y="184191"/>
                </a:lnTo>
                <a:cubicBezTo>
                  <a:pt x="430866" y="170188"/>
                  <a:pt x="424488" y="165987"/>
                  <a:pt x="416196" y="159685"/>
                </a:cubicBezTo>
                <a:cubicBezTo>
                  <a:pt x="405353" y="154784"/>
                  <a:pt x="398975" y="152683"/>
                  <a:pt x="380478" y="136579"/>
                </a:cubicBezTo>
                <a:cubicBezTo>
                  <a:pt x="367722" y="125376"/>
                  <a:pt x="363895" y="112773"/>
                  <a:pt x="360706" y="106471"/>
                </a:cubicBezTo>
                <a:cubicBezTo>
                  <a:pt x="355604" y="95269"/>
                  <a:pt x="351139" y="83365"/>
                  <a:pt x="351777" y="84066"/>
                </a:cubicBezTo>
                <a:cubicBezTo>
                  <a:pt x="351777" y="84066"/>
                  <a:pt x="361344" y="90367"/>
                  <a:pt x="369636" y="93868"/>
                </a:cubicBezTo>
                <a:cubicBezTo>
                  <a:pt x="376651" y="95968"/>
                  <a:pt x="398975" y="109272"/>
                  <a:pt x="406629" y="121875"/>
                </a:cubicBezTo>
                <a:cubicBezTo>
                  <a:pt x="411731" y="130977"/>
                  <a:pt x="415558" y="140780"/>
                  <a:pt x="419385" y="153383"/>
                </a:cubicBezTo>
                <a:lnTo>
                  <a:pt x="432708" y="165793"/>
                </a:lnTo>
                <a:lnTo>
                  <a:pt x="418269" y="126515"/>
                </a:lnTo>
                <a:cubicBezTo>
                  <a:pt x="414761" y="116274"/>
                  <a:pt x="412688" y="109623"/>
                  <a:pt x="412369" y="108572"/>
                </a:cubicBezTo>
                <a:cubicBezTo>
                  <a:pt x="410456" y="101570"/>
                  <a:pt x="407905" y="95269"/>
                  <a:pt x="405353" y="92468"/>
                </a:cubicBezTo>
                <a:cubicBezTo>
                  <a:pt x="395787" y="84066"/>
                  <a:pt x="388770" y="76364"/>
                  <a:pt x="382392" y="68662"/>
                </a:cubicBezTo>
                <a:cubicBezTo>
                  <a:pt x="373463" y="56759"/>
                  <a:pt x="368360" y="29452"/>
                  <a:pt x="368360" y="21750"/>
                </a:cubicBezTo>
                <a:cubicBezTo>
                  <a:pt x="367723" y="11947"/>
                  <a:pt x="363896" y="44"/>
                  <a:pt x="363896" y="44"/>
                </a:cubicBezTo>
                <a:close/>
              </a:path>
            </a:pathLst>
          </a:custGeom>
          <a:gradFill>
            <a:gsLst>
              <a:gs pos="10000">
                <a:schemeClr val="accent3">
                  <a:lumMod val="75000"/>
                </a:schemeClr>
              </a:gs>
              <a:gs pos="90000">
                <a:schemeClr val="accent3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01" name="矩形 200">
            <a:extLst>
              <a:ext uri="{FF2B5EF4-FFF2-40B4-BE49-F238E27FC236}">
                <a16:creationId xmlns:a16="http://schemas.microsoft.com/office/drawing/2014/main" id="{DD184B6D-EB10-45F8-7302-434D061BB315}"/>
              </a:ext>
            </a:extLst>
          </p:cNvPr>
          <p:cNvSpPr/>
          <p:nvPr/>
        </p:nvSpPr>
        <p:spPr>
          <a:xfrm>
            <a:off x="6548523" y="1542435"/>
            <a:ext cx="1666704" cy="334658"/>
          </a:xfrm>
          <a:prstGeom prst="rect">
            <a:avLst/>
          </a:prstGeom>
        </p:spPr>
        <p:txBody>
          <a:bodyPr wrap="square" lIns="87708" tIns="43854" rIns="87708" bIns="4385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单击添加描述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02" name="矩形 201">
            <a:extLst>
              <a:ext uri="{FF2B5EF4-FFF2-40B4-BE49-F238E27FC236}">
                <a16:creationId xmlns:a16="http://schemas.microsoft.com/office/drawing/2014/main" id="{CBBCCC14-3912-C264-8F1D-C0E94F5DB2C8}"/>
              </a:ext>
            </a:extLst>
          </p:cNvPr>
          <p:cNvSpPr/>
          <p:nvPr/>
        </p:nvSpPr>
        <p:spPr>
          <a:xfrm>
            <a:off x="6194343" y="1839584"/>
            <a:ext cx="2375064" cy="375566"/>
          </a:xfrm>
          <a:prstGeom prst="rect">
            <a:avLst/>
          </a:prstGeom>
        </p:spPr>
        <p:txBody>
          <a:bodyPr wrap="square" lIns="87708" tIns="43854" rIns="87708" bIns="4385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000" b="1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三甲医院</a:t>
            </a:r>
            <a:endParaRPr lang="zh-CN" altLang="en-US" sz="2000" b="1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203" name="星形: 五角 202">
            <a:extLst>
              <a:ext uri="{FF2B5EF4-FFF2-40B4-BE49-F238E27FC236}">
                <a16:creationId xmlns:a16="http://schemas.microsoft.com/office/drawing/2014/main" id="{4068CB92-804C-A6F7-A4EB-797F69E9E7A0}"/>
              </a:ext>
            </a:extLst>
          </p:cNvPr>
          <p:cNvSpPr/>
          <p:nvPr/>
        </p:nvSpPr>
        <p:spPr>
          <a:xfrm>
            <a:off x="7308014" y="2387789"/>
            <a:ext cx="147722" cy="147721"/>
          </a:xfrm>
          <a:prstGeom prst="star5">
            <a:avLst/>
          </a:pr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04" name="星形: 五角 203">
            <a:extLst>
              <a:ext uri="{FF2B5EF4-FFF2-40B4-BE49-F238E27FC236}">
                <a16:creationId xmlns:a16="http://schemas.microsoft.com/office/drawing/2014/main" id="{0DAD8EE7-7B54-D8F1-E267-4EB6648B9DCF}"/>
              </a:ext>
            </a:extLst>
          </p:cNvPr>
          <p:cNvSpPr/>
          <p:nvPr/>
        </p:nvSpPr>
        <p:spPr>
          <a:xfrm>
            <a:off x="7169234" y="2362818"/>
            <a:ext cx="103923" cy="103922"/>
          </a:xfrm>
          <a:prstGeom prst="star5">
            <a:avLst/>
          </a:pr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05" name="星形: 五角 204">
            <a:extLst>
              <a:ext uri="{FF2B5EF4-FFF2-40B4-BE49-F238E27FC236}">
                <a16:creationId xmlns:a16="http://schemas.microsoft.com/office/drawing/2014/main" id="{84CDC061-78B7-63F1-720E-57559A32B0D0}"/>
              </a:ext>
            </a:extLst>
          </p:cNvPr>
          <p:cNvSpPr/>
          <p:nvPr/>
        </p:nvSpPr>
        <p:spPr>
          <a:xfrm>
            <a:off x="7490594" y="2362818"/>
            <a:ext cx="103923" cy="103922"/>
          </a:xfrm>
          <a:prstGeom prst="star5">
            <a:avLst/>
          </a:pr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06" name="任意多边形: 形状 205">
            <a:extLst>
              <a:ext uri="{FF2B5EF4-FFF2-40B4-BE49-F238E27FC236}">
                <a16:creationId xmlns:a16="http://schemas.microsoft.com/office/drawing/2014/main" id="{4FA55B1B-6E2A-3514-01B7-875B9F7FAE48}"/>
              </a:ext>
            </a:extLst>
          </p:cNvPr>
          <p:cNvSpPr/>
          <p:nvPr/>
        </p:nvSpPr>
        <p:spPr>
          <a:xfrm flipH="1">
            <a:off x="6269668" y="1461393"/>
            <a:ext cx="547363" cy="994407"/>
          </a:xfrm>
          <a:custGeom>
            <a:avLst/>
            <a:gdLst>
              <a:gd name="connsiteX0" fmla="*/ 363896 w 547363"/>
              <a:gd name="connsiteY0" fmla="*/ 44 h 994407"/>
              <a:gd name="connsiteX1" fmla="*/ 368360 w 547363"/>
              <a:gd name="connsiteY1" fmla="*/ 21750 h 994407"/>
              <a:gd name="connsiteX2" fmla="*/ 382392 w 547363"/>
              <a:gd name="connsiteY2" fmla="*/ 68662 h 994407"/>
              <a:gd name="connsiteX3" fmla="*/ 405353 w 547363"/>
              <a:gd name="connsiteY3" fmla="*/ 92468 h 994407"/>
              <a:gd name="connsiteX4" fmla="*/ 412369 w 547363"/>
              <a:gd name="connsiteY4" fmla="*/ 108572 h 994407"/>
              <a:gd name="connsiteX5" fmla="*/ 418269 w 547363"/>
              <a:gd name="connsiteY5" fmla="*/ 126515 h 994407"/>
              <a:gd name="connsiteX6" fmla="*/ 432708 w 547363"/>
              <a:gd name="connsiteY6" fmla="*/ 165793 h 994407"/>
              <a:gd name="connsiteX7" fmla="*/ 419385 w 547363"/>
              <a:gd name="connsiteY7" fmla="*/ 153383 h 994407"/>
              <a:gd name="connsiteX8" fmla="*/ 406629 w 547363"/>
              <a:gd name="connsiteY8" fmla="*/ 121875 h 994407"/>
              <a:gd name="connsiteX9" fmla="*/ 369636 w 547363"/>
              <a:gd name="connsiteY9" fmla="*/ 93868 h 994407"/>
              <a:gd name="connsiteX10" fmla="*/ 351777 w 547363"/>
              <a:gd name="connsiteY10" fmla="*/ 84066 h 994407"/>
              <a:gd name="connsiteX11" fmla="*/ 360706 w 547363"/>
              <a:gd name="connsiteY11" fmla="*/ 106471 h 994407"/>
              <a:gd name="connsiteX12" fmla="*/ 380478 w 547363"/>
              <a:gd name="connsiteY12" fmla="*/ 136579 h 994407"/>
              <a:gd name="connsiteX13" fmla="*/ 416196 w 547363"/>
              <a:gd name="connsiteY13" fmla="*/ 159685 h 994407"/>
              <a:gd name="connsiteX14" fmla="*/ 438519 w 547363"/>
              <a:gd name="connsiteY14" fmla="*/ 184191 h 994407"/>
              <a:gd name="connsiteX15" fmla="*/ 439587 w 547363"/>
              <a:gd name="connsiteY15" fmla="*/ 184363 h 994407"/>
              <a:gd name="connsiteX16" fmla="*/ 448725 w 547363"/>
              <a:gd name="connsiteY16" fmla="*/ 210099 h 994407"/>
              <a:gd name="connsiteX17" fmla="*/ 464670 w 547363"/>
              <a:gd name="connsiteY17" fmla="*/ 261212 h 994407"/>
              <a:gd name="connsiteX18" fmla="*/ 465411 w 547363"/>
              <a:gd name="connsiteY18" fmla="*/ 264367 h 994407"/>
              <a:gd name="connsiteX19" fmla="*/ 452551 w 547363"/>
              <a:gd name="connsiteY19" fmla="*/ 249309 h 994407"/>
              <a:gd name="connsiteX20" fmla="*/ 442346 w 547363"/>
              <a:gd name="connsiteY20" fmla="*/ 215700 h 994407"/>
              <a:gd name="connsiteX21" fmla="*/ 406628 w 547363"/>
              <a:gd name="connsiteY21" fmla="*/ 183492 h 994407"/>
              <a:gd name="connsiteX22" fmla="*/ 388770 w 547363"/>
              <a:gd name="connsiteY22" fmla="*/ 172289 h 994407"/>
              <a:gd name="connsiteX23" fmla="*/ 396423 w 547363"/>
              <a:gd name="connsiteY23" fmla="*/ 195394 h 994407"/>
              <a:gd name="connsiteX24" fmla="*/ 414282 w 547363"/>
              <a:gd name="connsiteY24" fmla="*/ 227603 h 994407"/>
              <a:gd name="connsiteX25" fmla="*/ 448724 w 547363"/>
              <a:gd name="connsiteY25" fmla="*/ 254910 h 994407"/>
              <a:gd name="connsiteX26" fmla="*/ 468496 w 547363"/>
              <a:gd name="connsiteY26" fmla="*/ 282918 h 994407"/>
              <a:gd name="connsiteX27" fmla="*/ 469861 w 547363"/>
              <a:gd name="connsiteY27" fmla="*/ 283323 h 994407"/>
              <a:gd name="connsiteX28" fmla="*/ 480615 w 547363"/>
              <a:gd name="connsiteY28" fmla="*/ 329130 h 994407"/>
              <a:gd name="connsiteX29" fmla="*/ 485008 w 547363"/>
              <a:gd name="connsiteY29" fmla="*/ 363973 h 994407"/>
              <a:gd name="connsiteX30" fmla="*/ 476151 w 547363"/>
              <a:gd name="connsiteY30" fmla="*/ 350135 h 994407"/>
              <a:gd name="connsiteX31" fmla="*/ 469772 w 547363"/>
              <a:gd name="connsiteY31" fmla="*/ 314426 h 994407"/>
              <a:gd name="connsiteX32" fmla="*/ 436606 w 547363"/>
              <a:gd name="connsiteY32" fmla="*/ 277316 h 994407"/>
              <a:gd name="connsiteX33" fmla="*/ 419386 w 547363"/>
              <a:gd name="connsiteY33" fmla="*/ 264013 h 994407"/>
              <a:gd name="connsiteX34" fmla="*/ 425126 w 547363"/>
              <a:gd name="connsiteY34" fmla="*/ 288519 h 994407"/>
              <a:gd name="connsiteX35" fmla="*/ 439158 w 547363"/>
              <a:gd name="connsiteY35" fmla="*/ 322828 h 994407"/>
              <a:gd name="connsiteX36" fmla="*/ 471048 w 547363"/>
              <a:gd name="connsiteY36" fmla="*/ 355036 h 994407"/>
              <a:gd name="connsiteX37" fmla="*/ 487631 w 547363"/>
              <a:gd name="connsiteY37" fmla="*/ 386544 h 994407"/>
              <a:gd name="connsiteX38" fmla="*/ 487929 w 547363"/>
              <a:gd name="connsiteY38" fmla="*/ 387140 h 994407"/>
              <a:gd name="connsiteX39" fmla="*/ 490900 w 547363"/>
              <a:gd name="connsiteY39" fmla="*/ 410701 h 994407"/>
              <a:gd name="connsiteX40" fmla="*/ 489167 w 547363"/>
              <a:gd name="connsiteY40" fmla="*/ 471329 h 994407"/>
              <a:gd name="connsiteX41" fmla="*/ 483804 w 547363"/>
              <a:gd name="connsiteY41" fmla="*/ 457263 h 994407"/>
              <a:gd name="connsiteX42" fmla="*/ 483804 w 547363"/>
              <a:gd name="connsiteY42" fmla="*/ 420153 h 994407"/>
              <a:gd name="connsiteX43" fmla="*/ 471686 w 547363"/>
              <a:gd name="connsiteY43" fmla="*/ 393546 h 994407"/>
              <a:gd name="connsiteX44" fmla="*/ 456378 w 547363"/>
              <a:gd name="connsiteY44" fmla="*/ 376742 h 994407"/>
              <a:gd name="connsiteX45" fmla="*/ 441071 w 547363"/>
              <a:gd name="connsiteY45" fmla="*/ 360638 h 994407"/>
              <a:gd name="connsiteX46" fmla="*/ 442984 w 547363"/>
              <a:gd name="connsiteY46" fmla="*/ 385844 h 994407"/>
              <a:gd name="connsiteX47" fmla="*/ 451913 w 547363"/>
              <a:gd name="connsiteY47" fmla="*/ 422254 h 994407"/>
              <a:gd name="connsiteX48" fmla="*/ 478064 w 547363"/>
              <a:gd name="connsiteY48" fmla="*/ 460763 h 994407"/>
              <a:gd name="connsiteX49" fmla="*/ 488269 w 547363"/>
              <a:gd name="connsiteY49" fmla="*/ 497173 h 994407"/>
              <a:gd name="connsiteX50" fmla="*/ 488413 w 547363"/>
              <a:gd name="connsiteY50" fmla="*/ 497736 h 994407"/>
              <a:gd name="connsiteX51" fmla="*/ 488269 w 547363"/>
              <a:gd name="connsiteY51" fmla="*/ 502774 h 994407"/>
              <a:gd name="connsiteX52" fmla="*/ 468745 w 547363"/>
              <a:gd name="connsiteY52" fmla="*/ 583148 h 994407"/>
              <a:gd name="connsiteX53" fmla="*/ 467381 w 547363"/>
              <a:gd name="connsiteY53" fmla="*/ 576907 h 994407"/>
              <a:gd name="connsiteX54" fmla="*/ 467859 w 547363"/>
              <a:gd name="connsiteY54" fmla="*/ 562991 h 994407"/>
              <a:gd name="connsiteX55" fmla="*/ 476788 w 547363"/>
              <a:gd name="connsiteY55" fmla="*/ 526581 h 994407"/>
              <a:gd name="connsiteX56" fmla="*/ 470410 w 547363"/>
              <a:gd name="connsiteY56" fmla="*/ 497173 h 994407"/>
              <a:gd name="connsiteX57" fmla="*/ 458292 w 547363"/>
              <a:gd name="connsiteY57" fmla="*/ 476868 h 994407"/>
              <a:gd name="connsiteX58" fmla="*/ 445536 w 547363"/>
              <a:gd name="connsiteY58" fmla="*/ 457963 h 994407"/>
              <a:gd name="connsiteX59" fmla="*/ 442985 w 547363"/>
              <a:gd name="connsiteY59" fmla="*/ 482469 h 994407"/>
              <a:gd name="connsiteX60" fmla="*/ 444260 w 547363"/>
              <a:gd name="connsiteY60" fmla="*/ 520279 h 994407"/>
              <a:gd name="connsiteX61" fmla="*/ 461481 w 547363"/>
              <a:gd name="connsiteY61" fmla="*/ 565791 h 994407"/>
              <a:gd name="connsiteX62" fmla="*/ 464431 w 547363"/>
              <a:gd name="connsiteY62" fmla="*/ 582858 h 994407"/>
              <a:gd name="connsiteX63" fmla="*/ 462151 w 547363"/>
              <a:gd name="connsiteY63" fmla="*/ 603315 h 994407"/>
              <a:gd name="connsiteX64" fmla="*/ 421544 w 547363"/>
              <a:gd name="connsiteY64" fmla="*/ 680708 h 994407"/>
              <a:gd name="connsiteX65" fmla="*/ 424487 w 547363"/>
              <a:gd name="connsiteY65" fmla="*/ 663116 h 994407"/>
              <a:gd name="connsiteX66" fmla="*/ 442983 w 547363"/>
              <a:gd name="connsiteY66" fmla="*/ 630208 h 994407"/>
              <a:gd name="connsiteX67" fmla="*/ 444259 w 547363"/>
              <a:gd name="connsiteY67" fmla="*/ 599400 h 994407"/>
              <a:gd name="connsiteX68" fmla="*/ 437881 w 547363"/>
              <a:gd name="connsiteY68" fmla="*/ 575594 h 994407"/>
              <a:gd name="connsiteX69" fmla="*/ 430227 w 547363"/>
              <a:gd name="connsiteY69" fmla="*/ 553188 h 994407"/>
              <a:gd name="connsiteX70" fmla="*/ 421298 w 547363"/>
              <a:gd name="connsiteY70" fmla="*/ 576293 h 994407"/>
              <a:gd name="connsiteX71" fmla="*/ 412368 w 547363"/>
              <a:gd name="connsiteY71" fmla="*/ 613403 h 994407"/>
              <a:gd name="connsiteX72" fmla="*/ 413644 w 547363"/>
              <a:gd name="connsiteY72" fmla="*/ 643511 h 994407"/>
              <a:gd name="connsiteX73" fmla="*/ 416833 w 547363"/>
              <a:gd name="connsiteY73" fmla="*/ 663817 h 994407"/>
              <a:gd name="connsiteX74" fmla="*/ 415159 w 547363"/>
              <a:gd name="connsiteY74" fmla="*/ 681584 h 994407"/>
              <a:gd name="connsiteX75" fmla="*/ 408921 w 547363"/>
              <a:gd name="connsiteY75" fmla="*/ 696870 h 994407"/>
              <a:gd name="connsiteX76" fmla="*/ 355684 w 547363"/>
              <a:gd name="connsiteY76" fmla="*/ 758166 h 994407"/>
              <a:gd name="connsiteX77" fmla="*/ 347173 w 547363"/>
              <a:gd name="connsiteY77" fmla="*/ 764899 h 994407"/>
              <a:gd name="connsiteX78" fmla="*/ 353691 w 547363"/>
              <a:gd name="connsiteY78" fmla="*/ 749939 h 994407"/>
              <a:gd name="connsiteX79" fmla="*/ 380479 w 547363"/>
              <a:gd name="connsiteY79" fmla="*/ 722631 h 994407"/>
              <a:gd name="connsiteX80" fmla="*/ 390046 w 547363"/>
              <a:gd name="connsiteY80" fmla="*/ 692524 h 994407"/>
              <a:gd name="connsiteX81" fmla="*/ 390684 w 547363"/>
              <a:gd name="connsiteY81" fmla="*/ 666617 h 994407"/>
              <a:gd name="connsiteX82" fmla="*/ 389408 w 547363"/>
              <a:gd name="connsiteY82" fmla="*/ 642111 h 994407"/>
              <a:gd name="connsiteX83" fmla="*/ 374101 w 547363"/>
              <a:gd name="connsiteY83" fmla="*/ 661716 h 994407"/>
              <a:gd name="connsiteX84" fmla="*/ 354966 w 547363"/>
              <a:gd name="connsiteY84" fmla="*/ 696024 h 994407"/>
              <a:gd name="connsiteX85" fmla="*/ 346037 w 547363"/>
              <a:gd name="connsiteY85" fmla="*/ 747838 h 994407"/>
              <a:gd name="connsiteX86" fmla="*/ 339898 w 547363"/>
              <a:gd name="connsiteY86" fmla="*/ 764817 h 994407"/>
              <a:gd name="connsiteX87" fmla="*/ 331156 w 547363"/>
              <a:gd name="connsiteY87" fmla="*/ 777572 h 994407"/>
              <a:gd name="connsiteX88" fmla="*/ 282894 w 547363"/>
              <a:gd name="connsiteY88" fmla="*/ 815756 h 994407"/>
              <a:gd name="connsiteX89" fmla="*/ 252045 w 547363"/>
              <a:gd name="connsiteY89" fmla="*/ 834281 h 994407"/>
              <a:gd name="connsiteX90" fmla="*/ 262484 w 547363"/>
              <a:gd name="connsiteY90" fmla="*/ 817856 h 994407"/>
              <a:gd name="connsiteX91" fmla="*/ 295013 w 547363"/>
              <a:gd name="connsiteY91" fmla="*/ 796151 h 994407"/>
              <a:gd name="connsiteX92" fmla="*/ 311596 w 547363"/>
              <a:gd name="connsiteY92" fmla="*/ 768143 h 994407"/>
              <a:gd name="connsiteX93" fmla="*/ 317974 w 547363"/>
              <a:gd name="connsiteY93" fmla="*/ 742236 h 994407"/>
              <a:gd name="connsiteX94" fmla="*/ 323076 w 547363"/>
              <a:gd name="connsiteY94" fmla="*/ 717030 h 994407"/>
              <a:gd name="connsiteX95" fmla="*/ 302666 w 547363"/>
              <a:gd name="connsiteY95" fmla="*/ 733134 h 994407"/>
              <a:gd name="connsiteX96" fmla="*/ 275240 w 547363"/>
              <a:gd name="connsiteY96" fmla="*/ 763942 h 994407"/>
              <a:gd name="connsiteX97" fmla="*/ 256106 w 547363"/>
              <a:gd name="connsiteY97" fmla="*/ 815056 h 994407"/>
              <a:gd name="connsiteX98" fmla="*/ 230593 w 547363"/>
              <a:gd name="connsiteY98" fmla="*/ 846564 h 994407"/>
              <a:gd name="connsiteX99" fmla="*/ 229773 w 547363"/>
              <a:gd name="connsiteY99" fmla="*/ 847656 h 994407"/>
              <a:gd name="connsiteX100" fmla="*/ 209147 w 547363"/>
              <a:gd name="connsiteY100" fmla="*/ 860042 h 994407"/>
              <a:gd name="connsiteX101" fmla="*/ 147699 w 547363"/>
              <a:gd name="connsiteY101" fmla="*/ 891297 h 994407"/>
              <a:gd name="connsiteX102" fmla="*/ 150547 w 547363"/>
              <a:gd name="connsiteY102" fmla="*/ 886474 h 994407"/>
              <a:gd name="connsiteX103" fmla="*/ 161708 w 547363"/>
              <a:gd name="connsiteY103" fmla="*/ 875971 h 994407"/>
              <a:gd name="connsiteX104" fmla="*/ 198064 w 547363"/>
              <a:gd name="connsiteY104" fmla="*/ 857767 h 994407"/>
              <a:gd name="connsiteX105" fmla="*/ 229316 w 547363"/>
              <a:gd name="connsiteY105" fmla="*/ 805953 h 994407"/>
              <a:gd name="connsiteX106" fmla="*/ 238884 w 547363"/>
              <a:gd name="connsiteY106" fmla="*/ 780747 h 994407"/>
              <a:gd name="connsiteX107" fmla="*/ 214647 w 547363"/>
              <a:gd name="connsiteY107" fmla="*/ 794050 h 994407"/>
              <a:gd name="connsiteX108" fmla="*/ 180843 w 547363"/>
              <a:gd name="connsiteY108" fmla="*/ 821357 h 994407"/>
              <a:gd name="connsiteX109" fmla="*/ 154693 w 547363"/>
              <a:gd name="connsiteY109" fmla="*/ 871070 h 994407"/>
              <a:gd name="connsiteX110" fmla="*/ 143770 w 547363"/>
              <a:gd name="connsiteY110" fmla="*/ 886824 h 994407"/>
              <a:gd name="connsiteX111" fmla="*/ 128847 w 547363"/>
              <a:gd name="connsiteY111" fmla="*/ 900540 h 994407"/>
              <a:gd name="connsiteX112" fmla="*/ 81504 w 547363"/>
              <a:gd name="connsiteY112" fmla="*/ 923234 h 994407"/>
              <a:gd name="connsiteX113" fmla="*/ 36698 w 547363"/>
              <a:gd name="connsiteY113" fmla="*/ 947390 h 994407"/>
              <a:gd name="connsiteX114" fmla="*/ 9272 w 547363"/>
              <a:gd name="connsiteY114" fmla="*/ 968396 h 994407"/>
              <a:gd name="connsiteX115" fmla="*/ 1619 w 547363"/>
              <a:gd name="connsiteY115" fmla="*/ 978898 h 994407"/>
              <a:gd name="connsiteX116" fmla="*/ 4170 w 547363"/>
              <a:gd name="connsiteY116" fmla="*/ 994302 h 994407"/>
              <a:gd name="connsiteX117" fmla="*/ 11185 w 547363"/>
              <a:gd name="connsiteY117" fmla="*/ 985900 h 994407"/>
              <a:gd name="connsiteX118" fmla="*/ 33509 w 547363"/>
              <a:gd name="connsiteY118" fmla="*/ 963494 h 994407"/>
              <a:gd name="connsiteX119" fmla="*/ 61573 w 547363"/>
              <a:gd name="connsiteY119" fmla="*/ 946690 h 994407"/>
              <a:gd name="connsiteX120" fmla="*/ 120890 w 547363"/>
              <a:gd name="connsiteY120" fmla="*/ 917282 h 994407"/>
              <a:gd name="connsiteX121" fmla="*/ 124938 w 547363"/>
              <a:gd name="connsiteY121" fmla="*/ 915191 h 994407"/>
              <a:gd name="connsiteX122" fmla="*/ 131094 w 547363"/>
              <a:gd name="connsiteY122" fmla="*/ 915182 h 994407"/>
              <a:gd name="connsiteX123" fmla="*/ 171914 w 547363"/>
              <a:gd name="connsiteY123" fmla="*/ 913081 h 994407"/>
              <a:gd name="connsiteX124" fmla="*/ 225490 w 547363"/>
              <a:gd name="connsiteY124" fmla="*/ 921484 h 994407"/>
              <a:gd name="connsiteX125" fmla="*/ 269500 w 547363"/>
              <a:gd name="connsiteY125" fmla="*/ 905380 h 994407"/>
              <a:gd name="connsiteX126" fmla="*/ 295650 w 547363"/>
              <a:gd name="connsiteY126" fmla="*/ 887175 h 994407"/>
              <a:gd name="connsiteX127" fmla="*/ 268861 w 547363"/>
              <a:gd name="connsiteY127" fmla="*/ 885074 h 994407"/>
              <a:gd name="connsiteX128" fmla="*/ 209545 w 547363"/>
              <a:gd name="connsiteY128" fmla="*/ 884374 h 994407"/>
              <a:gd name="connsiteX129" fmla="*/ 173190 w 547363"/>
              <a:gd name="connsiteY129" fmla="*/ 903979 h 994407"/>
              <a:gd name="connsiteX130" fmla="*/ 158520 w 547363"/>
              <a:gd name="connsiteY130" fmla="*/ 906780 h 994407"/>
              <a:gd name="connsiteX131" fmla="*/ 145532 w 547363"/>
              <a:gd name="connsiteY131" fmla="*/ 904552 h 994407"/>
              <a:gd name="connsiteX132" fmla="*/ 230273 w 547363"/>
              <a:gd name="connsiteY132" fmla="*/ 860774 h 994407"/>
              <a:gd name="connsiteX133" fmla="*/ 230174 w 547363"/>
              <a:gd name="connsiteY133" fmla="*/ 861257 h 994407"/>
              <a:gd name="connsiteX134" fmla="*/ 237609 w 547363"/>
              <a:gd name="connsiteY134" fmla="*/ 860567 h 994407"/>
              <a:gd name="connsiteX135" fmla="*/ 277153 w 547363"/>
              <a:gd name="connsiteY135" fmla="*/ 854266 h 994407"/>
              <a:gd name="connsiteX136" fmla="*/ 330092 w 547363"/>
              <a:gd name="connsiteY136" fmla="*/ 855666 h 994407"/>
              <a:gd name="connsiteX137" fmla="*/ 371549 w 547363"/>
              <a:gd name="connsiteY137" fmla="*/ 832560 h 994407"/>
              <a:gd name="connsiteX138" fmla="*/ 395148 w 547363"/>
              <a:gd name="connsiteY138" fmla="*/ 809455 h 994407"/>
              <a:gd name="connsiteX139" fmla="*/ 368360 w 547363"/>
              <a:gd name="connsiteY139" fmla="*/ 812255 h 994407"/>
              <a:gd name="connsiteX140" fmla="*/ 342210 w 547363"/>
              <a:gd name="connsiteY140" fmla="*/ 813656 h 994407"/>
              <a:gd name="connsiteX141" fmla="*/ 310957 w 547363"/>
              <a:gd name="connsiteY141" fmla="*/ 822058 h 994407"/>
              <a:gd name="connsiteX142" fmla="*/ 277791 w 547363"/>
              <a:gd name="connsiteY142" fmla="*/ 845163 h 994407"/>
              <a:gd name="connsiteX143" fmla="*/ 263998 w 547363"/>
              <a:gd name="connsiteY143" fmla="*/ 849452 h 994407"/>
              <a:gd name="connsiteX144" fmla="*/ 250305 w 547363"/>
              <a:gd name="connsiteY144" fmla="*/ 848434 h 994407"/>
              <a:gd name="connsiteX145" fmla="*/ 327498 w 547363"/>
              <a:gd name="connsiteY145" fmla="*/ 793401 h 994407"/>
              <a:gd name="connsiteX146" fmla="*/ 327350 w 547363"/>
              <a:gd name="connsiteY146" fmla="*/ 796118 h 994407"/>
              <a:gd name="connsiteX147" fmla="*/ 334555 w 547363"/>
              <a:gd name="connsiteY147" fmla="*/ 794050 h 994407"/>
              <a:gd name="connsiteX148" fmla="*/ 371548 w 547363"/>
              <a:gd name="connsiteY148" fmla="*/ 780747 h 994407"/>
              <a:gd name="connsiteX149" fmla="*/ 391958 w 547363"/>
              <a:gd name="connsiteY149" fmla="*/ 780047 h 994407"/>
              <a:gd name="connsiteX150" fmla="*/ 423211 w 547363"/>
              <a:gd name="connsiteY150" fmla="*/ 770244 h 994407"/>
              <a:gd name="connsiteX151" fmla="*/ 458929 w 547363"/>
              <a:gd name="connsiteY151" fmla="*/ 737336 h 994407"/>
              <a:gd name="connsiteX152" fmla="*/ 476788 w 547363"/>
              <a:gd name="connsiteY152" fmla="*/ 708628 h 994407"/>
              <a:gd name="connsiteX153" fmla="*/ 451913 w 547363"/>
              <a:gd name="connsiteY153" fmla="*/ 719131 h 994407"/>
              <a:gd name="connsiteX154" fmla="*/ 427038 w 547363"/>
              <a:gd name="connsiteY154" fmla="*/ 727533 h 994407"/>
              <a:gd name="connsiteX155" fmla="*/ 398975 w 547363"/>
              <a:gd name="connsiteY155" fmla="*/ 742937 h 994407"/>
              <a:gd name="connsiteX156" fmla="*/ 370911 w 547363"/>
              <a:gd name="connsiteY156" fmla="*/ 772345 h 994407"/>
              <a:gd name="connsiteX157" fmla="*/ 357995 w 547363"/>
              <a:gd name="connsiteY157" fmla="*/ 779259 h 994407"/>
              <a:gd name="connsiteX158" fmla="*/ 345357 w 547363"/>
              <a:gd name="connsiteY158" fmla="*/ 780669 h 994407"/>
              <a:gd name="connsiteX159" fmla="*/ 351140 w 547363"/>
              <a:gd name="connsiteY159" fmla="*/ 776546 h 994407"/>
              <a:gd name="connsiteX160" fmla="*/ 399932 w 547363"/>
              <a:gd name="connsiteY160" fmla="*/ 727270 h 994407"/>
              <a:gd name="connsiteX161" fmla="*/ 409617 w 547363"/>
              <a:gd name="connsiteY161" fmla="*/ 713816 h 994407"/>
              <a:gd name="connsiteX162" fmla="*/ 409669 w 547363"/>
              <a:gd name="connsiteY162" fmla="*/ 714163 h 994407"/>
              <a:gd name="connsiteX163" fmla="*/ 416197 w 547363"/>
              <a:gd name="connsiteY163" fmla="*/ 710728 h 994407"/>
              <a:gd name="connsiteX164" fmla="*/ 448725 w 547363"/>
              <a:gd name="connsiteY164" fmla="*/ 688322 h 994407"/>
              <a:gd name="connsiteX165" fmla="*/ 467859 w 547363"/>
              <a:gd name="connsiteY165" fmla="*/ 682721 h 994407"/>
              <a:gd name="connsiteX166" fmla="*/ 495285 w 547363"/>
              <a:gd name="connsiteY166" fmla="*/ 663815 h 994407"/>
              <a:gd name="connsiteX167" fmla="*/ 520159 w 547363"/>
              <a:gd name="connsiteY167" fmla="*/ 621105 h 994407"/>
              <a:gd name="connsiteX168" fmla="*/ 529089 w 547363"/>
              <a:gd name="connsiteY168" fmla="*/ 588897 h 994407"/>
              <a:gd name="connsiteX169" fmla="*/ 508679 w 547363"/>
              <a:gd name="connsiteY169" fmla="*/ 606401 h 994407"/>
              <a:gd name="connsiteX170" fmla="*/ 487631 w 547363"/>
              <a:gd name="connsiteY170" fmla="*/ 621805 h 994407"/>
              <a:gd name="connsiteX171" fmla="*/ 465308 w 547363"/>
              <a:gd name="connsiteY171" fmla="*/ 644911 h 994407"/>
              <a:gd name="connsiteX172" fmla="*/ 446173 w 547363"/>
              <a:gd name="connsiteY172" fmla="*/ 680620 h 994407"/>
              <a:gd name="connsiteX173" fmla="*/ 435411 w 547363"/>
              <a:gd name="connsiteY173" fmla="*/ 690335 h 994407"/>
              <a:gd name="connsiteX174" fmla="*/ 422983 w 547363"/>
              <a:gd name="connsiteY174" fmla="*/ 695246 h 994407"/>
              <a:gd name="connsiteX175" fmla="*/ 441071 w 547363"/>
              <a:gd name="connsiteY175" fmla="*/ 670117 h 994407"/>
              <a:gd name="connsiteX176" fmla="*/ 468780 w 547363"/>
              <a:gd name="connsiteY176" fmla="*/ 613594 h 994407"/>
              <a:gd name="connsiteX177" fmla="*/ 472961 w 547363"/>
              <a:gd name="connsiteY177" fmla="*/ 609202 h 994407"/>
              <a:gd name="connsiteX178" fmla="*/ 497198 w 547363"/>
              <a:gd name="connsiteY178" fmla="*/ 578394 h 994407"/>
              <a:gd name="connsiteX179" fmla="*/ 513781 w 547363"/>
              <a:gd name="connsiteY179" fmla="*/ 567191 h 994407"/>
              <a:gd name="connsiteX180" fmla="*/ 534191 w 547363"/>
              <a:gd name="connsiteY180" fmla="*/ 541285 h 994407"/>
              <a:gd name="connsiteX181" fmla="*/ 546310 w 547363"/>
              <a:gd name="connsiteY181" fmla="*/ 495073 h 994407"/>
              <a:gd name="connsiteX182" fmla="*/ 546947 w 547363"/>
              <a:gd name="connsiteY182" fmla="*/ 462864 h 994407"/>
              <a:gd name="connsiteX183" fmla="*/ 532278 w 547363"/>
              <a:gd name="connsiteY183" fmla="*/ 484570 h 994407"/>
              <a:gd name="connsiteX184" fmla="*/ 516332 w 547363"/>
              <a:gd name="connsiteY184" fmla="*/ 504875 h 994407"/>
              <a:gd name="connsiteX185" fmla="*/ 501025 w 547363"/>
              <a:gd name="connsiteY185" fmla="*/ 532883 h 994407"/>
              <a:gd name="connsiteX186" fmla="*/ 492733 w 547363"/>
              <a:gd name="connsiteY186" fmla="*/ 572093 h 994407"/>
              <a:gd name="connsiteX187" fmla="*/ 485159 w 547363"/>
              <a:gd name="connsiteY187" fmla="*/ 584346 h 994407"/>
              <a:gd name="connsiteX188" fmla="*/ 476621 w 547363"/>
              <a:gd name="connsiteY188" fmla="*/ 591439 h 994407"/>
              <a:gd name="connsiteX189" fmla="*/ 492096 w 547363"/>
              <a:gd name="connsiteY189" fmla="*/ 536383 h 994407"/>
              <a:gd name="connsiteX190" fmla="*/ 495732 w 547363"/>
              <a:gd name="connsiteY190" fmla="*/ 504095 h 994407"/>
              <a:gd name="connsiteX191" fmla="*/ 499112 w 547363"/>
              <a:gd name="connsiteY191" fmla="*/ 497873 h 994407"/>
              <a:gd name="connsiteX192" fmla="*/ 514418 w 547363"/>
              <a:gd name="connsiteY192" fmla="*/ 462164 h 994407"/>
              <a:gd name="connsiteX193" fmla="*/ 539931 w 547363"/>
              <a:gd name="connsiteY193" fmla="*/ 416652 h 994407"/>
              <a:gd name="connsiteX194" fmla="*/ 541845 w 547363"/>
              <a:gd name="connsiteY194" fmla="*/ 371140 h 994407"/>
              <a:gd name="connsiteX195" fmla="*/ 536105 w 547363"/>
              <a:gd name="connsiteY195" fmla="*/ 341733 h 994407"/>
              <a:gd name="connsiteX196" fmla="*/ 526537 w 547363"/>
              <a:gd name="connsiteY196" fmla="*/ 365539 h 994407"/>
              <a:gd name="connsiteX197" fmla="*/ 515695 w 547363"/>
              <a:gd name="connsiteY197" fmla="*/ 388645 h 994407"/>
              <a:gd name="connsiteX198" fmla="*/ 507403 w 547363"/>
              <a:gd name="connsiteY198" fmla="*/ 418753 h 994407"/>
              <a:gd name="connsiteX199" fmla="*/ 508678 w 547363"/>
              <a:gd name="connsiteY199" fmla="*/ 457263 h 994407"/>
              <a:gd name="connsiteX200" fmla="*/ 504692 w 547363"/>
              <a:gd name="connsiteY200" fmla="*/ 470916 h 994407"/>
              <a:gd name="connsiteX201" fmla="*/ 498429 w 547363"/>
              <a:gd name="connsiteY201" fmla="*/ 480152 h 994407"/>
              <a:gd name="connsiteX202" fmla="*/ 500228 w 547363"/>
              <a:gd name="connsiteY202" fmla="*/ 464177 h 994407"/>
              <a:gd name="connsiteX203" fmla="*/ 497836 w 547363"/>
              <a:gd name="connsiteY203" fmla="*/ 391446 h 994407"/>
              <a:gd name="connsiteX204" fmla="*/ 497158 w 547363"/>
              <a:gd name="connsiteY204" fmla="*/ 386905 h 994407"/>
              <a:gd name="connsiteX205" fmla="*/ 498473 w 547363"/>
              <a:gd name="connsiteY205" fmla="*/ 385844 h 994407"/>
              <a:gd name="connsiteX206" fmla="*/ 506127 w 547363"/>
              <a:gd name="connsiteY206" fmla="*/ 348734 h 994407"/>
              <a:gd name="connsiteX207" fmla="*/ 522710 w 547363"/>
              <a:gd name="connsiteY207" fmla="*/ 301822 h 994407"/>
              <a:gd name="connsiteX208" fmla="*/ 518245 w 547363"/>
              <a:gd name="connsiteY208" fmla="*/ 259112 h 994407"/>
              <a:gd name="connsiteX209" fmla="*/ 509316 w 547363"/>
              <a:gd name="connsiteY209" fmla="*/ 232505 h 994407"/>
              <a:gd name="connsiteX210" fmla="*/ 502937 w 547363"/>
              <a:gd name="connsiteY210" fmla="*/ 256311 h 994407"/>
              <a:gd name="connsiteX211" fmla="*/ 492095 w 547363"/>
              <a:gd name="connsiteY211" fmla="*/ 309524 h 994407"/>
              <a:gd name="connsiteX212" fmla="*/ 499749 w 547363"/>
              <a:gd name="connsiteY212" fmla="*/ 345934 h 994407"/>
              <a:gd name="connsiteX213" fmla="*/ 498712 w 547363"/>
              <a:gd name="connsiteY213" fmla="*/ 359237 h 994407"/>
              <a:gd name="connsiteX214" fmla="*/ 494531 w 547363"/>
              <a:gd name="connsiteY214" fmla="*/ 369324 h 994407"/>
              <a:gd name="connsiteX215" fmla="*/ 487153 w 547363"/>
              <a:gd name="connsiteY215" fmla="*/ 319940 h 994407"/>
              <a:gd name="connsiteX216" fmla="*/ 477565 w 547363"/>
              <a:gd name="connsiteY216" fmla="*/ 281365 h 994407"/>
              <a:gd name="connsiteX217" fmla="*/ 479339 w 547363"/>
              <a:gd name="connsiteY217" fmla="*/ 279417 h 994407"/>
              <a:gd name="connsiteX218" fmla="*/ 481891 w 547363"/>
              <a:gd name="connsiteY218" fmla="*/ 243007 h 994407"/>
              <a:gd name="connsiteX219" fmla="*/ 492096 w 547363"/>
              <a:gd name="connsiteY219" fmla="*/ 196096 h 994407"/>
              <a:gd name="connsiteX220" fmla="*/ 483804 w 547363"/>
              <a:gd name="connsiteY220" fmla="*/ 156185 h 994407"/>
              <a:gd name="connsiteX221" fmla="*/ 472961 w 547363"/>
              <a:gd name="connsiteY221" fmla="*/ 131679 h 994407"/>
              <a:gd name="connsiteX222" fmla="*/ 468497 w 547363"/>
              <a:gd name="connsiteY222" fmla="*/ 154784 h 994407"/>
              <a:gd name="connsiteX223" fmla="*/ 463394 w 547363"/>
              <a:gd name="connsiteY223" fmla="*/ 207298 h 994407"/>
              <a:gd name="connsiteX224" fmla="*/ 474875 w 547363"/>
              <a:gd name="connsiteY224" fmla="*/ 240907 h 994407"/>
              <a:gd name="connsiteX225" fmla="*/ 475592 w 547363"/>
              <a:gd name="connsiteY225" fmla="*/ 253948 h 994407"/>
              <a:gd name="connsiteX226" fmla="*/ 473137 w 547363"/>
              <a:gd name="connsiteY226" fmla="*/ 263547 h 994407"/>
              <a:gd name="connsiteX227" fmla="*/ 469772 w 547363"/>
              <a:gd name="connsiteY227" fmla="*/ 250009 h 994407"/>
              <a:gd name="connsiteX228" fmla="*/ 445269 w 547363"/>
              <a:gd name="connsiteY228" fmla="*/ 184138 h 994407"/>
              <a:gd name="connsiteX229" fmla="*/ 448087 w 547363"/>
              <a:gd name="connsiteY229" fmla="*/ 179991 h 994407"/>
              <a:gd name="connsiteX230" fmla="*/ 446811 w 547363"/>
              <a:gd name="connsiteY230" fmla="*/ 144982 h 994407"/>
              <a:gd name="connsiteX231" fmla="*/ 453190 w 547363"/>
              <a:gd name="connsiteY231" fmla="*/ 98070 h 994407"/>
              <a:gd name="connsiteX232" fmla="*/ 442346 w 547363"/>
              <a:gd name="connsiteY232" fmla="*/ 60260 h 994407"/>
              <a:gd name="connsiteX233" fmla="*/ 430228 w 547363"/>
              <a:gd name="connsiteY233" fmla="*/ 37854 h 994407"/>
              <a:gd name="connsiteX234" fmla="*/ 427677 w 547363"/>
              <a:gd name="connsiteY234" fmla="*/ 60961 h 994407"/>
              <a:gd name="connsiteX235" fmla="*/ 426401 w 547363"/>
              <a:gd name="connsiteY235" fmla="*/ 112073 h 994407"/>
              <a:gd name="connsiteX236" fmla="*/ 440433 w 547363"/>
              <a:gd name="connsiteY236" fmla="*/ 143582 h 994407"/>
              <a:gd name="connsiteX237" fmla="*/ 441709 w 547363"/>
              <a:gd name="connsiteY237" fmla="*/ 156010 h 994407"/>
              <a:gd name="connsiteX238" fmla="*/ 439779 w 547363"/>
              <a:gd name="connsiteY238" fmla="*/ 169382 h 994407"/>
              <a:gd name="connsiteX239" fmla="*/ 420023 w 547363"/>
              <a:gd name="connsiteY239" fmla="*/ 116274 h 994407"/>
              <a:gd name="connsiteX240" fmla="*/ 412369 w 547363"/>
              <a:gd name="connsiteY240" fmla="*/ 91768 h 994407"/>
              <a:gd name="connsiteX241" fmla="*/ 403440 w 547363"/>
              <a:gd name="connsiteY241" fmla="*/ 46956 h 994407"/>
              <a:gd name="connsiteX242" fmla="*/ 381755 w 547363"/>
              <a:gd name="connsiteY242" fmla="*/ 16148 h 994407"/>
              <a:gd name="connsiteX243" fmla="*/ 363896 w 547363"/>
              <a:gd name="connsiteY243" fmla="*/ 44 h 99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547363" h="994407">
                <a:moveTo>
                  <a:pt x="363896" y="44"/>
                </a:moveTo>
                <a:cubicBezTo>
                  <a:pt x="363896" y="44"/>
                  <a:pt x="367723" y="11947"/>
                  <a:pt x="368360" y="21750"/>
                </a:cubicBezTo>
                <a:cubicBezTo>
                  <a:pt x="368360" y="29452"/>
                  <a:pt x="373463" y="56759"/>
                  <a:pt x="382392" y="68662"/>
                </a:cubicBezTo>
                <a:cubicBezTo>
                  <a:pt x="388770" y="76364"/>
                  <a:pt x="395787" y="84066"/>
                  <a:pt x="405353" y="92468"/>
                </a:cubicBezTo>
                <a:cubicBezTo>
                  <a:pt x="407905" y="95269"/>
                  <a:pt x="410456" y="101570"/>
                  <a:pt x="412369" y="108572"/>
                </a:cubicBezTo>
                <a:cubicBezTo>
                  <a:pt x="412688" y="109623"/>
                  <a:pt x="414761" y="116274"/>
                  <a:pt x="418269" y="126515"/>
                </a:cubicBezTo>
                <a:lnTo>
                  <a:pt x="432708" y="165793"/>
                </a:lnTo>
                <a:lnTo>
                  <a:pt x="419385" y="153383"/>
                </a:lnTo>
                <a:cubicBezTo>
                  <a:pt x="415558" y="140780"/>
                  <a:pt x="411731" y="130977"/>
                  <a:pt x="406629" y="121875"/>
                </a:cubicBezTo>
                <a:cubicBezTo>
                  <a:pt x="398975" y="109272"/>
                  <a:pt x="376651" y="95968"/>
                  <a:pt x="369636" y="93868"/>
                </a:cubicBezTo>
                <a:cubicBezTo>
                  <a:pt x="361344" y="90367"/>
                  <a:pt x="351777" y="84066"/>
                  <a:pt x="351777" y="84066"/>
                </a:cubicBezTo>
                <a:cubicBezTo>
                  <a:pt x="351139" y="83365"/>
                  <a:pt x="355604" y="95269"/>
                  <a:pt x="360706" y="106471"/>
                </a:cubicBezTo>
                <a:cubicBezTo>
                  <a:pt x="363895" y="112773"/>
                  <a:pt x="367722" y="125376"/>
                  <a:pt x="380478" y="136579"/>
                </a:cubicBezTo>
                <a:cubicBezTo>
                  <a:pt x="398975" y="152683"/>
                  <a:pt x="405353" y="154784"/>
                  <a:pt x="416196" y="159685"/>
                </a:cubicBezTo>
                <a:cubicBezTo>
                  <a:pt x="424488" y="165987"/>
                  <a:pt x="430866" y="170188"/>
                  <a:pt x="438519" y="184191"/>
                </a:cubicBezTo>
                <a:lnTo>
                  <a:pt x="439587" y="184363"/>
                </a:lnTo>
                <a:lnTo>
                  <a:pt x="448725" y="210099"/>
                </a:lnTo>
                <a:cubicBezTo>
                  <a:pt x="453508" y="224102"/>
                  <a:pt x="459089" y="241257"/>
                  <a:pt x="464670" y="261212"/>
                </a:cubicBezTo>
                <a:lnTo>
                  <a:pt x="465411" y="264367"/>
                </a:lnTo>
                <a:lnTo>
                  <a:pt x="452551" y="249309"/>
                </a:lnTo>
                <a:cubicBezTo>
                  <a:pt x="450000" y="236005"/>
                  <a:pt x="446811" y="225503"/>
                  <a:pt x="442346" y="215700"/>
                </a:cubicBezTo>
                <a:cubicBezTo>
                  <a:pt x="435968" y="201696"/>
                  <a:pt x="413645" y="186292"/>
                  <a:pt x="406628" y="183492"/>
                </a:cubicBezTo>
                <a:cubicBezTo>
                  <a:pt x="398337" y="179291"/>
                  <a:pt x="388770" y="172289"/>
                  <a:pt x="388770" y="172289"/>
                </a:cubicBezTo>
                <a:cubicBezTo>
                  <a:pt x="388132" y="171588"/>
                  <a:pt x="391958" y="183492"/>
                  <a:pt x="396423" y="195394"/>
                </a:cubicBezTo>
                <a:cubicBezTo>
                  <a:pt x="398975" y="202396"/>
                  <a:pt x="402164" y="215000"/>
                  <a:pt x="414282" y="227603"/>
                </a:cubicBezTo>
                <a:cubicBezTo>
                  <a:pt x="431503" y="245808"/>
                  <a:pt x="437881" y="248608"/>
                  <a:pt x="448724" y="254910"/>
                </a:cubicBezTo>
                <a:cubicBezTo>
                  <a:pt x="456378" y="261912"/>
                  <a:pt x="462756" y="266813"/>
                  <a:pt x="468496" y="282918"/>
                </a:cubicBezTo>
                <a:lnTo>
                  <a:pt x="469861" y="283323"/>
                </a:lnTo>
                <a:lnTo>
                  <a:pt x="480615" y="329130"/>
                </a:lnTo>
                <a:lnTo>
                  <a:pt x="485008" y="363973"/>
                </a:lnTo>
                <a:lnTo>
                  <a:pt x="476151" y="350135"/>
                </a:lnTo>
                <a:cubicBezTo>
                  <a:pt x="475513" y="336131"/>
                  <a:pt x="472962" y="324928"/>
                  <a:pt x="469772" y="314426"/>
                </a:cubicBezTo>
                <a:cubicBezTo>
                  <a:pt x="464670" y="299022"/>
                  <a:pt x="443623" y="280818"/>
                  <a:pt x="436606" y="277316"/>
                </a:cubicBezTo>
                <a:cubicBezTo>
                  <a:pt x="428315" y="272415"/>
                  <a:pt x="419386" y="264013"/>
                  <a:pt x="419386" y="264013"/>
                </a:cubicBezTo>
                <a:cubicBezTo>
                  <a:pt x="419386" y="263313"/>
                  <a:pt x="421937" y="275916"/>
                  <a:pt x="425126" y="288519"/>
                </a:cubicBezTo>
                <a:cubicBezTo>
                  <a:pt x="427040" y="295521"/>
                  <a:pt x="428315" y="308825"/>
                  <a:pt x="439158" y="322828"/>
                </a:cubicBezTo>
                <a:cubicBezTo>
                  <a:pt x="455103" y="343133"/>
                  <a:pt x="460843" y="346634"/>
                  <a:pt x="471048" y="355036"/>
                </a:cubicBezTo>
                <a:cubicBezTo>
                  <a:pt x="478064" y="364138"/>
                  <a:pt x="483804" y="369740"/>
                  <a:pt x="487631" y="386544"/>
                </a:cubicBezTo>
                <a:lnTo>
                  <a:pt x="487929" y="387140"/>
                </a:lnTo>
                <a:lnTo>
                  <a:pt x="490900" y="410701"/>
                </a:lnTo>
                <a:lnTo>
                  <a:pt x="489167" y="471329"/>
                </a:lnTo>
                <a:lnTo>
                  <a:pt x="483804" y="457263"/>
                </a:lnTo>
                <a:cubicBezTo>
                  <a:pt x="485718" y="443259"/>
                  <a:pt x="485718" y="431356"/>
                  <a:pt x="483804" y="420153"/>
                </a:cubicBezTo>
                <a:cubicBezTo>
                  <a:pt x="482528" y="411751"/>
                  <a:pt x="477426" y="401948"/>
                  <a:pt x="471686" y="393546"/>
                </a:cubicBezTo>
                <a:cubicBezTo>
                  <a:pt x="465945" y="385844"/>
                  <a:pt x="459567" y="378842"/>
                  <a:pt x="456378" y="376742"/>
                </a:cubicBezTo>
                <a:cubicBezTo>
                  <a:pt x="449362" y="370440"/>
                  <a:pt x="441071" y="360638"/>
                  <a:pt x="441071" y="360638"/>
                </a:cubicBezTo>
                <a:cubicBezTo>
                  <a:pt x="441071" y="359937"/>
                  <a:pt x="441708" y="373241"/>
                  <a:pt x="442984" y="385844"/>
                </a:cubicBezTo>
                <a:cubicBezTo>
                  <a:pt x="443622" y="392846"/>
                  <a:pt x="442984" y="406149"/>
                  <a:pt x="451913" y="422254"/>
                </a:cubicBezTo>
                <a:cubicBezTo>
                  <a:pt x="464032" y="445359"/>
                  <a:pt x="469135" y="450261"/>
                  <a:pt x="478064" y="460763"/>
                </a:cubicBezTo>
                <a:cubicBezTo>
                  <a:pt x="483166" y="470566"/>
                  <a:pt x="487631" y="478268"/>
                  <a:pt x="488269" y="497173"/>
                </a:cubicBezTo>
                <a:lnTo>
                  <a:pt x="488413" y="497736"/>
                </a:lnTo>
                <a:lnTo>
                  <a:pt x="488269" y="502774"/>
                </a:lnTo>
                <a:lnTo>
                  <a:pt x="468745" y="583148"/>
                </a:lnTo>
                <a:lnTo>
                  <a:pt x="467381" y="576907"/>
                </a:lnTo>
                <a:cubicBezTo>
                  <a:pt x="466902" y="571042"/>
                  <a:pt x="467221" y="566141"/>
                  <a:pt x="467859" y="562991"/>
                </a:cubicBezTo>
                <a:cubicBezTo>
                  <a:pt x="473600" y="549687"/>
                  <a:pt x="476150" y="537784"/>
                  <a:pt x="476788" y="526581"/>
                </a:cubicBezTo>
                <a:cubicBezTo>
                  <a:pt x="477427" y="518179"/>
                  <a:pt x="474237" y="506976"/>
                  <a:pt x="470410" y="497173"/>
                </a:cubicBezTo>
                <a:cubicBezTo>
                  <a:pt x="465946" y="488071"/>
                  <a:pt x="460843" y="479669"/>
                  <a:pt x="458292" y="476868"/>
                </a:cubicBezTo>
                <a:cubicBezTo>
                  <a:pt x="451914" y="469166"/>
                  <a:pt x="445536" y="457963"/>
                  <a:pt x="445536" y="457963"/>
                </a:cubicBezTo>
                <a:cubicBezTo>
                  <a:pt x="445536" y="457263"/>
                  <a:pt x="444260" y="469866"/>
                  <a:pt x="442985" y="482469"/>
                </a:cubicBezTo>
                <a:cubicBezTo>
                  <a:pt x="442346" y="490172"/>
                  <a:pt x="439158" y="502775"/>
                  <a:pt x="444260" y="520279"/>
                </a:cubicBezTo>
                <a:cubicBezTo>
                  <a:pt x="451914" y="546186"/>
                  <a:pt x="455103" y="553188"/>
                  <a:pt x="461481" y="565791"/>
                </a:cubicBezTo>
                <a:cubicBezTo>
                  <a:pt x="462756" y="571743"/>
                  <a:pt x="464032" y="576994"/>
                  <a:pt x="464431" y="582858"/>
                </a:cubicBezTo>
                <a:lnTo>
                  <a:pt x="462151" y="603315"/>
                </a:lnTo>
                <a:lnTo>
                  <a:pt x="421544" y="680708"/>
                </a:lnTo>
                <a:lnTo>
                  <a:pt x="424487" y="663116"/>
                </a:lnTo>
                <a:cubicBezTo>
                  <a:pt x="433417" y="651913"/>
                  <a:pt x="439157" y="641411"/>
                  <a:pt x="442983" y="630208"/>
                </a:cubicBezTo>
                <a:cubicBezTo>
                  <a:pt x="445535" y="621806"/>
                  <a:pt x="445535" y="609902"/>
                  <a:pt x="444259" y="599400"/>
                </a:cubicBezTo>
                <a:cubicBezTo>
                  <a:pt x="442983" y="588897"/>
                  <a:pt x="439795" y="579094"/>
                  <a:pt x="437881" y="575594"/>
                </a:cubicBezTo>
                <a:cubicBezTo>
                  <a:pt x="434054" y="565791"/>
                  <a:pt x="430227" y="553188"/>
                  <a:pt x="430227" y="553188"/>
                </a:cubicBezTo>
                <a:cubicBezTo>
                  <a:pt x="430227" y="552487"/>
                  <a:pt x="425763" y="564391"/>
                  <a:pt x="421298" y="576293"/>
                </a:cubicBezTo>
                <a:cubicBezTo>
                  <a:pt x="418746" y="583295"/>
                  <a:pt x="412368" y="594498"/>
                  <a:pt x="412368" y="613403"/>
                </a:cubicBezTo>
                <a:cubicBezTo>
                  <a:pt x="413006" y="627407"/>
                  <a:pt x="413006" y="636509"/>
                  <a:pt x="413644" y="643511"/>
                </a:cubicBezTo>
                <a:cubicBezTo>
                  <a:pt x="414282" y="650513"/>
                  <a:pt x="415558" y="656114"/>
                  <a:pt x="416833" y="663817"/>
                </a:cubicBezTo>
                <a:cubicBezTo>
                  <a:pt x="416514" y="670118"/>
                  <a:pt x="416355" y="675720"/>
                  <a:pt x="415159" y="681584"/>
                </a:cubicBezTo>
                <a:lnTo>
                  <a:pt x="408921" y="696870"/>
                </a:lnTo>
                <a:lnTo>
                  <a:pt x="355684" y="758166"/>
                </a:lnTo>
                <a:lnTo>
                  <a:pt x="347173" y="764899"/>
                </a:lnTo>
                <a:lnTo>
                  <a:pt x="353691" y="749939"/>
                </a:lnTo>
                <a:cubicBezTo>
                  <a:pt x="365171" y="740836"/>
                  <a:pt x="373463" y="732434"/>
                  <a:pt x="380479" y="722631"/>
                </a:cubicBezTo>
                <a:cubicBezTo>
                  <a:pt x="384943" y="715629"/>
                  <a:pt x="388770" y="703727"/>
                  <a:pt x="390046" y="692524"/>
                </a:cubicBezTo>
                <a:cubicBezTo>
                  <a:pt x="391959" y="681321"/>
                  <a:pt x="391321" y="670818"/>
                  <a:pt x="390684" y="666617"/>
                </a:cubicBezTo>
                <a:cubicBezTo>
                  <a:pt x="389408" y="655414"/>
                  <a:pt x="389408" y="642111"/>
                  <a:pt x="389408" y="642111"/>
                </a:cubicBezTo>
                <a:cubicBezTo>
                  <a:pt x="390046" y="641410"/>
                  <a:pt x="381754" y="651213"/>
                  <a:pt x="374101" y="661716"/>
                </a:cubicBezTo>
                <a:cubicBezTo>
                  <a:pt x="369636" y="668017"/>
                  <a:pt x="360069" y="677120"/>
                  <a:pt x="354966" y="696024"/>
                </a:cubicBezTo>
                <a:cubicBezTo>
                  <a:pt x="347313" y="724031"/>
                  <a:pt x="347313" y="732434"/>
                  <a:pt x="346037" y="747838"/>
                </a:cubicBezTo>
                <a:cubicBezTo>
                  <a:pt x="344124" y="753789"/>
                  <a:pt x="342529" y="759216"/>
                  <a:pt x="339898" y="764817"/>
                </a:cubicBezTo>
                <a:lnTo>
                  <a:pt x="331156" y="777572"/>
                </a:lnTo>
                <a:lnTo>
                  <a:pt x="282894" y="815756"/>
                </a:lnTo>
                <a:lnTo>
                  <a:pt x="252045" y="834281"/>
                </a:lnTo>
                <a:lnTo>
                  <a:pt x="262484" y="817856"/>
                </a:lnTo>
                <a:cubicBezTo>
                  <a:pt x="275878" y="811555"/>
                  <a:pt x="286083" y="804553"/>
                  <a:pt x="295013" y="796151"/>
                </a:cubicBezTo>
                <a:cubicBezTo>
                  <a:pt x="302028" y="790550"/>
                  <a:pt x="307769" y="779347"/>
                  <a:pt x="311596" y="768143"/>
                </a:cubicBezTo>
                <a:cubicBezTo>
                  <a:pt x="315423" y="757640"/>
                  <a:pt x="317974" y="747138"/>
                  <a:pt x="317974" y="742236"/>
                </a:cubicBezTo>
                <a:cubicBezTo>
                  <a:pt x="319249" y="731033"/>
                  <a:pt x="323076" y="717030"/>
                  <a:pt x="323076" y="717030"/>
                </a:cubicBezTo>
                <a:cubicBezTo>
                  <a:pt x="323714" y="716330"/>
                  <a:pt x="312871" y="724732"/>
                  <a:pt x="302666" y="733134"/>
                </a:cubicBezTo>
                <a:cubicBezTo>
                  <a:pt x="296926" y="738736"/>
                  <a:pt x="284808" y="745037"/>
                  <a:pt x="275240" y="763942"/>
                </a:cubicBezTo>
                <a:cubicBezTo>
                  <a:pt x="261846" y="791249"/>
                  <a:pt x="259932" y="799652"/>
                  <a:pt x="256106" y="815056"/>
                </a:cubicBezTo>
                <a:cubicBezTo>
                  <a:pt x="250366" y="826959"/>
                  <a:pt x="246539" y="836061"/>
                  <a:pt x="230593" y="846564"/>
                </a:cubicBezTo>
                <a:lnTo>
                  <a:pt x="229773" y="847656"/>
                </a:lnTo>
                <a:lnTo>
                  <a:pt x="209147" y="860042"/>
                </a:lnTo>
                <a:lnTo>
                  <a:pt x="147699" y="891297"/>
                </a:lnTo>
                <a:lnTo>
                  <a:pt x="150547" y="886474"/>
                </a:lnTo>
                <a:cubicBezTo>
                  <a:pt x="154693" y="881573"/>
                  <a:pt x="158838" y="878072"/>
                  <a:pt x="161708" y="875971"/>
                </a:cubicBezTo>
                <a:cubicBezTo>
                  <a:pt x="176378" y="870370"/>
                  <a:pt x="187859" y="864768"/>
                  <a:pt x="198064" y="857767"/>
                </a:cubicBezTo>
                <a:cubicBezTo>
                  <a:pt x="212733" y="847264"/>
                  <a:pt x="227403" y="815756"/>
                  <a:pt x="229316" y="805953"/>
                </a:cubicBezTo>
                <a:cubicBezTo>
                  <a:pt x="232506" y="794050"/>
                  <a:pt x="238884" y="780747"/>
                  <a:pt x="238884" y="780747"/>
                </a:cubicBezTo>
                <a:cubicBezTo>
                  <a:pt x="239522" y="780747"/>
                  <a:pt x="227403" y="787048"/>
                  <a:pt x="214647" y="794050"/>
                </a:cubicBezTo>
                <a:cubicBezTo>
                  <a:pt x="206993" y="798251"/>
                  <a:pt x="193599" y="803153"/>
                  <a:pt x="180843" y="821357"/>
                </a:cubicBezTo>
                <a:cubicBezTo>
                  <a:pt x="162985" y="846564"/>
                  <a:pt x="160433" y="855666"/>
                  <a:pt x="154693" y="871070"/>
                </a:cubicBezTo>
                <a:cubicBezTo>
                  <a:pt x="150866" y="876671"/>
                  <a:pt x="147836" y="881748"/>
                  <a:pt x="143770" y="886824"/>
                </a:cubicBezTo>
                <a:lnTo>
                  <a:pt x="128847" y="900540"/>
                </a:lnTo>
                <a:lnTo>
                  <a:pt x="81504" y="923234"/>
                </a:lnTo>
                <a:cubicBezTo>
                  <a:pt x="63964" y="931811"/>
                  <a:pt x="48816" y="939688"/>
                  <a:pt x="36698" y="947390"/>
                </a:cubicBezTo>
                <a:cubicBezTo>
                  <a:pt x="23942" y="954392"/>
                  <a:pt x="15012" y="962094"/>
                  <a:pt x="9272" y="968396"/>
                </a:cubicBezTo>
                <a:cubicBezTo>
                  <a:pt x="3532" y="974697"/>
                  <a:pt x="1619" y="978898"/>
                  <a:pt x="1619" y="978898"/>
                </a:cubicBezTo>
                <a:cubicBezTo>
                  <a:pt x="-2208" y="987300"/>
                  <a:pt x="1619" y="992902"/>
                  <a:pt x="4170" y="994302"/>
                </a:cubicBezTo>
                <a:cubicBezTo>
                  <a:pt x="6721" y="995003"/>
                  <a:pt x="7997" y="992202"/>
                  <a:pt x="11185" y="985900"/>
                </a:cubicBezTo>
                <a:cubicBezTo>
                  <a:pt x="16288" y="976798"/>
                  <a:pt x="24580" y="969796"/>
                  <a:pt x="33509" y="963494"/>
                </a:cubicBezTo>
                <a:cubicBezTo>
                  <a:pt x="42439" y="957193"/>
                  <a:pt x="52005" y="952291"/>
                  <a:pt x="61573" y="946690"/>
                </a:cubicBezTo>
                <a:cubicBezTo>
                  <a:pt x="80707" y="936187"/>
                  <a:pt x="101117" y="927085"/>
                  <a:pt x="120890" y="917282"/>
                </a:cubicBezTo>
                <a:lnTo>
                  <a:pt x="124938" y="915191"/>
                </a:lnTo>
                <a:lnTo>
                  <a:pt x="131094" y="915182"/>
                </a:lnTo>
                <a:cubicBezTo>
                  <a:pt x="149591" y="909581"/>
                  <a:pt x="159158" y="911681"/>
                  <a:pt x="171914" y="913081"/>
                </a:cubicBezTo>
                <a:cubicBezTo>
                  <a:pt x="186584" y="918683"/>
                  <a:pt x="194238" y="922884"/>
                  <a:pt x="225490" y="921484"/>
                </a:cubicBezTo>
                <a:cubicBezTo>
                  <a:pt x="247814" y="920784"/>
                  <a:pt x="261208" y="910281"/>
                  <a:pt x="269500" y="905380"/>
                </a:cubicBezTo>
                <a:cubicBezTo>
                  <a:pt x="283531" y="896978"/>
                  <a:pt x="296288" y="886474"/>
                  <a:pt x="295650" y="887175"/>
                </a:cubicBezTo>
                <a:cubicBezTo>
                  <a:pt x="295650" y="887875"/>
                  <a:pt x="280342" y="887875"/>
                  <a:pt x="268861" y="885074"/>
                </a:cubicBezTo>
                <a:cubicBezTo>
                  <a:pt x="259932" y="882273"/>
                  <a:pt x="226766" y="878072"/>
                  <a:pt x="209545" y="884374"/>
                </a:cubicBezTo>
                <a:cubicBezTo>
                  <a:pt x="197427" y="889275"/>
                  <a:pt x="186584" y="894877"/>
                  <a:pt x="173190" y="903979"/>
                </a:cubicBezTo>
                <a:cubicBezTo>
                  <a:pt x="169682" y="905380"/>
                  <a:pt x="164580" y="906605"/>
                  <a:pt x="158520" y="906780"/>
                </a:cubicBezTo>
                <a:lnTo>
                  <a:pt x="145532" y="904552"/>
                </a:lnTo>
                <a:lnTo>
                  <a:pt x="230273" y="860774"/>
                </a:lnTo>
                <a:lnTo>
                  <a:pt x="230174" y="861257"/>
                </a:lnTo>
                <a:cubicBezTo>
                  <a:pt x="231031" y="862274"/>
                  <a:pt x="233304" y="862318"/>
                  <a:pt x="237609" y="860567"/>
                </a:cubicBezTo>
                <a:cubicBezTo>
                  <a:pt x="255467" y="852866"/>
                  <a:pt x="264397" y="854266"/>
                  <a:pt x="277153" y="854266"/>
                </a:cubicBezTo>
                <a:cubicBezTo>
                  <a:pt x="291823" y="857067"/>
                  <a:pt x="299477" y="860567"/>
                  <a:pt x="330092" y="855666"/>
                </a:cubicBezTo>
                <a:cubicBezTo>
                  <a:pt x="351777" y="852165"/>
                  <a:pt x="363895" y="838862"/>
                  <a:pt x="371549" y="832560"/>
                </a:cubicBezTo>
                <a:cubicBezTo>
                  <a:pt x="384305" y="821357"/>
                  <a:pt x="395786" y="808754"/>
                  <a:pt x="395148" y="809455"/>
                </a:cubicBezTo>
                <a:cubicBezTo>
                  <a:pt x="395148" y="809455"/>
                  <a:pt x="379841" y="812955"/>
                  <a:pt x="368360" y="812255"/>
                </a:cubicBezTo>
                <a:cubicBezTo>
                  <a:pt x="363895" y="811555"/>
                  <a:pt x="353690" y="812255"/>
                  <a:pt x="342210" y="813656"/>
                </a:cubicBezTo>
                <a:cubicBezTo>
                  <a:pt x="330729" y="815056"/>
                  <a:pt x="319248" y="817857"/>
                  <a:pt x="310957" y="822058"/>
                </a:cubicBezTo>
                <a:cubicBezTo>
                  <a:pt x="300114" y="827659"/>
                  <a:pt x="289909" y="835361"/>
                  <a:pt x="277791" y="845163"/>
                </a:cubicBezTo>
                <a:cubicBezTo>
                  <a:pt x="274602" y="846914"/>
                  <a:pt x="269818" y="848664"/>
                  <a:pt x="263998" y="849452"/>
                </a:cubicBezTo>
                <a:lnTo>
                  <a:pt x="250305" y="848434"/>
                </a:lnTo>
                <a:lnTo>
                  <a:pt x="327498" y="793401"/>
                </a:lnTo>
                <a:lnTo>
                  <a:pt x="327350" y="796118"/>
                </a:lnTo>
                <a:cubicBezTo>
                  <a:pt x="328337" y="796895"/>
                  <a:pt x="330569" y="796501"/>
                  <a:pt x="334555" y="794050"/>
                </a:cubicBezTo>
                <a:cubicBezTo>
                  <a:pt x="350501" y="784248"/>
                  <a:pt x="359430" y="782847"/>
                  <a:pt x="371548" y="780747"/>
                </a:cubicBezTo>
                <a:cubicBezTo>
                  <a:pt x="379202" y="780747"/>
                  <a:pt x="384943" y="781447"/>
                  <a:pt x="391958" y="780047"/>
                </a:cubicBezTo>
                <a:cubicBezTo>
                  <a:pt x="399612" y="778646"/>
                  <a:pt x="408541" y="776546"/>
                  <a:pt x="423211" y="770244"/>
                </a:cubicBezTo>
                <a:cubicBezTo>
                  <a:pt x="443621" y="761142"/>
                  <a:pt x="453188" y="745037"/>
                  <a:pt x="458929" y="737336"/>
                </a:cubicBezTo>
                <a:cubicBezTo>
                  <a:pt x="469134" y="723332"/>
                  <a:pt x="477425" y="707928"/>
                  <a:pt x="476788" y="708628"/>
                </a:cubicBezTo>
                <a:cubicBezTo>
                  <a:pt x="476788" y="708628"/>
                  <a:pt x="462756" y="716330"/>
                  <a:pt x="451913" y="719131"/>
                </a:cubicBezTo>
                <a:cubicBezTo>
                  <a:pt x="447448" y="719831"/>
                  <a:pt x="437243" y="723332"/>
                  <a:pt x="427038" y="727533"/>
                </a:cubicBezTo>
                <a:cubicBezTo>
                  <a:pt x="416833" y="731734"/>
                  <a:pt x="405990" y="736635"/>
                  <a:pt x="398975" y="742937"/>
                </a:cubicBezTo>
                <a:cubicBezTo>
                  <a:pt x="389407" y="751339"/>
                  <a:pt x="381116" y="760441"/>
                  <a:pt x="370911" y="772345"/>
                </a:cubicBezTo>
                <a:cubicBezTo>
                  <a:pt x="368040" y="774795"/>
                  <a:pt x="363576" y="777421"/>
                  <a:pt x="357995" y="779259"/>
                </a:cubicBezTo>
                <a:lnTo>
                  <a:pt x="345357" y="780669"/>
                </a:lnTo>
                <a:lnTo>
                  <a:pt x="351140" y="776546"/>
                </a:lnTo>
                <a:cubicBezTo>
                  <a:pt x="368361" y="761492"/>
                  <a:pt x="384784" y="745037"/>
                  <a:pt x="399932" y="727270"/>
                </a:cubicBezTo>
                <a:lnTo>
                  <a:pt x="409617" y="713816"/>
                </a:lnTo>
                <a:lnTo>
                  <a:pt x="409669" y="714163"/>
                </a:lnTo>
                <a:cubicBezTo>
                  <a:pt x="410775" y="714710"/>
                  <a:pt x="412848" y="713879"/>
                  <a:pt x="416197" y="710728"/>
                </a:cubicBezTo>
                <a:cubicBezTo>
                  <a:pt x="429590" y="697424"/>
                  <a:pt x="437882" y="693923"/>
                  <a:pt x="448725" y="688322"/>
                </a:cubicBezTo>
                <a:cubicBezTo>
                  <a:pt x="455741" y="686221"/>
                  <a:pt x="460843" y="684821"/>
                  <a:pt x="467859" y="682721"/>
                </a:cubicBezTo>
                <a:cubicBezTo>
                  <a:pt x="474875" y="679219"/>
                  <a:pt x="483166" y="674318"/>
                  <a:pt x="495285" y="663815"/>
                </a:cubicBezTo>
                <a:cubicBezTo>
                  <a:pt x="511868" y="648411"/>
                  <a:pt x="516971" y="630207"/>
                  <a:pt x="520159" y="621105"/>
                </a:cubicBezTo>
                <a:cubicBezTo>
                  <a:pt x="525900" y="605000"/>
                  <a:pt x="529089" y="588196"/>
                  <a:pt x="529089" y="588897"/>
                </a:cubicBezTo>
                <a:cubicBezTo>
                  <a:pt x="529089" y="588897"/>
                  <a:pt x="518246" y="600099"/>
                  <a:pt x="508679" y="606401"/>
                </a:cubicBezTo>
                <a:cubicBezTo>
                  <a:pt x="504852" y="608502"/>
                  <a:pt x="496561" y="614803"/>
                  <a:pt x="487631" y="621805"/>
                </a:cubicBezTo>
                <a:cubicBezTo>
                  <a:pt x="479339" y="628806"/>
                  <a:pt x="470410" y="637209"/>
                  <a:pt x="465308" y="644911"/>
                </a:cubicBezTo>
                <a:cubicBezTo>
                  <a:pt x="458929" y="655413"/>
                  <a:pt x="453190" y="666616"/>
                  <a:pt x="446173" y="680620"/>
                </a:cubicBezTo>
                <a:cubicBezTo>
                  <a:pt x="443941" y="683420"/>
                  <a:pt x="440274" y="687096"/>
                  <a:pt x="435411" y="690335"/>
                </a:cubicBezTo>
                <a:lnTo>
                  <a:pt x="422983" y="695246"/>
                </a:lnTo>
                <a:lnTo>
                  <a:pt x="441071" y="670117"/>
                </a:lnTo>
                <a:lnTo>
                  <a:pt x="468780" y="613594"/>
                </a:lnTo>
                <a:lnTo>
                  <a:pt x="472961" y="609202"/>
                </a:lnTo>
                <a:cubicBezTo>
                  <a:pt x="481890" y="592398"/>
                  <a:pt x="488268" y="587497"/>
                  <a:pt x="497198" y="578394"/>
                </a:cubicBezTo>
                <a:cubicBezTo>
                  <a:pt x="503576" y="574193"/>
                  <a:pt x="508041" y="571392"/>
                  <a:pt x="513781" y="567191"/>
                </a:cubicBezTo>
                <a:cubicBezTo>
                  <a:pt x="519522" y="562290"/>
                  <a:pt x="525900" y="554588"/>
                  <a:pt x="534191" y="541285"/>
                </a:cubicBezTo>
                <a:cubicBezTo>
                  <a:pt x="545672" y="522380"/>
                  <a:pt x="545672" y="504875"/>
                  <a:pt x="546310" y="495073"/>
                </a:cubicBezTo>
                <a:cubicBezTo>
                  <a:pt x="548223" y="478268"/>
                  <a:pt x="546947" y="462164"/>
                  <a:pt x="546947" y="462864"/>
                </a:cubicBezTo>
                <a:cubicBezTo>
                  <a:pt x="546947" y="462864"/>
                  <a:pt x="539932" y="476167"/>
                  <a:pt x="532278" y="484570"/>
                </a:cubicBezTo>
                <a:cubicBezTo>
                  <a:pt x="529088" y="487370"/>
                  <a:pt x="522710" y="495773"/>
                  <a:pt x="516332" y="504875"/>
                </a:cubicBezTo>
                <a:cubicBezTo>
                  <a:pt x="509954" y="513977"/>
                  <a:pt x="503576" y="524480"/>
                  <a:pt x="501025" y="532883"/>
                </a:cubicBezTo>
                <a:cubicBezTo>
                  <a:pt x="497836" y="544785"/>
                  <a:pt x="495285" y="556689"/>
                  <a:pt x="492733" y="572093"/>
                </a:cubicBezTo>
                <a:cubicBezTo>
                  <a:pt x="491458" y="575244"/>
                  <a:pt x="488906" y="579795"/>
                  <a:pt x="485159" y="584346"/>
                </a:cubicBezTo>
                <a:lnTo>
                  <a:pt x="476621" y="591439"/>
                </a:lnTo>
                <a:lnTo>
                  <a:pt x="492096" y="536383"/>
                </a:lnTo>
                <a:lnTo>
                  <a:pt x="495732" y="504095"/>
                </a:lnTo>
                <a:lnTo>
                  <a:pt x="499112" y="497873"/>
                </a:lnTo>
                <a:cubicBezTo>
                  <a:pt x="503576" y="479668"/>
                  <a:pt x="508040" y="472667"/>
                  <a:pt x="514418" y="462164"/>
                </a:cubicBezTo>
                <a:cubicBezTo>
                  <a:pt x="523986" y="450961"/>
                  <a:pt x="529726" y="446060"/>
                  <a:pt x="539931" y="416652"/>
                </a:cubicBezTo>
                <a:cubicBezTo>
                  <a:pt x="546947" y="396347"/>
                  <a:pt x="543120" y="380243"/>
                  <a:pt x="541845" y="371140"/>
                </a:cubicBezTo>
                <a:cubicBezTo>
                  <a:pt x="539931" y="355736"/>
                  <a:pt x="536105" y="341033"/>
                  <a:pt x="536105" y="341733"/>
                </a:cubicBezTo>
                <a:cubicBezTo>
                  <a:pt x="536105" y="342433"/>
                  <a:pt x="532277" y="355736"/>
                  <a:pt x="526537" y="365539"/>
                </a:cubicBezTo>
                <a:cubicBezTo>
                  <a:pt x="523986" y="369740"/>
                  <a:pt x="519521" y="378843"/>
                  <a:pt x="515695" y="388645"/>
                </a:cubicBezTo>
                <a:cubicBezTo>
                  <a:pt x="511868" y="399147"/>
                  <a:pt x="508040" y="410350"/>
                  <a:pt x="507403" y="418753"/>
                </a:cubicBezTo>
                <a:cubicBezTo>
                  <a:pt x="506765" y="430656"/>
                  <a:pt x="507403" y="442559"/>
                  <a:pt x="508678" y="457263"/>
                </a:cubicBezTo>
                <a:cubicBezTo>
                  <a:pt x="508359" y="460764"/>
                  <a:pt x="507084" y="465665"/>
                  <a:pt x="504692" y="470916"/>
                </a:cubicBezTo>
                <a:lnTo>
                  <a:pt x="498429" y="480152"/>
                </a:lnTo>
                <a:lnTo>
                  <a:pt x="500228" y="464177"/>
                </a:lnTo>
                <a:cubicBezTo>
                  <a:pt x="501025" y="439933"/>
                  <a:pt x="500068" y="415602"/>
                  <a:pt x="497836" y="391446"/>
                </a:cubicBezTo>
                <a:lnTo>
                  <a:pt x="497158" y="386905"/>
                </a:lnTo>
                <a:lnTo>
                  <a:pt x="498473" y="385844"/>
                </a:lnTo>
                <a:cubicBezTo>
                  <a:pt x="499111" y="367639"/>
                  <a:pt x="502300" y="359937"/>
                  <a:pt x="506127" y="348734"/>
                </a:cubicBezTo>
                <a:cubicBezTo>
                  <a:pt x="513143" y="336131"/>
                  <a:pt x="517608" y="330530"/>
                  <a:pt x="522710" y="301822"/>
                </a:cubicBezTo>
                <a:cubicBezTo>
                  <a:pt x="525899" y="281517"/>
                  <a:pt x="520159" y="267514"/>
                  <a:pt x="518245" y="259112"/>
                </a:cubicBezTo>
                <a:cubicBezTo>
                  <a:pt x="514418" y="245108"/>
                  <a:pt x="509316" y="231804"/>
                  <a:pt x="509316" y="232505"/>
                </a:cubicBezTo>
                <a:cubicBezTo>
                  <a:pt x="509316" y="232505"/>
                  <a:pt x="506764" y="246508"/>
                  <a:pt x="502937" y="256311"/>
                </a:cubicBezTo>
                <a:cubicBezTo>
                  <a:pt x="499111" y="264012"/>
                  <a:pt x="490819" y="292720"/>
                  <a:pt x="492095" y="309524"/>
                </a:cubicBezTo>
                <a:cubicBezTo>
                  <a:pt x="493371" y="320727"/>
                  <a:pt x="495922" y="331930"/>
                  <a:pt x="499749" y="345934"/>
                </a:cubicBezTo>
                <a:cubicBezTo>
                  <a:pt x="500067" y="349085"/>
                  <a:pt x="499908" y="353811"/>
                  <a:pt x="498712" y="359237"/>
                </a:cubicBezTo>
                <a:lnTo>
                  <a:pt x="494531" y="369324"/>
                </a:lnTo>
                <a:lnTo>
                  <a:pt x="487153" y="319940"/>
                </a:lnTo>
                <a:lnTo>
                  <a:pt x="477565" y="281365"/>
                </a:lnTo>
                <a:lnTo>
                  <a:pt x="479339" y="279417"/>
                </a:lnTo>
                <a:cubicBezTo>
                  <a:pt x="477426" y="262612"/>
                  <a:pt x="479339" y="254210"/>
                  <a:pt x="481891" y="243007"/>
                </a:cubicBezTo>
                <a:cubicBezTo>
                  <a:pt x="486356" y="230404"/>
                  <a:pt x="490182" y="223402"/>
                  <a:pt x="492096" y="196096"/>
                </a:cubicBezTo>
                <a:cubicBezTo>
                  <a:pt x="493371" y="176490"/>
                  <a:pt x="486356" y="163887"/>
                  <a:pt x="483804" y="156185"/>
                </a:cubicBezTo>
                <a:cubicBezTo>
                  <a:pt x="478702" y="142882"/>
                  <a:pt x="472961" y="130978"/>
                  <a:pt x="472961" y="131679"/>
                </a:cubicBezTo>
                <a:cubicBezTo>
                  <a:pt x="472961" y="131679"/>
                  <a:pt x="471685" y="144982"/>
                  <a:pt x="468497" y="154784"/>
                </a:cubicBezTo>
                <a:cubicBezTo>
                  <a:pt x="465945" y="162487"/>
                  <a:pt x="460205" y="191194"/>
                  <a:pt x="463394" y="207298"/>
                </a:cubicBezTo>
                <a:cubicBezTo>
                  <a:pt x="465945" y="217801"/>
                  <a:pt x="469772" y="228304"/>
                  <a:pt x="474875" y="240907"/>
                </a:cubicBezTo>
                <a:cubicBezTo>
                  <a:pt x="475513" y="244058"/>
                  <a:pt x="475991" y="248609"/>
                  <a:pt x="475592" y="253948"/>
                </a:cubicBezTo>
                <a:lnTo>
                  <a:pt x="473137" y="263547"/>
                </a:lnTo>
                <a:lnTo>
                  <a:pt x="469772" y="250009"/>
                </a:lnTo>
                <a:lnTo>
                  <a:pt x="445269" y="184138"/>
                </a:lnTo>
                <a:lnTo>
                  <a:pt x="448087" y="179991"/>
                </a:lnTo>
                <a:cubicBezTo>
                  <a:pt x="444260" y="163887"/>
                  <a:pt x="445536" y="156185"/>
                  <a:pt x="446811" y="144982"/>
                </a:cubicBezTo>
                <a:cubicBezTo>
                  <a:pt x="450638" y="131679"/>
                  <a:pt x="453190" y="125377"/>
                  <a:pt x="453190" y="98070"/>
                </a:cubicBezTo>
                <a:cubicBezTo>
                  <a:pt x="453190" y="79165"/>
                  <a:pt x="445536" y="67262"/>
                  <a:pt x="442346" y="60260"/>
                </a:cubicBezTo>
                <a:cubicBezTo>
                  <a:pt x="436606" y="48357"/>
                  <a:pt x="430228" y="37154"/>
                  <a:pt x="430228" y="37854"/>
                </a:cubicBezTo>
                <a:cubicBezTo>
                  <a:pt x="430228" y="38555"/>
                  <a:pt x="429590" y="51158"/>
                  <a:pt x="427677" y="60961"/>
                </a:cubicBezTo>
                <a:cubicBezTo>
                  <a:pt x="425126" y="68662"/>
                  <a:pt x="421936" y="97370"/>
                  <a:pt x="426401" y="112073"/>
                </a:cubicBezTo>
                <a:cubicBezTo>
                  <a:pt x="429590" y="121876"/>
                  <a:pt x="434055" y="132379"/>
                  <a:pt x="440433" y="143582"/>
                </a:cubicBezTo>
                <a:cubicBezTo>
                  <a:pt x="441071" y="146383"/>
                  <a:pt x="441709" y="150759"/>
                  <a:pt x="441709" y="156010"/>
                </a:cubicBezTo>
                <a:lnTo>
                  <a:pt x="439779" y="169382"/>
                </a:lnTo>
                <a:lnTo>
                  <a:pt x="420023" y="116274"/>
                </a:lnTo>
                <a:cubicBezTo>
                  <a:pt x="414921" y="107172"/>
                  <a:pt x="414283" y="100170"/>
                  <a:pt x="412369" y="91768"/>
                </a:cubicBezTo>
                <a:cubicBezTo>
                  <a:pt x="411732" y="78465"/>
                  <a:pt x="412369" y="71463"/>
                  <a:pt x="403440" y="46956"/>
                </a:cubicBezTo>
                <a:cubicBezTo>
                  <a:pt x="397700" y="29452"/>
                  <a:pt x="386857" y="21050"/>
                  <a:pt x="381755" y="16148"/>
                </a:cubicBezTo>
                <a:cubicBezTo>
                  <a:pt x="372825" y="7046"/>
                  <a:pt x="363258" y="-656"/>
                  <a:pt x="363896" y="44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07" name="任意多边形: 形状 206">
            <a:extLst>
              <a:ext uri="{FF2B5EF4-FFF2-40B4-BE49-F238E27FC236}">
                <a16:creationId xmlns:a16="http://schemas.microsoft.com/office/drawing/2014/main" id="{433F04EE-ADED-789C-CAB9-15E06B05A417}"/>
              </a:ext>
            </a:extLst>
          </p:cNvPr>
          <p:cNvSpPr/>
          <p:nvPr/>
        </p:nvSpPr>
        <p:spPr>
          <a:xfrm>
            <a:off x="7946720" y="1461393"/>
            <a:ext cx="547363" cy="994407"/>
          </a:xfrm>
          <a:custGeom>
            <a:avLst/>
            <a:gdLst>
              <a:gd name="connsiteX0" fmla="*/ 363896 w 547363"/>
              <a:gd name="connsiteY0" fmla="*/ 44 h 994407"/>
              <a:gd name="connsiteX1" fmla="*/ 381755 w 547363"/>
              <a:gd name="connsiteY1" fmla="*/ 16148 h 994407"/>
              <a:gd name="connsiteX2" fmla="*/ 403440 w 547363"/>
              <a:gd name="connsiteY2" fmla="*/ 46956 h 994407"/>
              <a:gd name="connsiteX3" fmla="*/ 412369 w 547363"/>
              <a:gd name="connsiteY3" fmla="*/ 91768 h 994407"/>
              <a:gd name="connsiteX4" fmla="*/ 420023 w 547363"/>
              <a:gd name="connsiteY4" fmla="*/ 116274 h 994407"/>
              <a:gd name="connsiteX5" fmla="*/ 439779 w 547363"/>
              <a:gd name="connsiteY5" fmla="*/ 169382 h 994407"/>
              <a:gd name="connsiteX6" fmla="*/ 441709 w 547363"/>
              <a:gd name="connsiteY6" fmla="*/ 156010 h 994407"/>
              <a:gd name="connsiteX7" fmla="*/ 440433 w 547363"/>
              <a:gd name="connsiteY7" fmla="*/ 143582 h 994407"/>
              <a:gd name="connsiteX8" fmla="*/ 426401 w 547363"/>
              <a:gd name="connsiteY8" fmla="*/ 112073 h 994407"/>
              <a:gd name="connsiteX9" fmla="*/ 427677 w 547363"/>
              <a:gd name="connsiteY9" fmla="*/ 60961 h 994407"/>
              <a:gd name="connsiteX10" fmla="*/ 430228 w 547363"/>
              <a:gd name="connsiteY10" fmla="*/ 37854 h 994407"/>
              <a:gd name="connsiteX11" fmla="*/ 442346 w 547363"/>
              <a:gd name="connsiteY11" fmla="*/ 60260 h 994407"/>
              <a:gd name="connsiteX12" fmla="*/ 453189 w 547363"/>
              <a:gd name="connsiteY12" fmla="*/ 98070 h 994407"/>
              <a:gd name="connsiteX13" fmla="*/ 446811 w 547363"/>
              <a:gd name="connsiteY13" fmla="*/ 144982 h 994407"/>
              <a:gd name="connsiteX14" fmla="*/ 448087 w 547363"/>
              <a:gd name="connsiteY14" fmla="*/ 179991 h 994407"/>
              <a:gd name="connsiteX15" fmla="*/ 445268 w 547363"/>
              <a:gd name="connsiteY15" fmla="*/ 184139 h 994407"/>
              <a:gd name="connsiteX16" fmla="*/ 469772 w 547363"/>
              <a:gd name="connsiteY16" fmla="*/ 250009 h 994407"/>
              <a:gd name="connsiteX17" fmla="*/ 473137 w 547363"/>
              <a:gd name="connsiteY17" fmla="*/ 263548 h 994407"/>
              <a:gd name="connsiteX18" fmla="*/ 475592 w 547363"/>
              <a:gd name="connsiteY18" fmla="*/ 253948 h 994407"/>
              <a:gd name="connsiteX19" fmla="*/ 474875 w 547363"/>
              <a:gd name="connsiteY19" fmla="*/ 240907 h 994407"/>
              <a:gd name="connsiteX20" fmla="*/ 463394 w 547363"/>
              <a:gd name="connsiteY20" fmla="*/ 207298 h 994407"/>
              <a:gd name="connsiteX21" fmla="*/ 468496 w 547363"/>
              <a:gd name="connsiteY21" fmla="*/ 154784 h 994407"/>
              <a:gd name="connsiteX22" fmla="*/ 472961 w 547363"/>
              <a:gd name="connsiteY22" fmla="*/ 131679 h 994407"/>
              <a:gd name="connsiteX23" fmla="*/ 483804 w 547363"/>
              <a:gd name="connsiteY23" fmla="*/ 156185 h 994407"/>
              <a:gd name="connsiteX24" fmla="*/ 492095 w 547363"/>
              <a:gd name="connsiteY24" fmla="*/ 196096 h 994407"/>
              <a:gd name="connsiteX25" fmla="*/ 481890 w 547363"/>
              <a:gd name="connsiteY25" fmla="*/ 243007 h 994407"/>
              <a:gd name="connsiteX26" fmla="*/ 479339 w 547363"/>
              <a:gd name="connsiteY26" fmla="*/ 279417 h 994407"/>
              <a:gd name="connsiteX27" fmla="*/ 477565 w 547363"/>
              <a:gd name="connsiteY27" fmla="*/ 281364 h 994407"/>
              <a:gd name="connsiteX28" fmla="*/ 487152 w 547363"/>
              <a:gd name="connsiteY28" fmla="*/ 319940 h 994407"/>
              <a:gd name="connsiteX29" fmla="*/ 494531 w 547363"/>
              <a:gd name="connsiteY29" fmla="*/ 369327 h 994407"/>
              <a:gd name="connsiteX30" fmla="*/ 498713 w 547363"/>
              <a:gd name="connsiteY30" fmla="*/ 359237 h 994407"/>
              <a:gd name="connsiteX31" fmla="*/ 499749 w 547363"/>
              <a:gd name="connsiteY31" fmla="*/ 345934 h 994407"/>
              <a:gd name="connsiteX32" fmla="*/ 492096 w 547363"/>
              <a:gd name="connsiteY32" fmla="*/ 309524 h 994407"/>
              <a:gd name="connsiteX33" fmla="*/ 502938 w 547363"/>
              <a:gd name="connsiteY33" fmla="*/ 256311 h 994407"/>
              <a:gd name="connsiteX34" fmla="*/ 509316 w 547363"/>
              <a:gd name="connsiteY34" fmla="*/ 232505 h 994407"/>
              <a:gd name="connsiteX35" fmla="*/ 518246 w 547363"/>
              <a:gd name="connsiteY35" fmla="*/ 259112 h 994407"/>
              <a:gd name="connsiteX36" fmla="*/ 522711 w 547363"/>
              <a:gd name="connsiteY36" fmla="*/ 301822 h 994407"/>
              <a:gd name="connsiteX37" fmla="*/ 506128 w 547363"/>
              <a:gd name="connsiteY37" fmla="*/ 348734 h 994407"/>
              <a:gd name="connsiteX38" fmla="*/ 498474 w 547363"/>
              <a:gd name="connsiteY38" fmla="*/ 385844 h 994407"/>
              <a:gd name="connsiteX39" fmla="*/ 497158 w 547363"/>
              <a:gd name="connsiteY39" fmla="*/ 386906 h 994407"/>
              <a:gd name="connsiteX40" fmla="*/ 497836 w 547363"/>
              <a:gd name="connsiteY40" fmla="*/ 391446 h 994407"/>
              <a:gd name="connsiteX41" fmla="*/ 500227 w 547363"/>
              <a:gd name="connsiteY41" fmla="*/ 464177 h 994407"/>
              <a:gd name="connsiteX42" fmla="*/ 498428 w 547363"/>
              <a:gd name="connsiteY42" fmla="*/ 480152 h 994407"/>
              <a:gd name="connsiteX43" fmla="*/ 504692 w 547363"/>
              <a:gd name="connsiteY43" fmla="*/ 470916 h 994407"/>
              <a:gd name="connsiteX44" fmla="*/ 508678 w 547363"/>
              <a:gd name="connsiteY44" fmla="*/ 457263 h 994407"/>
              <a:gd name="connsiteX45" fmla="*/ 507402 w 547363"/>
              <a:gd name="connsiteY45" fmla="*/ 418753 h 994407"/>
              <a:gd name="connsiteX46" fmla="*/ 515694 w 547363"/>
              <a:gd name="connsiteY46" fmla="*/ 388645 h 994407"/>
              <a:gd name="connsiteX47" fmla="*/ 526537 w 547363"/>
              <a:gd name="connsiteY47" fmla="*/ 365539 h 994407"/>
              <a:gd name="connsiteX48" fmla="*/ 536104 w 547363"/>
              <a:gd name="connsiteY48" fmla="*/ 341733 h 994407"/>
              <a:gd name="connsiteX49" fmla="*/ 541844 w 547363"/>
              <a:gd name="connsiteY49" fmla="*/ 371140 h 994407"/>
              <a:gd name="connsiteX50" fmla="*/ 539931 w 547363"/>
              <a:gd name="connsiteY50" fmla="*/ 416652 h 994407"/>
              <a:gd name="connsiteX51" fmla="*/ 514418 w 547363"/>
              <a:gd name="connsiteY51" fmla="*/ 462164 h 994407"/>
              <a:gd name="connsiteX52" fmla="*/ 499111 w 547363"/>
              <a:gd name="connsiteY52" fmla="*/ 497873 h 994407"/>
              <a:gd name="connsiteX53" fmla="*/ 495732 w 547363"/>
              <a:gd name="connsiteY53" fmla="*/ 504094 h 994407"/>
              <a:gd name="connsiteX54" fmla="*/ 492096 w 547363"/>
              <a:gd name="connsiteY54" fmla="*/ 536383 h 994407"/>
              <a:gd name="connsiteX55" fmla="*/ 476621 w 547363"/>
              <a:gd name="connsiteY55" fmla="*/ 591438 h 994407"/>
              <a:gd name="connsiteX56" fmla="*/ 485159 w 547363"/>
              <a:gd name="connsiteY56" fmla="*/ 584346 h 994407"/>
              <a:gd name="connsiteX57" fmla="*/ 492733 w 547363"/>
              <a:gd name="connsiteY57" fmla="*/ 572093 h 994407"/>
              <a:gd name="connsiteX58" fmla="*/ 501024 w 547363"/>
              <a:gd name="connsiteY58" fmla="*/ 532883 h 994407"/>
              <a:gd name="connsiteX59" fmla="*/ 516332 w 547363"/>
              <a:gd name="connsiteY59" fmla="*/ 504875 h 994407"/>
              <a:gd name="connsiteX60" fmla="*/ 532278 w 547363"/>
              <a:gd name="connsiteY60" fmla="*/ 484570 h 994407"/>
              <a:gd name="connsiteX61" fmla="*/ 546947 w 547363"/>
              <a:gd name="connsiteY61" fmla="*/ 462864 h 994407"/>
              <a:gd name="connsiteX62" fmla="*/ 546310 w 547363"/>
              <a:gd name="connsiteY62" fmla="*/ 495073 h 994407"/>
              <a:gd name="connsiteX63" fmla="*/ 534191 w 547363"/>
              <a:gd name="connsiteY63" fmla="*/ 541285 h 994407"/>
              <a:gd name="connsiteX64" fmla="*/ 513781 w 547363"/>
              <a:gd name="connsiteY64" fmla="*/ 567191 h 994407"/>
              <a:gd name="connsiteX65" fmla="*/ 497198 w 547363"/>
              <a:gd name="connsiteY65" fmla="*/ 578394 h 994407"/>
              <a:gd name="connsiteX66" fmla="*/ 472961 w 547363"/>
              <a:gd name="connsiteY66" fmla="*/ 609202 h 994407"/>
              <a:gd name="connsiteX67" fmla="*/ 468780 w 547363"/>
              <a:gd name="connsiteY67" fmla="*/ 613594 h 994407"/>
              <a:gd name="connsiteX68" fmla="*/ 441071 w 547363"/>
              <a:gd name="connsiteY68" fmla="*/ 670117 h 994407"/>
              <a:gd name="connsiteX69" fmla="*/ 422983 w 547363"/>
              <a:gd name="connsiteY69" fmla="*/ 695246 h 994407"/>
              <a:gd name="connsiteX70" fmla="*/ 435411 w 547363"/>
              <a:gd name="connsiteY70" fmla="*/ 690335 h 994407"/>
              <a:gd name="connsiteX71" fmla="*/ 446173 w 547363"/>
              <a:gd name="connsiteY71" fmla="*/ 680620 h 994407"/>
              <a:gd name="connsiteX72" fmla="*/ 465307 w 547363"/>
              <a:gd name="connsiteY72" fmla="*/ 644911 h 994407"/>
              <a:gd name="connsiteX73" fmla="*/ 487631 w 547363"/>
              <a:gd name="connsiteY73" fmla="*/ 621805 h 994407"/>
              <a:gd name="connsiteX74" fmla="*/ 508678 w 547363"/>
              <a:gd name="connsiteY74" fmla="*/ 606401 h 994407"/>
              <a:gd name="connsiteX75" fmla="*/ 529088 w 547363"/>
              <a:gd name="connsiteY75" fmla="*/ 588897 h 994407"/>
              <a:gd name="connsiteX76" fmla="*/ 520159 w 547363"/>
              <a:gd name="connsiteY76" fmla="*/ 621105 h 994407"/>
              <a:gd name="connsiteX77" fmla="*/ 495285 w 547363"/>
              <a:gd name="connsiteY77" fmla="*/ 663815 h 994407"/>
              <a:gd name="connsiteX78" fmla="*/ 467859 w 547363"/>
              <a:gd name="connsiteY78" fmla="*/ 682721 h 994407"/>
              <a:gd name="connsiteX79" fmla="*/ 448724 w 547363"/>
              <a:gd name="connsiteY79" fmla="*/ 688322 h 994407"/>
              <a:gd name="connsiteX80" fmla="*/ 416197 w 547363"/>
              <a:gd name="connsiteY80" fmla="*/ 710728 h 994407"/>
              <a:gd name="connsiteX81" fmla="*/ 409669 w 547363"/>
              <a:gd name="connsiteY81" fmla="*/ 714163 h 994407"/>
              <a:gd name="connsiteX82" fmla="*/ 409617 w 547363"/>
              <a:gd name="connsiteY82" fmla="*/ 713816 h 994407"/>
              <a:gd name="connsiteX83" fmla="*/ 399932 w 547363"/>
              <a:gd name="connsiteY83" fmla="*/ 727270 h 994407"/>
              <a:gd name="connsiteX84" fmla="*/ 351140 w 547363"/>
              <a:gd name="connsiteY84" fmla="*/ 776546 h 994407"/>
              <a:gd name="connsiteX85" fmla="*/ 345357 w 547363"/>
              <a:gd name="connsiteY85" fmla="*/ 780669 h 994407"/>
              <a:gd name="connsiteX86" fmla="*/ 357996 w 547363"/>
              <a:gd name="connsiteY86" fmla="*/ 779259 h 994407"/>
              <a:gd name="connsiteX87" fmla="*/ 370912 w 547363"/>
              <a:gd name="connsiteY87" fmla="*/ 772345 h 994407"/>
              <a:gd name="connsiteX88" fmla="*/ 398976 w 547363"/>
              <a:gd name="connsiteY88" fmla="*/ 742937 h 994407"/>
              <a:gd name="connsiteX89" fmla="*/ 427039 w 547363"/>
              <a:gd name="connsiteY89" fmla="*/ 727533 h 994407"/>
              <a:gd name="connsiteX90" fmla="*/ 451913 w 547363"/>
              <a:gd name="connsiteY90" fmla="*/ 719131 h 994407"/>
              <a:gd name="connsiteX91" fmla="*/ 476788 w 547363"/>
              <a:gd name="connsiteY91" fmla="*/ 708628 h 994407"/>
              <a:gd name="connsiteX92" fmla="*/ 458930 w 547363"/>
              <a:gd name="connsiteY92" fmla="*/ 737336 h 994407"/>
              <a:gd name="connsiteX93" fmla="*/ 423212 w 547363"/>
              <a:gd name="connsiteY93" fmla="*/ 770244 h 994407"/>
              <a:gd name="connsiteX94" fmla="*/ 391959 w 547363"/>
              <a:gd name="connsiteY94" fmla="*/ 780047 h 994407"/>
              <a:gd name="connsiteX95" fmla="*/ 371549 w 547363"/>
              <a:gd name="connsiteY95" fmla="*/ 780747 h 994407"/>
              <a:gd name="connsiteX96" fmla="*/ 334556 w 547363"/>
              <a:gd name="connsiteY96" fmla="*/ 794050 h 994407"/>
              <a:gd name="connsiteX97" fmla="*/ 327351 w 547363"/>
              <a:gd name="connsiteY97" fmla="*/ 796118 h 994407"/>
              <a:gd name="connsiteX98" fmla="*/ 327499 w 547363"/>
              <a:gd name="connsiteY98" fmla="*/ 793401 h 994407"/>
              <a:gd name="connsiteX99" fmla="*/ 250305 w 547363"/>
              <a:gd name="connsiteY99" fmla="*/ 848434 h 994407"/>
              <a:gd name="connsiteX100" fmla="*/ 263998 w 547363"/>
              <a:gd name="connsiteY100" fmla="*/ 849452 h 994407"/>
              <a:gd name="connsiteX101" fmla="*/ 277791 w 547363"/>
              <a:gd name="connsiteY101" fmla="*/ 845163 h 994407"/>
              <a:gd name="connsiteX102" fmla="*/ 310957 w 547363"/>
              <a:gd name="connsiteY102" fmla="*/ 822058 h 994407"/>
              <a:gd name="connsiteX103" fmla="*/ 342210 w 547363"/>
              <a:gd name="connsiteY103" fmla="*/ 813656 h 994407"/>
              <a:gd name="connsiteX104" fmla="*/ 368360 w 547363"/>
              <a:gd name="connsiteY104" fmla="*/ 812255 h 994407"/>
              <a:gd name="connsiteX105" fmla="*/ 395148 w 547363"/>
              <a:gd name="connsiteY105" fmla="*/ 809455 h 994407"/>
              <a:gd name="connsiteX106" fmla="*/ 371549 w 547363"/>
              <a:gd name="connsiteY106" fmla="*/ 832560 h 994407"/>
              <a:gd name="connsiteX107" fmla="*/ 330092 w 547363"/>
              <a:gd name="connsiteY107" fmla="*/ 855666 h 994407"/>
              <a:gd name="connsiteX108" fmla="*/ 277153 w 547363"/>
              <a:gd name="connsiteY108" fmla="*/ 854266 h 994407"/>
              <a:gd name="connsiteX109" fmla="*/ 237609 w 547363"/>
              <a:gd name="connsiteY109" fmla="*/ 860567 h 994407"/>
              <a:gd name="connsiteX110" fmla="*/ 230174 w 547363"/>
              <a:gd name="connsiteY110" fmla="*/ 861257 h 994407"/>
              <a:gd name="connsiteX111" fmla="*/ 230273 w 547363"/>
              <a:gd name="connsiteY111" fmla="*/ 860774 h 994407"/>
              <a:gd name="connsiteX112" fmla="*/ 145532 w 547363"/>
              <a:gd name="connsiteY112" fmla="*/ 904552 h 994407"/>
              <a:gd name="connsiteX113" fmla="*/ 158520 w 547363"/>
              <a:gd name="connsiteY113" fmla="*/ 906780 h 994407"/>
              <a:gd name="connsiteX114" fmla="*/ 173190 w 547363"/>
              <a:gd name="connsiteY114" fmla="*/ 903979 h 994407"/>
              <a:gd name="connsiteX115" fmla="*/ 209545 w 547363"/>
              <a:gd name="connsiteY115" fmla="*/ 884374 h 994407"/>
              <a:gd name="connsiteX116" fmla="*/ 268861 w 547363"/>
              <a:gd name="connsiteY116" fmla="*/ 885074 h 994407"/>
              <a:gd name="connsiteX117" fmla="*/ 295650 w 547363"/>
              <a:gd name="connsiteY117" fmla="*/ 887175 h 994407"/>
              <a:gd name="connsiteX118" fmla="*/ 269500 w 547363"/>
              <a:gd name="connsiteY118" fmla="*/ 905380 h 994407"/>
              <a:gd name="connsiteX119" fmla="*/ 225490 w 547363"/>
              <a:gd name="connsiteY119" fmla="*/ 921484 h 994407"/>
              <a:gd name="connsiteX120" fmla="*/ 171914 w 547363"/>
              <a:gd name="connsiteY120" fmla="*/ 913081 h 994407"/>
              <a:gd name="connsiteX121" fmla="*/ 131094 w 547363"/>
              <a:gd name="connsiteY121" fmla="*/ 915182 h 994407"/>
              <a:gd name="connsiteX122" fmla="*/ 124938 w 547363"/>
              <a:gd name="connsiteY122" fmla="*/ 915191 h 994407"/>
              <a:gd name="connsiteX123" fmla="*/ 120890 w 547363"/>
              <a:gd name="connsiteY123" fmla="*/ 917282 h 994407"/>
              <a:gd name="connsiteX124" fmla="*/ 61573 w 547363"/>
              <a:gd name="connsiteY124" fmla="*/ 946690 h 994407"/>
              <a:gd name="connsiteX125" fmla="*/ 33509 w 547363"/>
              <a:gd name="connsiteY125" fmla="*/ 963494 h 994407"/>
              <a:gd name="connsiteX126" fmla="*/ 11185 w 547363"/>
              <a:gd name="connsiteY126" fmla="*/ 985900 h 994407"/>
              <a:gd name="connsiteX127" fmla="*/ 4170 w 547363"/>
              <a:gd name="connsiteY127" fmla="*/ 994302 h 994407"/>
              <a:gd name="connsiteX128" fmla="*/ 1619 w 547363"/>
              <a:gd name="connsiteY128" fmla="*/ 978898 h 994407"/>
              <a:gd name="connsiteX129" fmla="*/ 9272 w 547363"/>
              <a:gd name="connsiteY129" fmla="*/ 968396 h 994407"/>
              <a:gd name="connsiteX130" fmla="*/ 36698 w 547363"/>
              <a:gd name="connsiteY130" fmla="*/ 947390 h 994407"/>
              <a:gd name="connsiteX131" fmla="*/ 81504 w 547363"/>
              <a:gd name="connsiteY131" fmla="*/ 923234 h 994407"/>
              <a:gd name="connsiteX132" fmla="*/ 128847 w 547363"/>
              <a:gd name="connsiteY132" fmla="*/ 900540 h 994407"/>
              <a:gd name="connsiteX133" fmla="*/ 143770 w 547363"/>
              <a:gd name="connsiteY133" fmla="*/ 886824 h 994407"/>
              <a:gd name="connsiteX134" fmla="*/ 154693 w 547363"/>
              <a:gd name="connsiteY134" fmla="*/ 871070 h 994407"/>
              <a:gd name="connsiteX135" fmla="*/ 180843 w 547363"/>
              <a:gd name="connsiteY135" fmla="*/ 821357 h 994407"/>
              <a:gd name="connsiteX136" fmla="*/ 214647 w 547363"/>
              <a:gd name="connsiteY136" fmla="*/ 794050 h 994407"/>
              <a:gd name="connsiteX137" fmla="*/ 238884 w 547363"/>
              <a:gd name="connsiteY137" fmla="*/ 780747 h 994407"/>
              <a:gd name="connsiteX138" fmla="*/ 229316 w 547363"/>
              <a:gd name="connsiteY138" fmla="*/ 805953 h 994407"/>
              <a:gd name="connsiteX139" fmla="*/ 198064 w 547363"/>
              <a:gd name="connsiteY139" fmla="*/ 857767 h 994407"/>
              <a:gd name="connsiteX140" fmla="*/ 161708 w 547363"/>
              <a:gd name="connsiteY140" fmla="*/ 875971 h 994407"/>
              <a:gd name="connsiteX141" fmla="*/ 150547 w 547363"/>
              <a:gd name="connsiteY141" fmla="*/ 886474 h 994407"/>
              <a:gd name="connsiteX142" fmla="*/ 147699 w 547363"/>
              <a:gd name="connsiteY142" fmla="*/ 891297 h 994407"/>
              <a:gd name="connsiteX143" fmla="*/ 209147 w 547363"/>
              <a:gd name="connsiteY143" fmla="*/ 860042 h 994407"/>
              <a:gd name="connsiteX144" fmla="*/ 229773 w 547363"/>
              <a:gd name="connsiteY144" fmla="*/ 847656 h 994407"/>
              <a:gd name="connsiteX145" fmla="*/ 230593 w 547363"/>
              <a:gd name="connsiteY145" fmla="*/ 846564 h 994407"/>
              <a:gd name="connsiteX146" fmla="*/ 256106 w 547363"/>
              <a:gd name="connsiteY146" fmla="*/ 815056 h 994407"/>
              <a:gd name="connsiteX147" fmla="*/ 275240 w 547363"/>
              <a:gd name="connsiteY147" fmla="*/ 763942 h 994407"/>
              <a:gd name="connsiteX148" fmla="*/ 302666 w 547363"/>
              <a:gd name="connsiteY148" fmla="*/ 733134 h 994407"/>
              <a:gd name="connsiteX149" fmla="*/ 323076 w 547363"/>
              <a:gd name="connsiteY149" fmla="*/ 717030 h 994407"/>
              <a:gd name="connsiteX150" fmla="*/ 317974 w 547363"/>
              <a:gd name="connsiteY150" fmla="*/ 742236 h 994407"/>
              <a:gd name="connsiteX151" fmla="*/ 311596 w 547363"/>
              <a:gd name="connsiteY151" fmla="*/ 768143 h 994407"/>
              <a:gd name="connsiteX152" fmla="*/ 295013 w 547363"/>
              <a:gd name="connsiteY152" fmla="*/ 796151 h 994407"/>
              <a:gd name="connsiteX153" fmla="*/ 262484 w 547363"/>
              <a:gd name="connsiteY153" fmla="*/ 817856 h 994407"/>
              <a:gd name="connsiteX154" fmla="*/ 252045 w 547363"/>
              <a:gd name="connsiteY154" fmla="*/ 834281 h 994407"/>
              <a:gd name="connsiteX155" fmla="*/ 282894 w 547363"/>
              <a:gd name="connsiteY155" fmla="*/ 815756 h 994407"/>
              <a:gd name="connsiteX156" fmla="*/ 331156 w 547363"/>
              <a:gd name="connsiteY156" fmla="*/ 777572 h 994407"/>
              <a:gd name="connsiteX157" fmla="*/ 339898 w 547363"/>
              <a:gd name="connsiteY157" fmla="*/ 764817 h 994407"/>
              <a:gd name="connsiteX158" fmla="*/ 346037 w 547363"/>
              <a:gd name="connsiteY158" fmla="*/ 747838 h 994407"/>
              <a:gd name="connsiteX159" fmla="*/ 354966 w 547363"/>
              <a:gd name="connsiteY159" fmla="*/ 696024 h 994407"/>
              <a:gd name="connsiteX160" fmla="*/ 374101 w 547363"/>
              <a:gd name="connsiteY160" fmla="*/ 661716 h 994407"/>
              <a:gd name="connsiteX161" fmla="*/ 389408 w 547363"/>
              <a:gd name="connsiteY161" fmla="*/ 642111 h 994407"/>
              <a:gd name="connsiteX162" fmla="*/ 390684 w 547363"/>
              <a:gd name="connsiteY162" fmla="*/ 666617 h 994407"/>
              <a:gd name="connsiteX163" fmla="*/ 390046 w 547363"/>
              <a:gd name="connsiteY163" fmla="*/ 692524 h 994407"/>
              <a:gd name="connsiteX164" fmla="*/ 380479 w 547363"/>
              <a:gd name="connsiteY164" fmla="*/ 722631 h 994407"/>
              <a:gd name="connsiteX165" fmla="*/ 353691 w 547363"/>
              <a:gd name="connsiteY165" fmla="*/ 749939 h 994407"/>
              <a:gd name="connsiteX166" fmla="*/ 347173 w 547363"/>
              <a:gd name="connsiteY166" fmla="*/ 764899 h 994407"/>
              <a:gd name="connsiteX167" fmla="*/ 355684 w 547363"/>
              <a:gd name="connsiteY167" fmla="*/ 758166 h 994407"/>
              <a:gd name="connsiteX168" fmla="*/ 408922 w 547363"/>
              <a:gd name="connsiteY168" fmla="*/ 696868 h 994407"/>
              <a:gd name="connsiteX169" fmla="*/ 415160 w 547363"/>
              <a:gd name="connsiteY169" fmla="*/ 681584 h 994407"/>
              <a:gd name="connsiteX170" fmla="*/ 416834 w 547363"/>
              <a:gd name="connsiteY170" fmla="*/ 663817 h 994407"/>
              <a:gd name="connsiteX171" fmla="*/ 413645 w 547363"/>
              <a:gd name="connsiteY171" fmla="*/ 643511 h 994407"/>
              <a:gd name="connsiteX172" fmla="*/ 412369 w 547363"/>
              <a:gd name="connsiteY172" fmla="*/ 613403 h 994407"/>
              <a:gd name="connsiteX173" fmla="*/ 421299 w 547363"/>
              <a:gd name="connsiteY173" fmla="*/ 576293 h 994407"/>
              <a:gd name="connsiteX174" fmla="*/ 430228 w 547363"/>
              <a:gd name="connsiteY174" fmla="*/ 553188 h 994407"/>
              <a:gd name="connsiteX175" fmla="*/ 437882 w 547363"/>
              <a:gd name="connsiteY175" fmla="*/ 575594 h 994407"/>
              <a:gd name="connsiteX176" fmla="*/ 444260 w 547363"/>
              <a:gd name="connsiteY176" fmla="*/ 599400 h 994407"/>
              <a:gd name="connsiteX177" fmla="*/ 442984 w 547363"/>
              <a:gd name="connsiteY177" fmla="*/ 630208 h 994407"/>
              <a:gd name="connsiteX178" fmla="*/ 424488 w 547363"/>
              <a:gd name="connsiteY178" fmla="*/ 663116 h 994407"/>
              <a:gd name="connsiteX179" fmla="*/ 421545 w 547363"/>
              <a:gd name="connsiteY179" fmla="*/ 680705 h 994407"/>
              <a:gd name="connsiteX180" fmla="*/ 462151 w 547363"/>
              <a:gd name="connsiteY180" fmla="*/ 603314 h 994407"/>
              <a:gd name="connsiteX181" fmla="*/ 464431 w 547363"/>
              <a:gd name="connsiteY181" fmla="*/ 582858 h 994407"/>
              <a:gd name="connsiteX182" fmla="*/ 461481 w 547363"/>
              <a:gd name="connsiteY182" fmla="*/ 565791 h 994407"/>
              <a:gd name="connsiteX183" fmla="*/ 444259 w 547363"/>
              <a:gd name="connsiteY183" fmla="*/ 520279 h 994407"/>
              <a:gd name="connsiteX184" fmla="*/ 442984 w 547363"/>
              <a:gd name="connsiteY184" fmla="*/ 482469 h 994407"/>
              <a:gd name="connsiteX185" fmla="*/ 445536 w 547363"/>
              <a:gd name="connsiteY185" fmla="*/ 457963 h 994407"/>
              <a:gd name="connsiteX186" fmla="*/ 458292 w 547363"/>
              <a:gd name="connsiteY186" fmla="*/ 476868 h 994407"/>
              <a:gd name="connsiteX187" fmla="*/ 470410 w 547363"/>
              <a:gd name="connsiteY187" fmla="*/ 497173 h 994407"/>
              <a:gd name="connsiteX188" fmla="*/ 476788 w 547363"/>
              <a:gd name="connsiteY188" fmla="*/ 526581 h 994407"/>
              <a:gd name="connsiteX189" fmla="*/ 467859 w 547363"/>
              <a:gd name="connsiteY189" fmla="*/ 562991 h 994407"/>
              <a:gd name="connsiteX190" fmla="*/ 467380 w 547363"/>
              <a:gd name="connsiteY190" fmla="*/ 576907 h 994407"/>
              <a:gd name="connsiteX191" fmla="*/ 468745 w 547363"/>
              <a:gd name="connsiteY191" fmla="*/ 583147 h 994407"/>
              <a:gd name="connsiteX192" fmla="*/ 488269 w 547363"/>
              <a:gd name="connsiteY192" fmla="*/ 502774 h 994407"/>
              <a:gd name="connsiteX193" fmla="*/ 488413 w 547363"/>
              <a:gd name="connsiteY193" fmla="*/ 497735 h 994407"/>
              <a:gd name="connsiteX194" fmla="*/ 488269 w 547363"/>
              <a:gd name="connsiteY194" fmla="*/ 497173 h 994407"/>
              <a:gd name="connsiteX195" fmla="*/ 478064 w 547363"/>
              <a:gd name="connsiteY195" fmla="*/ 460763 h 994407"/>
              <a:gd name="connsiteX196" fmla="*/ 451913 w 547363"/>
              <a:gd name="connsiteY196" fmla="*/ 422254 h 994407"/>
              <a:gd name="connsiteX197" fmla="*/ 442984 w 547363"/>
              <a:gd name="connsiteY197" fmla="*/ 385844 h 994407"/>
              <a:gd name="connsiteX198" fmla="*/ 441071 w 547363"/>
              <a:gd name="connsiteY198" fmla="*/ 360638 h 994407"/>
              <a:gd name="connsiteX199" fmla="*/ 456378 w 547363"/>
              <a:gd name="connsiteY199" fmla="*/ 376742 h 994407"/>
              <a:gd name="connsiteX200" fmla="*/ 471686 w 547363"/>
              <a:gd name="connsiteY200" fmla="*/ 393546 h 994407"/>
              <a:gd name="connsiteX201" fmla="*/ 483804 w 547363"/>
              <a:gd name="connsiteY201" fmla="*/ 420153 h 994407"/>
              <a:gd name="connsiteX202" fmla="*/ 483804 w 547363"/>
              <a:gd name="connsiteY202" fmla="*/ 457263 h 994407"/>
              <a:gd name="connsiteX203" fmla="*/ 489167 w 547363"/>
              <a:gd name="connsiteY203" fmla="*/ 471328 h 994407"/>
              <a:gd name="connsiteX204" fmla="*/ 490899 w 547363"/>
              <a:gd name="connsiteY204" fmla="*/ 410701 h 994407"/>
              <a:gd name="connsiteX205" fmla="*/ 487929 w 547363"/>
              <a:gd name="connsiteY205" fmla="*/ 387142 h 994407"/>
              <a:gd name="connsiteX206" fmla="*/ 487630 w 547363"/>
              <a:gd name="connsiteY206" fmla="*/ 386544 h 994407"/>
              <a:gd name="connsiteX207" fmla="*/ 471047 w 547363"/>
              <a:gd name="connsiteY207" fmla="*/ 355036 h 994407"/>
              <a:gd name="connsiteX208" fmla="*/ 439157 w 547363"/>
              <a:gd name="connsiteY208" fmla="*/ 322828 h 994407"/>
              <a:gd name="connsiteX209" fmla="*/ 425125 w 547363"/>
              <a:gd name="connsiteY209" fmla="*/ 288519 h 994407"/>
              <a:gd name="connsiteX210" fmla="*/ 419385 w 547363"/>
              <a:gd name="connsiteY210" fmla="*/ 264013 h 994407"/>
              <a:gd name="connsiteX211" fmla="*/ 436605 w 547363"/>
              <a:gd name="connsiteY211" fmla="*/ 277316 h 994407"/>
              <a:gd name="connsiteX212" fmla="*/ 469771 w 547363"/>
              <a:gd name="connsiteY212" fmla="*/ 314426 h 994407"/>
              <a:gd name="connsiteX213" fmla="*/ 476149 w 547363"/>
              <a:gd name="connsiteY213" fmla="*/ 350135 h 994407"/>
              <a:gd name="connsiteX214" fmla="*/ 485008 w 547363"/>
              <a:gd name="connsiteY214" fmla="*/ 363975 h 994407"/>
              <a:gd name="connsiteX215" fmla="*/ 480615 w 547363"/>
              <a:gd name="connsiteY215" fmla="*/ 329130 h 994407"/>
              <a:gd name="connsiteX216" fmla="*/ 469861 w 547363"/>
              <a:gd name="connsiteY216" fmla="*/ 283322 h 994407"/>
              <a:gd name="connsiteX217" fmla="*/ 468497 w 547363"/>
              <a:gd name="connsiteY217" fmla="*/ 282918 h 994407"/>
              <a:gd name="connsiteX218" fmla="*/ 448725 w 547363"/>
              <a:gd name="connsiteY218" fmla="*/ 254910 h 994407"/>
              <a:gd name="connsiteX219" fmla="*/ 414283 w 547363"/>
              <a:gd name="connsiteY219" fmla="*/ 227603 h 994407"/>
              <a:gd name="connsiteX220" fmla="*/ 396424 w 547363"/>
              <a:gd name="connsiteY220" fmla="*/ 195394 h 994407"/>
              <a:gd name="connsiteX221" fmla="*/ 388771 w 547363"/>
              <a:gd name="connsiteY221" fmla="*/ 172289 h 994407"/>
              <a:gd name="connsiteX222" fmla="*/ 406629 w 547363"/>
              <a:gd name="connsiteY222" fmla="*/ 183492 h 994407"/>
              <a:gd name="connsiteX223" fmla="*/ 442347 w 547363"/>
              <a:gd name="connsiteY223" fmla="*/ 215700 h 994407"/>
              <a:gd name="connsiteX224" fmla="*/ 452552 w 547363"/>
              <a:gd name="connsiteY224" fmla="*/ 249309 h 994407"/>
              <a:gd name="connsiteX225" fmla="*/ 465410 w 547363"/>
              <a:gd name="connsiteY225" fmla="*/ 264366 h 994407"/>
              <a:gd name="connsiteX226" fmla="*/ 464670 w 547363"/>
              <a:gd name="connsiteY226" fmla="*/ 261212 h 994407"/>
              <a:gd name="connsiteX227" fmla="*/ 448724 w 547363"/>
              <a:gd name="connsiteY227" fmla="*/ 210099 h 994407"/>
              <a:gd name="connsiteX228" fmla="*/ 439587 w 547363"/>
              <a:gd name="connsiteY228" fmla="*/ 184363 h 994407"/>
              <a:gd name="connsiteX229" fmla="*/ 438519 w 547363"/>
              <a:gd name="connsiteY229" fmla="*/ 184191 h 994407"/>
              <a:gd name="connsiteX230" fmla="*/ 416196 w 547363"/>
              <a:gd name="connsiteY230" fmla="*/ 159685 h 994407"/>
              <a:gd name="connsiteX231" fmla="*/ 380478 w 547363"/>
              <a:gd name="connsiteY231" fmla="*/ 136579 h 994407"/>
              <a:gd name="connsiteX232" fmla="*/ 360706 w 547363"/>
              <a:gd name="connsiteY232" fmla="*/ 106471 h 994407"/>
              <a:gd name="connsiteX233" fmla="*/ 351777 w 547363"/>
              <a:gd name="connsiteY233" fmla="*/ 84066 h 994407"/>
              <a:gd name="connsiteX234" fmla="*/ 369636 w 547363"/>
              <a:gd name="connsiteY234" fmla="*/ 93868 h 994407"/>
              <a:gd name="connsiteX235" fmla="*/ 406629 w 547363"/>
              <a:gd name="connsiteY235" fmla="*/ 121875 h 994407"/>
              <a:gd name="connsiteX236" fmla="*/ 419385 w 547363"/>
              <a:gd name="connsiteY236" fmla="*/ 153383 h 994407"/>
              <a:gd name="connsiteX237" fmla="*/ 432708 w 547363"/>
              <a:gd name="connsiteY237" fmla="*/ 165793 h 994407"/>
              <a:gd name="connsiteX238" fmla="*/ 418269 w 547363"/>
              <a:gd name="connsiteY238" fmla="*/ 126515 h 994407"/>
              <a:gd name="connsiteX239" fmla="*/ 412369 w 547363"/>
              <a:gd name="connsiteY239" fmla="*/ 108572 h 994407"/>
              <a:gd name="connsiteX240" fmla="*/ 405353 w 547363"/>
              <a:gd name="connsiteY240" fmla="*/ 92468 h 994407"/>
              <a:gd name="connsiteX241" fmla="*/ 382392 w 547363"/>
              <a:gd name="connsiteY241" fmla="*/ 68662 h 994407"/>
              <a:gd name="connsiteX242" fmla="*/ 368360 w 547363"/>
              <a:gd name="connsiteY242" fmla="*/ 21750 h 994407"/>
              <a:gd name="connsiteX243" fmla="*/ 363896 w 547363"/>
              <a:gd name="connsiteY243" fmla="*/ 44 h 99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547363" h="994407">
                <a:moveTo>
                  <a:pt x="363896" y="44"/>
                </a:moveTo>
                <a:cubicBezTo>
                  <a:pt x="363258" y="-656"/>
                  <a:pt x="372825" y="7046"/>
                  <a:pt x="381755" y="16148"/>
                </a:cubicBezTo>
                <a:cubicBezTo>
                  <a:pt x="386857" y="21050"/>
                  <a:pt x="397700" y="29452"/>
                  <a:pt x="403440" y="46956"/>
                </a:cubicBezTo>
                <a:cubicBezTo>
                  <a:pt x="412369" y="71463"/>
                  <a:pt x="411732" y="78465"/>
                  <a:pt x="412369" y="91768"/>
                </a:cubicBezTo>
                <a:cubicBezTo>
                  <a:pt x="414283" y="100170"/>
                  <a:pt x="414921" y="107172"/>
                  <a:pt x="420023" y="116274"/>
                </a:cubicBezTo>
                <a:lnTo>
                  <a:pt x="439779" y="169382"/>
                </a:lnTo>
                <a:lnTo>
                  <a:pt x="441709" y="156010"/>
                </a:lnTo>
                <a:cubicBezTo>
                  <a:pt x="441709" y="150759"/>
                  <a:pt x="441071" y="146383"/>
                  <a:pt x="440433" y="143582"/>
                </a:cubicBezTo>
                <a:cubicBezTo>
                  <a:pt x="434055" y="132379"/>
                  <a:pt x="429590" y="121876"/>
                  <a:pt x="426401" y="112073"/>
                </a:cubicBezTo>
                <a:cubicBezTo>
                  <a:pt x="421936" y="97370"/>
                  <a:pt x="425126" y="68662"/>
                  <a:pt x="427677" y="60961"/>
                </a:cubicBezTo>
                <a:cubicBezTo>
                  <a:pt x="429590" y="51158"/>
                  <a:pt x="430228" y="38555"/>
                  <a:pt x="430228" y="37854"/>
                </a:cubicBezTo>
                <a:cubicBezTo>
                  <a:pt x="430228" y="37154"/>
                  <a:pt x="436606" y="48357"/>
                  <a:pt x="442346" y="60260"/>
                </a:cubicBezTo>
                <a:cubicBezTo>
                  <a:pt x="445535" y="67262"/>
                  <a:pt x="453189" y="79165"/>
                  <a:pt x="453189" y="98070"/>
                </a:cubicBezTo>
                <a:cubicBezTo>
                  <a:pt x="453189" y="125377"/>
                  <a:pt x="450638" y="131679"/>
                  <a:pt x="446811" y="144982"/>
                </a:cubicBezTo>
                <a:cubicBezTo>
                  <a:pt x="445535" y="156185"/>
                  <a:pt x="444260" y="163887"/>
                  <a:pt x="448087" y="179991"/>
                </a:cubicBezTo>
                <a:lnTo>
                  <a:pt x="445268" y="184139"/>
                </a:lnTo>
                <a:lnTo>
                  <a:pt x="469772" y="250009"/>
                </a:lnTo>
                <a:lnTo>
                  <a:pt x="473137" y="263548"/>
                </a:lnTo>
                <a:lnTo>
                  <a:pt x="475592" y="253948"/>
                </a:lnTo>
                <a:cubicBezTo>
                  <a:pt x="475991" y="248609"/>
                  <a:pt x="475512" y="244058"/>
                  <a:pt x="474875" y="240907"/>
                </a:cubicBezTo>
                <a:cubicBezTo>
                  <a:pt x="469772" y="228304"/>
                  <a:pt x="465945" y="217801"/>
                  <a:pt x="463394" y="207298"/>
                </a:cubicBezTo>
                <a:cubicBezTo>
                  <a:pt x="460205" y="191194"/>
                  <a:pt x="465945" y="162487"/>
                  <a:pt x="468496" y="154784"/>
                </a:cubicBezTo>
                <a:cubicBezTo>
                  <a:pt x="471685" y="144982"/>
                  <a:pt x="472961" y="131679"/>
                  <a:pt x="472961" y="131679"/>
                </a:cubicBezTo>
                <a:cubicBezTo>
                  <a:pt x="472961" y="130978"/>
                  <a:pt x="478702" y="142882"/>
                  <a:pt x="483804" y="156185"/>
                </a:cubicBezTo>
                <a:cubicBezTo>
                  <a:pt x="486355" y="163887"/>
                  <a:pt x="493371" y="176490"/>
                  <a:pt x="492095" y="196096"/>
                </a:cubicBezTo>
                <a:cubicBezTo>
                  <a:pt x="490182" y="223402"/>
                  <a:pt x="486355" y="230404"/>
                  <a:pt x="481890" y="243007"/>
                </a:cubicBezTo>
                <a:cubicBezTo>
                  <a:pt x="479339" y="254210"/>
                  <a:pt x="477426" y="262612"/>
                  <a:pt x="479339" y="279417"/>
                </a:cubicBezTo>
                <a:lnTo>
                  <a:pt x="477565" y="281364"/>
                </a:lnTo>
                <a:lnTo>
                  <a:pt x="487152" y="319940"/>
                </a:lnTo>
                <a:lnTo>
                  <a:pt x="494531" y="369327"/>
                </a:lnTo>
                <a:lnTo>
                  <a:pt x="498713" y="359237"/>
                </a:lnTo>
                <a:cubicBezTo>
                  <a:pt x="499909" y="353811"/>
                  <a:pt x="500068" y="349085"/>
                  <a:pt x="499749" y="345934"/>
                </a:cubicBezTo>
                <a:cubicBezTo>
                  <a:pt x="495923" y="331930"/>
                  <a:pt x="493371" y="320727"/>
                  <a:pt x="492096" y="309524"/>
                </a:cubicBezTo>
                <a:cubicBezTo>
                  <a:pt x="490820" y="292720"/>
                  <a:pt x="499111" y="264012"/>
                  <a:pt x="502938" y="256311"/>
                </a:cubicBezTo>
                <a:cubicBezTo>
                  <a:pt x="506765" y="246508"/>
                  <a:pt x="509316" y="232505"/>
                  <a:pt x="509316" y="232505"/>
                </a:cubicBezTo>
                <a:cubicBezTo>
                  <a:pt x="509316" y="231804"/>
                  <a:pt x="514419" y="245108"/>
                  <a:pt x="518246" y="259112"/>
                </a:cubicBezTo>
                <a:cubicBezTo>
                  <a:pt x="520160" y="267514"/>
                  <a:pt x="525900" y="281517"/>
                  <a:pt x="522711" y="301822"/>
                </a:cubicBezTo>
                <a:cubicBezTo>
                  <a:pt x="517608" y="330530"/>
                  <a:pt x="513143" y="336131"/>
                  <a:pt x="506128" y="348734"/>
                </a:cubicBezTo>
                <a:cubicBezTo>
                  <a:pt x="502301" y="359937"/>
                  <a:pt x="499111" y="367639"/>
                  <a:pt x="498474" y="385844"/>
                </a:cubicBezTo>
                <a:lnTo>
                  <a:pt x="497158" y="386906"/>
                </a:lnTo>
                <a:lnTo>
                  <a:pt x="497836" y="391446"/>
                </a:lnTo>
                <a:cubicBezTo>
                  <a:pt x="500068" y="415602"/>
                  <a:pt x="501025" y="439933"/>
                  <a:pt x="500227" y="464177"/>
                </a:cubicBezTo>
                <a:lnTo>
                  <a:pt x="498428" y="480152"/>
                </a:lnTo>
                <a:lnTo>
                  <a:pt x="504692" y="470916"/>
                </a:lnTo>
                <a:cubicBezTo>
                  <a:pt x="507083" y="465665"/>
                  <a:pt x="508359" y="460764"/>
                  <a:pt x="508678" y="457263"/>
                </a:cubicBezTo>
                <a:cubicBezTo>
                  <a:pt x="507402" y="442559"/>
                  <a:pt x="506764" y="430656"/>
                  <a:pt x="507402" y="418753"/>
                </a:cubicBezTo>
                <a:cubicBezTo>
                  <a:pt x="508040" y="410350"/>
                  <a:pt x="511868" y="399147"/>
                  <a:pt x="515694" y="388645"/>
                </a:cubicBezTo>
                <a:cubicBezTo>
                  <a:pt x="519521" y="378843"/>
                  <a:pt x="523986" y="369740"/>
                  <a:pt x="526537" y="365539"/>
                </a:cubicBezTo>
                <a:cubicBezTo>
                  <a:pt x="532277" y="355736"/>
                  <a:pt x="536104" y="342433"/>
                  <a:pt x="536104" y="341733"/>
                </a:cubicBezTo>
                <a:cubicBezTo>
                  <a:pt x="536104" y="341033"/>
                  <a:pt x="539931" y="355736"/>
                  <a:pt x="541844" y="371140"/>
                </a:cubicBezTo>
                <a:cubicBezTo>
                  <a:pt x="543120" y="380243"/>
                  <a:pt x="546947" y="396347"/>
                  <a:pt x="539931" y="416652"/>
                </a:cubicBezTo>
                <a:cubicBezTo>
                  <a:pt x="529726" y="446060"/>
                  <a:pt x="523986" y="450961"/>
                  <a:pt x="514418" y="462164"/>
                </a:cubicBezTo>
                <a:cubicBezTo>
                  <a:pt x="508040" y="472667"/>
                  <a:pt x="503576" y="479668"/>
                  <a:pt x="499111" y="497873"/>
                </a:cubicBezTo>
                <a:lnTo>
                  <a:pt x="495732" y="504094"/>
                </a:lnTo>
                <a:lnTo>
                  <a:pt x="492096" y="536383"/>
                </a:lnTo>
                <a:lnTo>
                  <a:pt x="476621" y="591438"/>
                </a:lnTo>
                <a:lnTo>
                  <a:pt x="485159" y="584346"/>
                </a:lnTo>
                <a:cubicBezTo>
                  <a:pt x="488906" y="579795"/>
                  <a:pt x="491457" y="575244"/>
                  <a:pt x="492733" y="572093"/>
                </a:cubicBezTo>
                <a:cubicBezTo>
                  <a:pt x="495284" y="556689"/>
                  <a:pt x="497836" y="544785"/>
                  <a:pt x="501024" y="532883"/>
                </a:cubicBezTo>
                <a:cubicBezTo>
                  <a:pt x="503576" y="524480"/>
                  <a:pt x="509954" y="513977"/>
                  <a:pt x="516332" y="504875"/>
                </a:cubicBezTo>
                <a:cubicBezTo>
                  <a:pt x="522710" y="495773"/>
                  <a:pt x="529088" y="487370"/>
                  <a:pt x="532278" y="484570"/>
                </a:cubicBezTo>
                <a:cubicBezTo>
                  <a:pt x="539931" y="476167"/>
                  <a:pt x="546947" y="462864"/>
                  <a:pt x="546947" y="462864"/>
                </a:cubicBezTo>
                <a:cubicBezTo>
                  <a:pt x="546947" y="462164"/>
                  <a:pt x="548223" y="478268"/>
                  <a:pt x="546310" y="495073"/>
                </a:cubicBezTo>
                <a:cubicBezTo>
                  <a:pt x="545671" y="504875"/>
                  <a:pt x="545671" y="522380"/>
                  <a:pt x="534191" y="541285"/>
                </a:cubicBezTo>
                <a:cubicBezTo>
                  <a:pt x="525899" y="554588"/>
                  <a:pt x="519521" y="562290"/>
                  <a:pt x="513781" y="567191"/>
                </a:cubicBezTo>
                <a:cubicBezTo>
                  <a:pt x="508041" y="571392"/>
                  <a:pt x="503576" y="574193"/>
                  <a:pt x="497198" y="578394"/>
                </a:cubicBezTo>
                <a:cubicBezTo>
                  <a:pt x="488268" y="587497"/>
                  <a:pt x="481890" y="592398"/>
                  <a:pt x="472961" y="609202"/>
                </a:cubicBezTo>
                <a:lnTo>
                  <a:pt x="468780" y="613594"/>
                </a:lnTo>
                <a:lnTo>
                  <a:pt x="441071" y="670117"/>
                </a:lnTo>
                <a:lnTo>
                  <a:pt x="422983" y="695246"/>
                </a:lnTo>
                <a:lnTo>
                  <a:pt x="435411" y="690335"/>
                </a:lnTo>
                <a:cubicBezTo>
                  <a:pt x="440274" y="687096"/>
                  <a:pt x="443941" y="683420"/>
                  <a:pt x="446173" y="680620"/>
                </a:cubicBezTo>
                <a:cubicBezTo>
                  <a:pt x="453189" y="666616"/>
                  <a:pt x="458929" y="655413"/>
                  <a:pt x="465307" y="644911"/>
                </a:cubicBezTo>
                <a:cubicBezTo>
                  <a:pt x="470410" y="637209"/>
                  <a:pt x="479339" y="628806"/>
                  <a:pt x="487631" y="621805"/>
                </a:cubicBezTo>
                <a:cubicBezTo>
                  <a:pt x="496560" y="614803"/>
                  <a:pt x="504852" y="608502"/>
                  <a:pt x="508678" y="606401"/>
                </a:cubicBezTo>
                <a:cubicBezTo>
                  <a:pt x="518246" y="600099"/>
                  <a:pt x="529088" y="588897"/>
                  <a:pt x="529088" y="588897"/>
                </a:cubicBezTo>
                <a:cubicBezTo>
                  <a:pt x="529088" y="588196"/>
                  <a:pt x="525900" y="605000"/>
                  <a:pt x="520159" y="621105"/>
                </a:cubicBezTo>
                <a:cubicBezTo>
                  <a:pt x="516970" y="630207"/>
                  <a:pt x="511868" y="648411"/>
                  <a:pt x="495285" y="663815"/>
                </a:cubicBezTo>
                <a:cubicBezTo>
                  <a:pt x="483166" y="674318"/>
                  <a:pt x="474875" y="679219"/>
                  <a:pt x="467859" y="682721"/>
                </a:cubicBezTo>
                <a:cubicBezTo>
                  <a:pt x="460843" y="684821"/>
                  <a:pt x="455741" y="686221"/>
                  <a:pt x="448724" y="688322"/>
                </a:cubicBezTo>
                <a:cubicBezTo>
                  <a:pt x="437882" y="693923"/>
                  <a:pt x="429590" y="697424"/>
                  <a:pt x="416197" y="710728"/>
                </a:cubicBezTo>
                <a:cubicBezTo>
                  <a:pt x="412848" y="713879"/>
                  <a:pt x="410775" y="714710"/>
                  <a:pt x="409669" y="714163"/>
                </a:cubicBezTo>
                <a:lnTo>
                  <a:pt x="409617" y="713816"/>
                </a:lnTo>
                <a:lnTo>
                  <a:pt x="399932" y="727270"/>
                </a:lnTo>
                <a:cubicBezTo>
                  <a:pt x="384784" y="745037"/>
                  <a:pt x="368361" y="761492"/>
                  <a:pt x="351140" y="776546"/>
                </a:cubicBezTo>
                <a:lnTo>
                  <a:pt x="345357" y="780669"/>
                </a:lnTo>
                <a:lnTo>
                  <a:pt x="357996" y="779259"/>
                </a:lnTo>
                <a:cubicBezTo>
                  <a:pt x="363577" y="777421"/>
                  <a:pt x="368041" y="774795"/>
                  <a:pt x="370912" y="772345"/>
                </a:cubicBezTo>
                <a:cubicBezTo>
                  <a:pt x="381117" y="760441"/>
                  <a:pt x="389408" y="751339"/>
                  <a:pt x="398976" y="742937"/>
                </a:cubicBezTo>
                <a:cubicBezTo>
                  <a:pt x="405991" y="736635"/>
                  <a:pt x="416834" y="731734"/>
                  <a:pt x="427039" y="727533"/>
                </a:cubicBezTo>
                <a:cubicBezTo>
                  <a:pt x="437244" y="723332"/>
                  <a:pt x="447449" y="719831"/>
                  <a:pt x="451913" y="719131"/>
                </a:cubicBezTo>
                <a:cubicBezTo>
                  <a:pt x="462756" y="716330"/>
                  <a:pt x="476788" y="708628"/>
                  <a:pt x="476788" y="708628"/>
                </a:cubicBezTo>
                <a:cubicBezTo>
                  <a:pt x="477426" y="707928"/>
                  <a:pt x="469135" y="723332"/>
                  <a:pt x="458930" y="737336"/>
                </a:cubicBezTo>
                <a:cubicBezTo>
                  <a:pt x="453189" y="745037"/>
                  <a:pt x="443622" y="761142"/>
                  <a:pt x="423212" y="770244"/>
                </a:cubicBezTo>
                <a:cubicBezTo>
                  <a:pt x="408542" y="776546"/>
                  <a:pt x="399613" y="778646"/>
                  <a:pt x="391959" y="780047"/>
                </a:cubicBezTo>
                <a:cubicBezTo>
                  <a:pt x="384944" y="781447"/>
                  <a:pt x="379203" y="780747"/>
                  <a:pt x="371549" y="780747"/>
                </a:cubicBezTo>
                <a:cubicBezTo>
                  <a:pt x="359431" y="782847"/>
                  <a:pt x="350502" y="784248"/>
                  <a:pt x="334556" y="794050"/>
                </a:cubicBezTo>
                <a:cubicBezTo>
                  <a:pt x="330570" y="796501"/>
                  <a:pt x="328338" y="796895"/>
                  <a:pt x="327351" y="796118"/>
                </a:cubicBezTo>
                <a:lnTo>
                  <a:pt x="327499" y="793401"/>
                </a:lnTo>
                <a:lnTo>
                  <a:pt x="250305" y="848434"/>
                </a:lnTo>
                <a:lnTo>
                  <a:pt x="263998" y="849452"/>
                </a:lnTo>
                <a:cubicBezTo>
                  <a:pt x="269818" y="848664"/>
                  <a:pt x="274602" y="846914"/>
                  <a:pt x="277791" y="845163"/>
                </a:cubicBezTo>
                <a:cubicBezTo>
                  <a:pt x="289909" y="835361"/>
                  <a:pt x="300114" y="827659"/>
                  <a:pt x="310957" y="822058"/>
                </a:cubicBezTo>
                <a:cubicBezTo>
                  <a:pt x="319248" y="817857"/>
                  <a:pt x="330729" y="815056"/>
                  <a:pt x="342210" y="813656"/>
                </a:cubicBezTo>
                <a:cubicBezTo>
                  <a:pt x="353690" y="812255"/>
                  <a:pt x="363895" y="811555"/>
                  <a:pt x="368360" y="812255"/>
                </a:cubicBezTo>
                <a:cubicBezTo>
                  <a:pt x="379841" y="812955"/>
                  <a:pt x="395148" y="809455"/>
                  <a:pt x="395148" y="809455"/>
                </a:cubicBezTo>
                <a:cubicBezTo>
                  <a:pt x="395786" y="808754"/>
                  <a:pt x="384305" y="821357"/>
                  <a:pt x="371549" y="832560"/>
                </a:cubicBezTo>
                <a:cubicBezTo>
                  <a:pt x="363895" y="838862"/>
                  <a:pt x="351777" y="852165"/>
                  <a:pt x="330092" y="855666"/>
                </a:cubicBezTo>
                <a:cubicBezTo>
                  <a:pt x="299477" y="860567"/>
                  <a:pt x="291823" y="857067"/>
                  <a:pt x="277153" y="854266"/>
                </a:cubicBezTo>
                <a:cubicBezTo>
                  <a:pt x="264397" y="854266"/>
                  <a:pt x="255467" y="852866"/>
                  <a:pt x="237609" y="860567"/>
                </a:cubicBezTo>
                <a:cubicBezTo>
                  <a:pt x="233304" y="862318"/>
                  <a:pt x="231031" y="862274"/>
                  <a:pt x="230174" y="861257"/>
                </a:cubicBezTo>
                <a:lnTo>
                  <a:pt x="230273" y="860774"/>
                </a:lnTo>
                <a:lnTo>
                  <a:pt x="145532" y="904552"/>
                </a:lnTo>
                <a:lnTo>
                  <a:pt x="158520" y="906780"/>
                </a:lnTo>
                <a:cubicBezTo>
                  <a:pt x="164580" y="906605"/>
                  <a:pt x="169682" y="905380"/>
                  <a:pt x="173190" y="903979"/>
                </a:cubicBezTo>
                <a:cubicBezTo>
                  <a:pt x="186584" y="894877"/>
                  <a:pt x="197427" y="889275"/>
                  <a:pt x="209545" y="884374"/>
                </a:cubicBezTo>
                <a:cubicBezTo>
                  <a:pt x="226766" y="878072"/>
                  <a:pt x="259932" y="882273"/>
                  <a:pt x="268861" y="885074"/>
                </a:cubicBezTo>
                <a:cubicBezTo>
                  <a:pt x="280342" y="887875"/>
                  <a:pt x="295650" y="887875"/>
                  <a:pt x="295650" y="887175"/>
                </a:cubicBezTo>
                <a:cubicBezTo>
                  <a:pt x="296288" y="886474"/>
                  <a:pt x="283531" y="896978"/>
                  <a:pt x="269500" y="905380"/>
                </a:cubicBezTo>
                <a:cubicBezTo>
                  <a:pt x="261208" y="910281"/>
                  <a:pt x="247814" y="920784"/>
                  <a:pt x="225490" y="921484"/>
                </a:cubicBezTo>
                <a:cubicBezTo>
                  <a:pt x="194238" y="922884"/>
                  <a:pt x="186584" y="918683"/>
                  <a:pt x="171914" y="913081"/>
                </a:cubicBezTo>
                <a:cubicBezTo>
                  <a:pt x="159158" y="911681"/>
                  <a:pt x="149591" y="909581"/>
                  <a:pt x="131094" y="915182"/>
                </a:cubicBezTo>
                <a:lnTo>
                  <a:pt x="124938" y="915191"/>
                </a:lnTo>
                <a:lnTo>
                  <a:pt x="120890" y="917282"/>
                </a:lnTo>
                <a:cubicBezTo>
                  <a:pt x="101117" y="927085"/>
                  <a:pt x="80707" y="936187"/>
                  <a:pt x="61573" y="946690"/>
                </a:cubicBezTo>
                <a:cubicBezTo>
                  <a:pt x="52005" y="952291"/>
                  <a:pt x="42439" y="957193"/>
                  <a:pt x="33509" y="963494"/>
                </a:cubicBezTo>
                <a:cubicBezTo>
                  <a:pt x="24580" y="969796"/>
                  <a:pt x="16288" y="976798"/>
                  <a:pt x="11185" y="985900"/>
                </a:cubicBezTo>
                <a:cubicBezTo>
                  <a:pt x="7997" y="992202"/>
                  <a:pt x="6721" y="995003"/>
                  <a:pt x="4170" y="994302"/>
                </a:cubicBezTo>
                <a:cubicBezTo>
                  <a:pt x="1619" y="992902"/>
                  <a:pt x="-2208" y="987300"/>
                  <a:pt x="1619" y="978898"/>
                </a:cubicBezTo>
                <a:cubicBezTo>
                  <a:pt x="1619" y="978898"/>
                  <a:pt x="3532" y="974697"/>
                  <a:pt x="9272" y="968396"/>
                </a:cubicBezTo>
                <a:cubicBezTo>
                  <a:pt x="15012" y="962094"/>
                  <a:pt x="23942" y="954392"/>
                  <a:pt x="36698" y="947390"/>
                </a:cubicBezTo>
                <a:cubicBezTo>
                  <a:pt x="48816" y="939688"/>
                  <a:pt x="63964" y="931811"/>
                  <a:pt x="81504" y="923234"/>
                </a:cubicBezTo>
                <a:lnTo>
                  <a:pt x="128847" y="900540"/>
                </a:lnTo>
                <a:lnTo>
                  <a:pt x="143770" y="886824"/>
                </a:lnTo>
                <a:cubicBezTo>
                  <a:pt x="147836" y="881748"/>
                  <a:pt x="150866" y="876671"/>
                  <a:pt x="154693" y="871070"/>
                </a:cubicBezTo>
                <a:cubicBezTo>
                  <a:pt x="160433" y="855666"/>
                  <a:pt x="162985" y="846564"/>
                  <a:pt x="180843" y="821357"/>
                </a:cubicBezTo>
                <a:cubicBezTo>
                  <a:pt x="193599" y="803153"/>
                  <a:pt x="206993" y="798251"/>
                  <a:pt x="214647" y="794050"/>
                </a:cubicBezTo>
                <a:cubicBezTo>
                  <a:pt x="227403" y="787048"/>
                  <a:pt x="239522" y="780747"/>
                  <a:pt x="238884" y="780747"/>
                </a:cubicBezTo>
                <a:cubicBezTo>
                  <a:pt x="238884" y="780747"/>
                  <a:pt x="232506" y="794050"/>
                  <a:pt x="229316" y="805953"/>
                </a:cubicBezTo>
                <a:cubicBezTo>
                  <a:pt x="227403" y="815756"/>
                  <a:pt x="212733" y="847264"/>
                  <a:pt x="198064" y="857767"/>
                </a:cubicBezTo>
                <a:cubicBezTo>
                  <a:pt x="187859" y="864768"/>
                  <a:pt x="176378" y="870370"/>
                  <a:pt x="161708" y="875971"/>
                </a:cubicBezTo>
                <a:cubicBezTo>
                  <a:pt x="158838" y="878072"/>
                  <a:pt x="154693" y="881573"/>
                  <a:pt x="150547" y="886474"/>
                </a:cubicBezTo>
                <a:lnTo>
                  <a:pt x="147699" y="891297"/>
                </a:lnTo>
                <a:lnTo>
                  <a:pt x="209147" y="860042"/>
                </a:lnTo>
                <a:lnTo>
                  <a:pt x="229773" y="847656"/>
                </a:lnTo>
                <a:lnTo>
                  <a:pt x="230593" y="846564"/>
                </a:lnTo>
                <a:cubicBezTo>
                  <a:pt x="246539" y="836061"/>
                  <a:pt x="250366" y="826959"/>
                  <a:pt x="256106" y="815056"/>
                </a:cubicBezTo>
                <a:cubicBezTo>
                  <a:pt x="259932" y="799652"/>
                  <a:pt x="261846" y="791249"/>
                  <a:pt x="275240" y="763942"/>
                </a:cubicBezTo>
                <a:cubicBezTo>
                  <a:pt x="284808" y="745037"/>
                  <a:pt x="296926" y="738736"/>
                  <a:pt x="302666" y="733134"/>
                </a:cubicBezTo>
                <a:cubicBezTo>
                  <a:pt x="312871" y="724732"/>
                  <a:pt x="323714" y="716330"/>
                  <a:pt x="323076" y="717030"/>
                </a:cubicBezTo>
                <a:cubicBezTo>
                  <a:pt x="323076" y="717030"/>
                  <a:pt x="319249" y="731033"/>
                  <a:pt x="317974" y="742236"/>
                </a:cubicBezTo>
                <a:cubicBezTo>
                  <a:pt x="317974" y="747138"/>
                  <a:pt x="315423" y="757640"/>
                  <a:pt x="311596" y="768143"/>
                </a:cubicBezTo>
                <a:cubicBezTo>
                  <a:pt x="307769" y="779347"/>
                  <a:pt x="302028" y="790550"/>
                  <a:pt x="295013" y="796151"/>
                </a:cubicBezTo>
                <a:cubicBezTo>
                  <a:pt x="286083" y="804553"/>
                  <a:pt x="275878" y="811555"/>
                  <a:pt x="262484" y="817856"/>
                </a:cubicBezTo>
                <a:lnTo>
                  <a:pt x="252045" y="834281"/>
                </a:lnTo>
                <a:lnTo>
                  <a:pt x="282894" y="815756"/>
                </a:lnTo>
                <a:lnTo>
                  <a:pt x="331156" y="777572"/>
                </a:lnTo>
                <a:lnTo>
                  <a:pt x="339898" y="764817"/>
                </a:lnTo>
                <a:cubicBezTo>
                  <a:pt x="342529" y="759216"/>
                  <a:pt x="344124" y="753789"/>
                  <a:pt x="346037" y="747838"/>
                </a:cubicBezTo>
                <a:cubicBezTo>
                  <a:pt x="347313" y="732434"/>
                  <a:pt x="347313" y="724031"/>
                  <a:pt x="354966" y="696024"/>
                </a:cubicBezTo>
                <a:cubicBezTo>
                  <a:pt x="360069" y="677120"/>
                  <a:pt x="369636" y="668017"/>
                  <a:pt x="374101" y="661716"/>
                </a:cubicBezTo>
                <a:cubicBezTo>
                  <a:pt x="381754" y="651213"/>
                  <a:pt x="390046" y="641410"/>
                  <a:pt x="389408" y="642111"/>
                </a:cubicBezTo>
                <a:cubicBezTo>
                  <a:pt x="389408" y="642111"/>
                  <a:pt x="389408" y="655414"/>
                  <a:pt x="390684" y="666617"/>
                </a:cubicBezTo>
                <a:cubicBezTo>
                  <a:pt x="391321" y="670818"/>
                  <a:pt x="391959" y="681321"/>
                  <a:pt x="390046" y="692524"/>
                </a:cubicBezTo>
                <a:cubicBezTo>
                  <a:pt x="388770" y="703727"/>
                  <a:pt x="384943" y="715629"/>
                  <a:pt x="380479" y="722631"/>
                </a:cubicBezTo>
                <a:cubicBezTo>
                  <a:pt x="373463" y="732434"/>
                  <a:pt x="365171" y="740836"/>
                  <a:pt x="353691" y="749939"/>
                </a:cubicBezTo>
                <a:lnTo>
                  <a:pt x="347173" y="764899"/>
                </a:lnTo>
                <a:lnTo>
                  <a:pt x="355684" y="758166"/>
                </a:lnTo>
                <a:lnTo>
                  <a:pt x="408922" y="696868"/>
                </a:lnTo>
                <a:lnTo>
                  <a:pt x="415160" y="681584"/>
                </a:lnTo>
                <a:cubicBezTo>
                  <a:pt x="416356" y="675720"/>
                  <a:pt x="416515" y="670118"/>
                  <a:pt x="416834" y="663817"/>
                </a:cubicBezTo>
                <a:cubicBezTo>
                  <a:pt x="415559" y="656114"/>
                  <a:pt x="414283" y="650513"/>
                  <a:pt x="413645" y="643511"/>
                </a:cubicBezTo>
                <a:cubicBezTo>
                  <a:pt x="413007" y="636509"/>
                  <a:pt x="413007" y="627407"/>
                  <a:pt x="412369" y="613403"/>
                </a:cubicBezTo>
                <a:cubicBezTo>
                  <a:pt x="412369" y="594498"/>
                  <a:pt x="418747" y="583295"/>
                  <a:pt x="421299" y="576293"/>
                </a:cubicBezTo>
                <a:cubicBezTo>
                  <a:pt x="425764" y="564391"/>
                  <a:pt x="430228" y="552487"/>
                  <a:pt x="430228" y="553188"/>
                </a:cubicBezTo>
                <a:cubicBezTo>
                  <a:pt x="430228" y="553188"/>
                  <a:pt x="434055" y="565791"/>
                  <a:pt x="437882" y="575594"/>
                </a:cubicBezTo>
                <a:cubicBezTo>
                  <a:pt x="439796" y="579094"/>
                  <a:pt x="442984" y="588897"/>
                  <a:pt x="444260" y="599400"/>
                </a:cubicBezTo>
                <a:cubicBezTo>
                  <a:pt x="445535" y="609902"/>
                  <a:pt x="445535" y="621806"/>
                  <a:pt x="442984" y="630208"/>
                </a:cubicBezTo>
                <a:cubicBezTo>
                  <a:pt x="439158" y="641411"/>
                  <a:pt x="433418" y="651913"/>
                  <a:pt x="424488" y="663116"/>
                </a:cubicBezTo>
                <a:lnTo>
                  <a:pt x="421545" y="680705"/>
                </a:lnTo>
                <a:lnTo>
                  <a:pt x="462151" y="603314"/>
                </a:lnTo>
                <a:lnTo>
                  <a:pt x="464431" y="582858"/>
                </a:lnTo>
                <a:cubicBezTo>
                  <a:pt x="464032" y="576994"/>
                  <a:pt x="462756" y="571743"/>
                  <a:pt x="461481" y="565791"/>
                </a:cubicBezTo>
                <a:cubicBezTo>
                  <a:pt x="455103" y="553188"/>
                  <a:pt x="451914" y="546186"/>
                  <a:pt x="444259" y="520279"/>
                </a:cubicBezTo>
                <a:cubicBezTo>
                  <a:pt x="439158" y="502775"/>
                  <a:pt x="442346" y="490172"/>
                  <a:pt x="442984" y="482469"/>
                </a:cubicBezTo>
                <a:cubicBezTo>
                  <a:pt x="444259" y="469866"/>
                  <a:pt x="445536" y="457263"/>
                  <a:pt x="445536" y="457963"/>
                </a:cubicBezTo>
                <a:cubicBezTo>
                  <a:pt x="445536" y="457963"/>
                  <a:pt x="451914" y="469166"/>
                  <a:pt x="458292" y="476868"/>
                </a:cubicBezTo>
                <a:cubicBezTo>
                  <a:pt x="460843" y="479669"/>
                  <a:pt x="465946" y="488071"/>
                  <a:pt x="470410" y="497173"/>
                </a:cubicBezTo>
                <a:cubicBezTo>
                  <a:pt x="474237" y="506976"/>
                  <a:pt x="477426" y="518179"/>
                  <a:pt x="476788" y="526581"/>
                </a:cubicBezTo>
                <a:cubicBezTo>
                  <a:pt x="476150" y="537784"/>
                  <a:pt x="473599" y="549687"/>
                  <a:pt x="467859" y="562991"/>
                </a:cubicBezTo>
                <a:cubicBezTo>
                  <a:pt x="467221" y="566141"/>
                  <a:pt x="466902" y="571042"/>
                  <a:pt x="467380" y="576907"/>
                </a:cubicBezTo>
                <a:lnTo>
                  <a:pt x="468745" y="583147"/>
                </a:lnTo>
                <a:lnTo>
                  <a:pt x="488269" y="502774"/>
                </a:lnTo>
                <a:lnTo>
                  <a:pt x="488413" y="497735"/>
                </a:lnTo>
                <a:lnTo>
                  <a:pt x="488269" y="497173"/>
                </a:lnTo>
                <a:cubicBezTo>
                  <a:pt x="487631" y="478268"/>
                  <a:pt x="483166" y="470566"/>
                  <a:pt x="478064" y="460763"/>
                </a:cubicBezTo>
                <a:cubicBezTo>
                  <a:pt x="469134" y="450261"/>
                  <a:pt x="464032" y="445359"/>
                  <a:pt x="451913" y="422254"/>
                </a:cubicBezTo>
                <a:cubicBezTo>
                  <a:pt x="442984" y="406149"/>
                  <a:pt x="443622" y="392846"/>
                  <a:pt x="442984" y="385844"/>
                </a:cubicBezTo>
                <a:cubicBezTo>
                  <a:pt x="441708" y="373241"/>
                  <a:pt x="441071" y="359937"/>
                  <a:pt x="441071" y="360638"/>
                </a:cubicBezTo>
                <a:cubicBezTo>
                  <a:pt x="441071" y="360638"/>
                  <a:pt x="449362" y="370440"/>
                  <a:pt x="456378" y="376742"/>
                </a:cubicBezTo>
                <a:cubicBezTo>
                  <a:pt x="459567" y="378842"/>
                  <a:pt x="465945" y="385844"/>
                  <a:pt x="471686" y="393546"/>
                </a:cubicBezTo>
                <a:cubicBezTo>
                  <a:pt x="477426" y="401948"/>
                  <a:pt x="482528" y="411751"/>
                  <a:pt x="483804" y="420153"/>
                </a:cubicBezTo>
                <a:cubicBezTo>
                  <a:pt x="485717" y="431356"/>
                  <a:pt x="485717" y="443259"/>
                  <a:pt x="483804" y="457263"/>
                </a:cubicBezTo>
                <a:lnTo>
                  <a:pt x="489167" y="471328"/>
                </a:lnTo>
                <a:lnTo>
                  <a:pt x="490899" y="410701"/>
                </a:lnTo>
                <a:lnTo>
                  <a:pt x="487929" y="387142"/>
                </a:lnTo>
                <a:lnTo>
                  <a:pt x="487630" y="386544"/>
                </a:lnTo>
                <a:cubicBezTo>
                  <a:pt x="483803" y="369740"/>
                  <a:pt x="478063" y="364138"/>
                  <a:pt x="471047" y="355036"/>
                </a:cubicBezTo>
                <a:cubicBezTo>
                  <a:pt x="460842" y="346634"/>
                  <a:pt x="455102" y="343133"/>
                  <a:pt x="439157" y="322828"/>
                </a:cubicBezTo>
                <a:cubicBezTo>
                  <a:pt x="428314" y="308825"/>
                  <a:pt x="427039" y="295521"/>
                  <a:pt x="425125" y="288519"/>
                </a:cubicBezTo>
                <a:cubicBezTo>
                  <a:pt x="421936" y="275916"/>
                  <a:pt x="419385" y="263313"/>
                  <a:pt x="419385" y="264013"/>
                </a:cubicBezTo>
                <a:cubicBezTo>
                  <a:pt x="419385" y="264013"/>
                  <a:pt x="428314" y="272415"/>
                  <a:pt x="436605" y="277316"/>
                </a:cubicBezTo>
                <a:cubicBezTo>
                  <a:pt x="443621" y="280818"/>
                  <a:pt x="464669" y="299022"/>
                  <a:pt x="469771" y="314426"/>
                </a:cubicBezTo>
                <a:cubicBezTo>
                  <a:pt x="472961" y="324928"/>
                  <a:pt x="475512" y="336131"/>
                  <a:pt x="476149" y="350135"/>
                </a:cubicBezTo>
                <a:lnTo>
                  <a:pt x="485008" y="363975"/>
                </a:lnTo>
                <a:lnTo>
                  <a:pt x="480615" y="329130"/>
                </a:lnTo>
                <a:lnTo>
                  <a:pt x="469861" y="283322"/>
                </a:lnTo>
                <a:lnTo>
                  <a:pt x="468497" y="282918"/>
                </a:lnTo>
                <a:cubicBezTo>
                  <a:pt x="462757" y="266813"/>
                  <a:pt x="456379" y="261912"/>
                  <a:pt x="448725" y="254910"/>
                </a:cubicBezTo>
                <a:cubicBezTo>
                  <a:pt x="437882" y="248608"/>
                  <a:pt x="431504" y="245808"/>
                  <a:pt x="414283" y="227603"/>
                </a:cubicBezTo>
                <a:cubicBezTo>
                  <a:pt x="402165" y="215000"/>
                  <a:pt x="398976" y="202396"/>
                  <a:pt x="396424" y="195394"/>
                </a:cubicBezTo>
                <a:cubicBezTo>
                  <a:pt x="391959" y="183492"/>
                  <a:pt x="388133" y="171588"/>
                  <a:pt x="388771" y="172289"/>
                </a:cubicBezTo>
                <a:cubicBezTo>
                  <a:pt x="388771" y="172289"/>
                  <a:pt x="398338" y="179291"/>
                  <a:pt x="406629" y="183492"/>
                </a:cubicBezTo>
                <a:cubicBezTo>
                  <a:pt x="413646" y="186292"/>
                  <a:pt x="435969" y="201696"/>
                  <a:pt x="442347" y="215700"/>
                </a:cubicBezTo>
                <a:cubicBezTo>
                  <a:pt x="446812" y="225503"/>
                  <a:pt x="450001" y="236005"/>
                  <a:pt x="452552" y="249309"/>
                </a:cubicBezTo>
                <a:lnTo>
                  <a:pt x="465410" y="264366"/>
                </a:lnTo>
                <a:lnTo>
                  <a:pt x="464670" y="261212"/>
                </a:lnTo>
                <a:cubicBezTo>
                  <a:pt x="459089" y="241257"/>
                  <a:pt x="453508" y="224102"/>
                  <a:pt x="448724" y="210099"/>
                </a:cubicBezTo>
                <a:lnTo>
                  <a:pt x="439587" y="184363"/>
                </a:lnTo>
                <a:lnTo>
                  <a:pt x="438519" y="184191"/>
                </a:lnTo>
                <a:cubicBezTo>
                  <a:pt x="430866" y="170188"/>
                  <a:pt x="424488" y="165987"/>
                  <a:pt x="416196" y="159685"/>
                </a:cubicBezTo>
                <a:cubicBezTo>
                  <a:pt x="405353" y="154784"/>
                  <a:pt x="398975" y="152683"/>
                  <a:pt x="380478" y="136579"/>
                </a:cubicBezTo>
                <a:cubicBezTo>
                  <a:pt x="367722" y="125376"/>
                  <a:pt x="363895" y="112773"/>
                  <a:pt x="360706" y="106471"/>
                </a:cubicBezTo>
                <a:cubicBezTo>
                  <a:pt x="355604" y="95269"/>
                  <a:pt x="351139" y="83365"/>
                  <a:pt x="351777" y="84066"/>
                </a:cubicBezTo>
                <a:cubicBezTo>
                  <a:pt x="351777" y="84066"/>
                  <a:pt x="361344" y="90367"/>
                  <a:pt x="369636" y="93868"/>
                </a:cubicBezTo>
                <a:cubicBezTo>
                  <a:pt x="376651" y="95968"/>
                  <a:pt x="398975" y="109272"/>
                  <a:pt x="406629" y="121875"/>
                </a:cubicBezTo>
                <a:cubicBezTo>
                  <a:pt x="411731" y="130977"/>
                  <a:pt x="415558" y="140780"/>
                  <a:pt x="419385" y="153383"/>
                </a:cubicBezTo>
                <a:lnTo>
                  <a:pt x="432708" y="165793"/>
                </a:lnTo>
                <a:lnTo>
                  <a:pt x="418269" y="126515"/>
                </a:lnTo>
                <a:cubicBezTo>
                  <a:pt x="414761" y="116274"/>
                  <a:pt x="412688" y="109623"/>
                  <a:pt x="412369" y="108572"/>
                </a:cubicBezTo>
                <a:cubicBezTo>
                  <a:pt x="410456" y="101570"/>
                  <a:pt x="407905" y="95269"/>
                  <a:pt x="405353" y="92468"/>
                </a:cubicBezTo>
                <a:cubicBezTo>
                  <a:pt x="395787" y="84066"/>
                  <a:pt x="388770" y="76364"/>
                  <a:pt x="382392" y="68662"/>
                </a:cubicBezTo>
                <a:cubicBezTo>
                  <a:pt x="373463" y="56759"/>
                  <a:pt x="368360" y="29452"/>
                  <a:pt x="368360" y="21750"/>
                </a:cubicBezTo>
                <a:cubicBezTo>
                  <a:pt x="367723" y="11947"/>
                  <a:pt x="363896" y="44"/>
                  <a:pt x="363896" y="44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08" name="矩形 207">
            <a:extLst>
              <a:ext uri="{FF2B5EF4-FFF2-40B4-BE49-F238E27FC236}">
                <a16:creationId xmlns:a16="http://schemas.microsoft.com/office/drawing/2014/main" id="{E1D795E4-24B7-F5C4-AB22-DD2530AADE45}"/>
              </a:ext>
            </a:extLst>
          </p:cNvPr>
          <p:cNvSpPr/>
          <p:nvPr/>
        </p:nvSpPr>
        <p:spPr>
          <a:xfrm>
            <a:off x="9120272" y="1542435"/>
            <a:ext cx="1666704" cy="334658"/>
          </a:xfrm>
          <a:prstGeom prst="rect">
            <a:avLst/>
          </a:prstGeom>
        </p:spPr>
        <p:txBody>
          <a:bodyPr wrap="square" lIns="87708" tIns="43854" rIns="87708" bIns="4385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单击添加描述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09" name="矩形 208">
            <a:extLst>
              <a:ext uri="{FF2B5EF4-FFF2-40B4-BE49-F238E27FC236}">
                <a16:creationId xmlns:a16="http://schemas.microsoft.com/office/drawing/2014/main" id="{5654B5A2-9CE3-7E14-892A-095E24DA0125}"/>
              </a:ext>
            </a:extLst>
          </p:cNvPr>
          <p:cNvSpPr/>
          <p:nvPr/>
        </p:nvSpPr>
        <p:spPr>
          <a:xfrm>
            <a:off x="8860579" y="1839585"/>
            <a:ext cx="2186090" cy="375566"/>
          </a:xfrm>
          <a:prstGeom prst="rect">
            <a:avLst/>
          </a:prstGeom>
        </p:spPr>
        <p:txBody>
          <a:bodyPr wrap="square" lIns="87708" tIns="43854" rIns="87708" bIns="4385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000" b="1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三甲医院</a:t>
            </a:r>
            <a:endParaRPr lang="zh-CN" altLang="en-US" sz="2000" b="1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210" name="星形: 五角 209">
            <a:extLst>
              <a:ext uri="{FF2B5EF4-FFF2-40B4-BE49-F238E27FC236}">
                <a16:creationId xmlns:a16="http://schemas.microsoft.com/office/drawing/2014/main" id="{CEAD674A-CD46-C60B-5610-9A1D4376EAF7}"/>
              </a:ext>
            </a:extLst>
          </p:cNvPr>
          <p:cNvSpPr/>
          <p:nvPr/>
        </p:nvSpPr>
        <p:spPr>
          <a:xfrm>
            <a:off x="9879764" y="2387789"/>
            <a:ext cx="147722" cy="147721"/>
          </a:xfrm>
          <a:prstGeom prst="star5">
            <a:avLst/>
          </a:pr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11" name="星形: 五角 210">
            <a:extLst>
              <a:ext uri="{FF2B5EF4-FFF2-40B4-BE49-F238E27FC236}">
                <a16:creationId xmlns:a16="http://schemas.microsoft.com/office/drawing/2014/main" id="{F49B75E1-3C57-A1BE-BCA7-8F6E0F6BC4B0}"/>
              </a:ext>
            </a:extLst>
          </p:cNvPr>
          <p:cNvSpPr/>
          <p:nvPr/>
        </p:nvSpPr>
        <p:spPr>
          <a:xfrm>
            <a:off x="9740984" y="2362818"/>
            <a:ext cx="103923" cy="103922"/>
          </a:xfrm>
          <a:prstGeom prst="star5">
            <a:avLst/>
          </a:pr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12" name="星形: 五角 211">
            <a:extLst>
              <a:ext uri="{FF2B5EF4-FFF2-40B4-BE49-F238E27FC236}">
                <a16:creationId xmlns:a16="http://schemas.microsoft.com/office/drawing/2014/main" id="{958DDFB8-21B0-588F-BE1A-A94452DB5ABF}"/>
              </a:ext>
            </a:extLst>
          </p:cNvPr>
          <p:cNvSpPr/>
          <p:nvPr/>
        </p:nvSpPr>
        <p:spPr>
          <a:xfrm>
            <a:off x="10062344" y="2362818"/>
            <a:ext cx="103923" cy="103922"/>
          </a:xfrm>
          <a:prstGeom prst="star5">
            <a:avLst/>
          </a:pr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 dirty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13" name="任意多边形: 形状 212">
            <a:extLst>
              <a:ext uri="{FF2B5EF4-FFF2-40B4-BE49-F238E27FC236}">
                <a16:creationId xmlns:a16="http://schemas.microsoft.com/office/drawing/2014/main" id="{B0169AA1-FE1E-DEDE-996F-982A6C6AE24D}"/>
              </a:ext>
            </a:extLst>
          </p:cNvPr>
          <p:cNvSpPr/>
          <p:nvPr/>
        </p:nvSpPr>
        <p:spPr>
          <a:xfrm flipH="1">
            <a:off x="8841418" y="1461393"/>
            <a:ext cx="547363" cy="994407"/>
          </a:xfrm>
          <a:custGeom>
            <a:avLst/>
            <a:gdLst>
              <a:gd name="connsiteX0" fmla="*/ 363896 w 547363"/>
              <a:gd name="connsiteY0" fmla="*/ 44 h 994407"/>
              <a:gd name="connsiteX1" fmla="*/ 368360 w 547363"/>
              <a:gd name="connsiteY1" fmla="*/ 21750 h 994407"/>
              <a:gd name="connsiteX2" fmla="*/ 382392 w 547363"/>
              <a:gd name="connsiteY2" fmla="*/ 68662 h 994407"/>
              <a:gd name="connsiteX3" fmla="*/ 405353 w 547363"/>
              <a:gd name="connsiteY3" fmla="*/ 92468 h 994407"/>
              <a:gd name="connsiteX4" fmla="*/ 412369 w 547363"/>
              <a:gd name="connsiteY4" fmla="*/ 108572 h 994407"/>
              <a:gd name="connsiteX5" fmla="*/ 418269 w 547363"/>
              <a:gd name="connsiteY5" fmla="*/ 126515 h 994407"/>
              <a:gd name="connsiteX6" fmla="*/ 432707 w 547363"/>
              <a:gd name="connsiteY6" fmla="*/ 165793 h 994407"/>
              <a:gd name="connsiteX7" fmla="*/ 419385 w 547363"/>
              <a:gd name="connsiteY7" fmla="*/ 153383 h 994407"/>
              <a:gd name="connsiteX8" fmla="*/ 406629 w 547363"/>
              <a:gd name="connsiteY8" fmla="*/ 121875 h 994407"/>
              <a:gd name="connsiteX9" fmla="*/ 369635 w 547363"/>
              <a:gd name="connsiteY9" fmla="*/ 93868 h 994407"/>
              <a:gd name="connsiteX10" fmla="*/ 351777 w 547363"/>
              <a:gd name="connsiteY10" fmla="*/ 84066 h 994407"/>
              <a:gd name="connsiteX11" fmla="*/ 360706 w 547363"/>
              <a:gd name="connsiteY11" fmla="*/ 106471 h 994407"/>
              <a:gd name="connsiteX12" fmla="*/ 380478 w 547363"/>
              <a:gd name="connsiteY12" fmla="*/ 136579 h 994407"/>
              <a:gd name="connsiteX13" fmla="*/ 416195 w 547363"/>
              <a:gd name="connsiteY13" fmla="*/ 159685 h 994407"/>
              <a:gd name="connsiteX14" fmla="*/ 438519 w 547363"/>
              <a:gd name="connsiteY14" fmla="*/ 184191 h 994407"/>
              <a:gd name="connsiteX15" fmla="*/ 439586 w 547363"/>
              <a:gd name="connsiteY15" fmla="*/ 184363 h 994407"/>
              <a:gd name="connsiteX16" fmla="*/ 448724 w 547363"/>
              <a:gd name="connsiteY16" fmla="*/ 210099 h 994407"/>
              <a:gd name="connsiteX17" fmla="*/ 464670 w 547363"/>
              <a:gd name="connsiteY17" fmla="*/ 261212 h 994407"/>
              <a:gd name="connsiteX18" fmla="*/ 465411 w 547363"/>
              <a:gd name="connsiteY18" fmla="*/ 264368 h 994407"/>
              <a:gd name="connsiteX19" fmla="*/ 452551 w 547363"/>
              <a:gd name="connsiteY19" fmla="*/ 249309 h 994407"/>
              <a:gd name="connsiteX20" fmla="*/ 442346 w 547363"/>
              <a:gd name="connsiteY20" fmla="*/ 215700 h 994407"/>
              <a:gd name="connsiteX21" fmla="*/ 406628 w 547363"/>
              <a:gd name="connsiteY21" fmla="*/ 183492 h 994407"/>
              <a:gd name="connsiteX22" fmla="*/ 388769 w 547363"/>
              <a:gd name="connsiteY22" fmla="*/ 172289 h 994407"/>
              <a:gd name="connsiteX23" fmla="*/ 396423 w 547363"/>
              <a:gd name="connsiteY23" fmla="*/ 195394 h 994407"/>
              <a:gd name="connsiteX24" fmla="*/ 414282 w 547363"/>
              <a:gd name="connsiteY24" fmla="*/ 227603 h 994407"/>
              <a:gd name="connsiteX25" fmla="*/ 448724 w 547363"/>
              <a:gd name="connsiteY25" fmla="*/ 254910 h 994407"/>
              <a:gd name="connsiteX26" fmla="*/ 468496 w 547363"/>
              <a:gd name="connsiteY26" fmla="*/ 282918 h 994407"/>
              <a:gd name="connsiteX27" fmla="*/ 469861 w 547363"/>
              <a:gd name="connsiteY27" fmla="*/ 283323 h 994407"/>
              <a:gd name="connsiteX28" fmla="*/ 480615 w 547363"/>
              <a:gd name="connsiteY28" fmla="*/ 329130 h 994407"/>
              <a:gd name="connsiteX29" fmla="*/ 485008 w 547363"/>
              <a:gd name="connsiteY29" fmla="*/ 363973 h 994407"/>
              <a:gd name="connsiteX30" fmla="*/ 476150 w 547363"/>
              <a:gd name="connsiteY30" fmla="*/ 350135 h 994407"/>
              <a:gd name="connsiteX31" fmla="*/ 469772 w 547363"/>
              <a:gd name="connsiteY31" fmla="*/ 314426 h 994407"/>
              <a:gd name="connsiteX32" fmla="*/ 436606 w 547363"/>
              <a:gd name="connsiteY32" fmla="*/ 277316 h 994407"/>
              <a:gd name="connsiteX33" fmla="*/ 419386 w 547363"/>
              <a:gd name="connsiteY33" fmla="*/ 264013 h 994407"/>
              <a:gd name="connsiteX34" fmla="*/ 425126 w 547363"/>
              <a:gd name="connsiteY34" fmla="*/ 288519 h 994407"/>
              <a:gd name="connsiteX35" fmla="*/ 439157 w 547363"/>
              <a:gd name="connsiteY35" fmla="*/ 322828 h 994407"/>
              <a:gd name="connsiteX36" fmla="*/ 471048 w 547363"/>
              <a:gd name="connsiteY36" fmla="*/ 355036 h 994407"/>
              <a:gd name="connsiteX37" fmla="*/ 487631 w 547363"/>
              <a:gd name="connsiteY37" fmla="*/ 386544 h 994407"/>
              <a:gd name="connsiteX38" fmla="*/ 487929 w 547363"/>
              <a:gd name="connsiteY38" fmla="*/ 387140 h 994407"/>
              <a:gd name="connsiteX39" fmla="*/ 490899 w 547363"/>
              <a:gd name="connsiteY39" fmla="*/ 410701 h 994407"/>
              <a:gd name="connsiteX40" fmla="*/ 489167 w 547363"/>
              <a:gd name="connsiteY40" fmla="*/ 471328 h 994407"/>
              <a:gd name="connsiteX41" fmla="*/ 483804 w 547363"/>
              <a:gd name="connsiteY41" fmla="*/ 457263 h 994407"/>
              <a:gd name="connsiteX42" fmla="*/ 483804 w 547363"/>
              <a:gd name="connsiteY42" fmla="*/ 420153 h 994407"/>
              <a:gd name="connsiteX43" fmla="*/ 471686 w 547363"/>
              <a:gd name="connsiteY43" fmla="*/ 393546 h 994407"/>
              <a:gd name="connsiteX44" fmla="*/ 456378 w 547363"/>
              <a:gd name="connsiteY44" fmla="*/ 376742 h 994407"/>
              <a:gd name="connsiteX45" fmla="*/ 441071 w 547363"/>
              <a:gd name="connsiteY45" fmla="*/ 360638 h 994407"/>
              <a:gd name="connsiteX46" fmla="*/ 442984 w 547363"/>
              <a:gd name="connsiteY46" fmla="*/ 385844 h 994407"/>
              <a:gd name="connsiteX47" fmla="*/ 451913 w 547363"/>
              <a:gd name="connsiteY47" fmla="*/ 422254 h 994407"/>
              <a:gd name="connsiteX48" fmla="*/ 478064 w 547363"/>
              <a:gd name="connsiteY48" fmla="*/ 460763 h 994407"/>
              <a:gd name="connsiteX49" fmla="*/ 488269 w 547363"/>
              <a:gd name="connsiteY49" fmla="*/ 497173 h 994407"/>
              <a:gd name="connsiteX50" fmla="*/ 488413 w 547363"/>
              <a:gd name="connsiteY50" fmla="*/ 497735 h 994407"/>
              <a:gd name="connsiteX51" fmla="*/ 488269 w 547363"/>
              <a:gd name="connsiteY51" fmla="*/ 502774 h 994407"/>
              <a:gd name="connsiteX52" fmla="*/ 468745 w 547363"/>
              <a:gd name="connsiteY52" fmla="*/ 583147 h 994407"/>
              <a:gd name="connsiteX53" fmla="*/ 467380 w 547363"/>
              <a:gd name="connsiteY53" fmla="*/ 576907 h 994407"/>
              <a:gd name="connsiteX54" fmla="*/ 467859 w 547363"/>
              <a:gd name="connsiteY54" fmla="*/ 562991 h 994407"/>
              <a:gd name="connsiteX55" fmla="*/ 476788 w 547363"/>
              <a:gd name="connsiteY55" fmla="*/ 526581 h 994407"/>
              <a:gd name="connsiteX56" fmla="*/ 470410 w 547363"/>
              <a:gd name="connsiteY56" fmla="*/ 497173 h 994407"/>
              <a:gd name="connsiteX57" fmla="*/ 458292 w 547363"/>
              <a:gd name="connsiteY57" fmla="*/ 476868 h 994407"/>
              <a:gd name="connsiteX58" fmla="*/ 445536 w 547363"/>
              <a:gd name="connsiteY58" fmla="*/ 457963 h 994407"/>
              <a:gd name="connsiteX59" fmla="*/ 442984 w 547363"/>
              <a:gd name="connsiteY59" fmla="*/ 482469 h 994407"/>
              <a:gd name="connsiteX60" fmla="*/ 444259 w 547363"/>
              <a:gd name="connsiteY60" fmla="*/ 520279 h 994407"/>
              <a:gd name="connsiteX61" fmla="*/ 461481 w 547363"/>
              <a:gd name="connsiteY61" fmla="*/ 565791 h 994407"/>
              <a:gd name="connsiteX62" fmla="*/ 464431 w 547363"/>
              <a:gd name="connsiteY62" fmla="*/ 582858 h 994407"/>
              <a:gd name="connsiteX63" fmla="*/ 462151 w 547363"/>
              <a:gd name="connsiteY63" fmla="*/ 603314 h 994407"/>
              <a:gd name="connsiteX64" fmla="*/ 421543 w 547363"/>
              <a:gd name="connsiteY64" fmla="*/ 680708 h 994407"/>
              <a:gd name="connsiteX65" fmla="*/ 424487 w 547363"/>
              <a:gd name="connsiteY65" fmla="*/ 663116 h 994407"/>
              <a:gd name="connsiteX66" fmla="*/ 442983 w 547363"/>
              <a:gd name="connsiteY66" fmla="*/ 630208 h 994407"/>
              <a:gd name="connsiteX67" fmla="*/ 444259 w 547363"/>
              <a:gd name="connsiteY67" fmla="*/ 599400 h 994407"/>
              <a:gd name="connsiteX68" fmla="*/ 437881 w 547363"/>
              <a:gd name="connsiteY68" fmla="*/ 575594 h 994407"/>
              <a:gd name="connsiteX69" fmla="*/ 430227 w 547363"/>
              <a:gd name="connsiteY69" fmla="*/ 553188 h 994407"/>
              <a:gd name="connsiteX70" fmla="*/ 421297 w 547363"/>
              <a:gd name="connsiteY70" fmla="*/ 576293 h 994407"/>
              <a:gd name="connsiteX71" fmla="*/ 412368 w 547363"/>
              <a:gd name="connsiteY71" fmla="*/ 613403 h 994407"/>
              <a:gd name="connsiteX72" fmla="*/ 413644 w 547363"/>
              <a:gd name="connsiteY72" fmla="*/ 643511 h 994407"/>
              <a:gd name="connsiteX73" fmla="*/ 416833 w 547363"/>
              <a:gd name="connsiteY73" fmla="*/ 663817 h 994407"/>
              <a:gd name="connsiteX74" fmla="*/ 415159 w 547363"/>
              <a:gd name="connsiteY74" fmla="*/ 681584 h 994407"/>
              <a:gd name="connsiteX75" fmla="*/ 408921 w 547363"/>
              <a:gd name="connsiteY75" fmla="*/ 696870 h 994407"/>
              <a:gd name="connsiteX76" fmla="*/ 355684 w 547363"/>
              <a:gd name="connsiteY76" fmla="*/ 758166 h 994407"/>
              <a:gd name="connsiteX77" fmla="*/ 347173 w 547363"/>
              <a:gd name="connsiteY77" fmla="*/ 764899 h 994407"/>
              <a:gd name="connsiteX78" fmla="*/ 353691 w 547363"/>
              <a:gd name="connsiteY78" fmla="*/ 749939 h 994407"/>
              <a:gd name="connsiteX79" fmla="*/ 380479 w 547363"/>
              <a:gd name="connsiteY79" fmla="*/ 722631 h 994407"/>
              <a:gd name="connsiteX80" fmla="*/ 390046 w 547363"/>
              <a:gd name="connsiteY80" fmla="*/ 692524 h 994407"/>
              <a:gd name="connsiteX81" fmla="*/ 390683 w 547363"/>
              <a:gd name="connsiteY81" fmla="*/ 666617 h 994407"/>
              <a:gd name="connsiteX82" fmla="*/ 389408 w 547363"/>
              <a:gd name="connsiteY82" fmla="*/ 642111 h 994407"/>
              <a:gd name="connsiteX83" fmla="*/ 374100 w 547363"/>
              <a:gd name="connsiteY83" fmla="*/ 661716 h 994407"/>
              <a:gd name="connsiteX84" fmla="*/ 354966 w 547363"/>
              <a:gd name="connsiteY84" fmla="*/ 696024 h 994407"/>
              <a:gd name="connsiteX85" fmla="*/ 346037 w 547363"/>
              <a:gd name="connsiteY85" fmla="*/ 747838 h 994407"/>
              <a:gd name="connsiteX86" fmla="*/ 339898 w 547363"/>
              <a:gd name="connsiteY86" fmla="*/ 764817 h 994407"/>
              <a:gd name="connsiteX87" fmla="*/ 331156 w 547363"/>
              <a:gd name="connsiteY87" fmla="*/ 777572 h 994407"/>
              <a:gd name="connsiteX88" fmla="*/ 282893 w 547363"/>
              <a:gd name="connsiteY88" fmla="*/ 815756 h 994407"/>
              <a:gd name="connsiteX89" fmla="*/ 252045 w 547363"/>
              <a:gd name="connsiteY89" fmla="*/ 834281 h 994407"/>
              <a:gd name="connsiteX90" fmla="*/ 262483 w 547363"/>
              <a:gd name="connsiteY90" fmla="*/ 817856 h 994407"/>
              <a:gd name="connsiteX91" fmla="*/ 295012 w 547363"/>
              <a:gd name="connsiteY91" fmla="*/ 796151 h 994407"/>
              <a:gd name="connsiteX92" fmla="*/ 311595 w 547363"/>
              <a:gd name="connsiteY92" fmla="*/ 768143 h 994407"/>
              <a:gd name="connsiteX93" fmla="*/ 317974 w 547363"/>
              <a:gd name="connsiteY93" fmla="*/ 742236 h 994407"/>
              <a:gd name="connsiteX94" fmla="*/ 323076 w 547363"/>
              <a:gd name="connsiteY94" fmla="*/ 717030 h 994407"/>
              <a:gd name="connsiteX95" fmla="*/ 302666 w 547363"/>
              <a:gd name="connsiteY95" fmla="*/ 733134 h 994407"/>
              <a:gd name="connsiteX96" fmla="*/ 275240 w 547363"/>
              <a:gd name="connsiteY96" fmla="*/ 763942 h 994407"/>
              <a:gd name="connsiteX97" fmla="*/ 256105 w 547363"/>
              <a:gd name="connsiteY97" fmla="*/ 815056 h 994407"/>
              <a:gd name="connsiteX98" fmla="*/ 230593 w 547363"/>
              <a:gd name="connsiteY98" fmla="*/ 846564 h 994407"/>
              <a:gd name="connsiteX99" fmla="*/ 229774 w 547363"/>
              <a:gd name="connsiteY99" fmla="*/ 847655 h 994407"/>
              <a:gd name="connsiteX100" fmla="*/ 209146 w 547363"/>
              <a:gd name="connsiteY100" fmla="*/ 860042 h 994407"/>
              <a:gd name="connsiteX101" fmla="*/ 147699 w 547363"/>
              <a:gd name="connsiteY101" fmla="*/ 891297 h 994407"/>
              <a:gd name="connsiteX102" fmla="*/ 150547 w 547363"/>
              <a:gd name="connsiteY102" fmla="*/ 886474 h 994407"/>
              <a:gd name="connsiteX103" fmla="*/ 161708 w 547363"/>
              <a:gd name="connsiteY103" fmla="*/ 875971 h 994407"/>
              <a:gd name="connsiteX104" fmla="*/ 198064 w 547363"/>
              <a:gd name="connsiteY104" fmla="*/ 857767 h 994407"/>
              <a:gd name="connsiteX105" fmla="*/ 229316 w 547363"/>
              <a:gd name="connsiteY105" fmla="*/ 805953 h 994407"/>
              <a:gd name="connsiteX106" fmla="*/ 238883 w 547363"/>
              <a:gd name="connsiteY106" fmla="*/ 780747 h 994407"/>
              <a:gd name="connsiteX107" fmla="*/ 214647 w 547363"/>
              <a:gd name="connsiteY107" fmla="*/ 794050 h 994407"/>
              <a:gd name="connsiteX108" fmla="*/ 180842 w 547363"/>
              <a:gd name="connsiteY108" fmla="*/ 821357 h 994407"/>
              <a:gd name="connsiteX109" fmla="*/ 154692 w 547363"/>
              <a:gd name="connsiteY109" fmla="*/ 871070 h 994407"/>
              <a:gd name="connsiteX110" fmla="*/ 143770 w 547363"/>
              <a:gd name="connsiteY110" fmla="*/ 886824 h 994407"/>
              <a:gd name="connsiteX111" fmla="*/ 128847 w 547363"/>
              <a:gd name="connsiteY111" fmla="*/ 900540 h 994407"/>
              <a:gd name="connsiteX112" fmla="*/ 81505 w 547363"/>
              <a:gd name="connsiteY112" fmla="*/ 923234 h 994407"/>
              <a:gd name="connsiteX113" fmla="*/ 36698 w 547363"/>
              <a:gd name="connsiteY113" fmla="*/ 947390 h 994407"/>
              <a:gd name="connsiteX114" fmla="*/ 9272 w 547363"/>
              <a:gd name="connsiteY114" fmla="*/ 968396 h 994407"/>
              <a:gd name="connsiteX115" fmla="*/ 1619 w 547363"/>
              <a:gd name="connsiteY115" fmla="*/ 978898 h 994407"/>
              <a:gd name="connsiteX116" fmla="*/ 4170 w 547363"/>
              <a:gd name="connsiteY116" fmla="*/ 994302 h 994407"/>
              <a:gd name="connsiteX117" fmla="*/ 11186 w 547363"/>
              <a:gd name="connsiteY117" fmla="*/ 985900 h 994407"/>
              <a:gd name="connsiteX118" fmla="*/ 33509 w 547363"/>
              <a:gd name="connsiteY118" fmla="*/ 963494 h 994407"/>
              <a:gd name="connsiteX119" fmla="*/ 61573 w 547363"/>
              <a:gd name="connsiteY119" fmla="*/ 946690 h 994407"/>
              <a:gd name="connsiteX120" fmla="*/ 120889 w 547363"/>
              <a:gd name="connsiteY120" fmla="*/ 917282 h 994407"/>
              <a:gd name="connsiteX121" fmla="*/ 124937 w 547363"/>
              <a:gd name="connsiteY121" fmla="*/ 915191 h 994407"/>
              <a:gd name="connsiteX122" fmla="*/ 131094 w 547363"/>
              <a:gd name="connsiteY122" fmla="*/ 915182 h 994407"/>
              <a:gd name="connsiteX123" fmla="*/ 171914 w 547363"/>
              <a:gd name="connsiteY123" fmla="*/ 913081 h 994407"/>
              <a:gd name="connsiteX124" fmla="*/ 225490 w 547363"/>
              <a:gd name="connsiteY124" fmla="*/ 921484 h 994407"/>
              <a:gd name="connsiteX125" fmla="*/ 269499 w 547363"/>
              <a:gd name="connsiteY125" fmla="*/ 905380 h 994407"/>
              <a:gd name="connsiteX126" fmla="*/ 295649 w 547363"/>
              <a:gd name="connsiteY126" fmla="*/ 887175 h 994407"/>
              <a:gd name="connsiteX127" fmla="*/ 268861 w 547363"/>
              <a:gd name="connsiteY127" fmla="*/ 885074 h 994407"/>
              <a:gd name="connsiteX128" fmla="*/ 209545 w 547363"/>
              <a:gd name="connsiteY128" fmla="*/ 884374 h 994407"/>
              <a:gd name="connsiteX129" fmla="*/ 173190 w 547363"/>
              <a:gd name="connsiteY129" fmla="*/ 903979 h 994407"/>
              <a:gd name="connsiteX130" fmla="*/ 158520 w 547363"/>
              <a:gd name="connsiteY130" fmla="*/ 906780 h 994407"/>
              <a:gd name="connsiteX131" fmla="*/ 145531 w 547363"/>
              <a:gd name="connsiteY131" fmla="*/ 904552 h 994407"/>
              <a:gd name="connsiteX132" fmla="*/ 230273 w 547363"/>
              <a:gd name="connsiteY132" fmla="*/ 860774 h 994407"/>
              <a:gd name="connsiteX133" fmla="*/ 230174 w 547363"/>
              <a:gd name="connsiteY133" fmla="*/ 861257 h 994407"/>
              <a:gd name="connsiteX134" fmla="*/ 237608 w 547363"/>
              <a:gd name="connsiteY134" fmla="*/ 860567 h 994407"/>
              <a:gd name="connsiteX135" fmla="*/ 277153 w 547363"/>
              <a:gd name="connsiteY135" fmla="*/ 854266 h 994407"/>
              <a:gd name="connsiteX136" fmla="*/ 330091 w 547363"/>
              <a:gd name="connsiteY136" fmla="*/ 855666 h 994407"/>
              <a:gd name="connsiteX137" fmla="*/ 371549 w 547363"/>
              <a:gd name="connsiteY137" fmla="*/ 832560 h 994407"/>
              <a:gd name="connsiteX138" fmla="*/ 395148 w 547363"/>
              <a:gd name="connsiteY138" fmla="*/ 809455 h 994407"/>
              <a:gd name="connsiteX139" fmla="*/ 368360 w 547363"/>
              <a:gd name="connsiteY139" fmla="*/ 812255 h 994407"/>
              <a:gd name="connsiteX140" fmla="*/ 342209 w 547363"/>
              <a:gd name="connsiteY140" fmla="*/ 813656 h 994407"/>
              <a:gd name="connsiteX141" fmla="*/ 310957 w 547363"/>
              <a:gd name="connsiteY141" fmla="*/ 822058 h 994407"/>
              <a:gd name="connsiteX142" fmla="*/ 277791 w 547363"/>
              <a:gd name="connsiteY142" fmla="*/ 845163 h 994407"/>
              <a:gd name="connsiteX143" fmla="*/ 263998 w 547363"/>
              <a:gd name="connsiteY143" fmla="*/ 849452 h 994407"/>
              <a:gd name="connsiteX144" fmla="*/ 250304 w 547363"/>
              <a:gd name="connsiteY144" fmla="*/ 848434 h 994407"/>
              <a:gd name="connsiteX145" fmla="*/ 327497 w 547363"/>
              <a:gd name="connsiteY145" fmla="*/ 793402 h 994407"/>
              <a:gd name="connsiteX146" fmla="*/ 327350 w 547363"/>
              <a:gd name="connsiteY146" fmla="*/ 796118 h 994407"/>
              <a:gd name="connsiteX147" fmla="*/ 334555 w 547363"/>
              <a:gd name="connsiteY147" fmla="*/ 794050 h 994407"/>
              <a:gd name="connsiteX148" fmla="*/ 371548 w 547363"/>
              <a:gd name="connsiteY148" fmla="*/ 780747 h 994407"/>
              <a:gd name="connsiteX149" fmla="*/ 391958 w 547363"/>
              <a:gd name="connsiteY149" fmla="*/ 780047 h 994407"/>
              <a:gd name="connsiteX150" fmla="*/ 423211 w 547363"/>
              <a:gd name="connsiteY150" fmla="*/ 770244 h 994407"/>
              <a:gd name="connsiteX151" fmla="*/ 458929 w 547363"/>
              <a:gd name="connsiteY151" fmla="*/ 737336 h 994407"/>
              <a:gd name="connsiteX152" fmla="*/ 476787 w 547363"/>
              <a:gd name="connsiteY152" fmla="*/ 708628 h 994407"/>
              <a:gd name="connsiteX153" fmla="*/ 451912 w 547363"/>
              <a:gd name="connsiteY153" fmla="*/ 719131 h 994407"/>
              <a:gd name="connsiteX154" fmla="*/ 427038 w 547363"/>
              <a:gd name="connsiteY154" fmla="*/ 727533 h 994407"/>
              <a:gd name="connsiteX155" fmla="*/ 398974 w 547363"/>
              <a:gd name="connsiteY155" fmla="*/ 742937 h 994407"/>
              <a:gd name="connsiteX156" fmla="*/ 370911 w 547363"/>
              <a:gd name="connsiteY156" fmla="*/ 772345 h 994407"/>
              <a:gd name="connsiteX157" fmla="*/ 357995 w 547363"/>
              <a:gd name="connsiteY157" fmla="*/ 779259 h 994407"/>
              <a:gd name="connsiteX158" fmla="*/ 345357 w 547363"/>
              <a:gd name="connsiteY158" fmla="*/ 780669 h 994407"/>
              <a:gd name="connsiteX159" fmla="*/ 351140 w 547363"/>
              <a:gd name="connsiteY159" fmla="*/ 776546 h 994407"/>
              <a:gd name="connsiteX160" fmla="*/ 399932 w 547363"/>
              <a:gd name="connsiteY160" fmla="*/ 727270 h 994407"/>
              <a:gd name="connsiteX161" fmla="*/ 409616 w 547363"/>
              <a:gd name="connsiteY161" fmla="*/ 713816 h 994407"/>
              <a:gd name="connsiteX162" fmla="*/ 409668 w 547363"/>
              <a:gd name="connsiteY162" fmla="*/ 714163 h 994407"/>
              <a:gd name="connsiteX163" fmla="*/ 416196 w 547363"/>
              <a:gd name="connsiteY163" fmla="*/ 710728 h 994407"/>
              <a:gd name="connsiteX164" fmla="*/ 448724 w 547363"/>
              <a:gd name="connsiteY164" fmla="*/ 688322 h 994407"/>
              <a:gd name="connsiteX165" fmla="*/ 467859 w 547363"/>
              <a:gd name="connsiteY165" fmla="*/ 682721 h 994407"/>
              <a:gd name="connsiteX166" fmla="*/ 495285 w 547363"/>
              <a:gd name="connsiteY166" fmla="*/ 663815 h 994407"/>
              <a:gd name="connsiteX167" fmla="*/ 520159 w 547363"/>
              <a:gd name="connsiteY167" fmla="*/ 621105 h 994407"/>
              <a:gd name="connsiteX168" fmla="*/ 529088 w 547363"/>
              <a:gd name="connsiteY168" fmla="*/ 588897 h 994407"/>
              <a:gd name="connsiteX169" fmla="*/ 508678 w 547363"/>
              <a:gd name="connsiteY169" fmla="*/ 606401 h 994407"/>
              <a:gd name="connsiteX170" fmla="*/ 487631 w 547363"/>
              <a:gd name="connsiteY170" fmla="*/ 621805 h 994407"/>
              <a:gd name="connsiteX171" fmla="*/ 465307 w 547363"/>
              <a:gd name="connsiteY171" fmla="*/ 644911 h 994407"/>
              <a:gd name="connsiteX172" fmla="*/ 446173 w 547363"/>
              <a:gd name="connsiteY172" fmla="*/ 680620 h 994407"/>
              <a:gd name="connsiteX173" fmla="*/ 435410 w 547363"/>
              <a:gd name="connsiteY173" fmla="*/ 690335 h 994407"/>
              <a:gd name="connsiteX174" fmla="*/ 422983 w 547363"/>
              <a:gd name="connsiteY174" fmla="*/ 695246 h 994407"/>
              <a:gd name="connsiteX175" fmla="*/ 441071 w 547363"/>
              <a:gd name="connsiteY175" fmla="*/ 670117 h 994407"/>
              <a:gd name="connsiteX176" fmla="*/ 468780 w 547363"/>
              <a:gd name="connsiteY176" fmla="*/ 613593 h 994407"/>
              <a:gd name="connsiteX177" fmla="*/ 472961 w 547363"/>
              <a:gd name="connsiteY177" fmla="*/ 609202 h 994407"/>
              <a:gd name="connsiteX178" fmla="*/ 497198 w 547363"/>
              <a:gd name="connsiteY178" fmla="*/ 578394 h 994407"/>
              <a:gd name="connsiteX179" fmla="*/ 513781 w 547363"/>
              <a:gd name="connsiteY179" fmla="*/ 567191 h 994407"/>
              <a:gd name="connsiteX180" fmla="*/ 534191 w 547363"/>
              <a:gd name="connsiteY180" fmla="*/ 541285 h 994407"/>
              <a:gd name="connsiteX181" fmla="*/ 546310 w 547363"/>
              <a:gd name="connsiteY181" fmla="*/ 495073 h 994407"/>
              <a:gd name="connsiteX182" fmla="*/ 546947 w 547363"/>
              <a:gd name="connsiteY182" fmla="*/ 462864 h 994407"/>
              <a:gd name="connsiteX183" fmla="*/ 532278 w 547363"/>
              <a:gd name="connsiteY183" fmla="*/ 484570 h 994407"/>
              <a:gd name="connsiteX184" fmla="*/ 516332 w 547363"/>
              <a:gd name="connsiteY184" fmla="*/ 504875 h 994407"/>
              <a:gd name="connsiteX185" fmla="*/ 501024 w 547363"/>
              <a:gd name="connsiteY185" fmla="*/ 532883 h 994407"/>
              <a:gd name="connsiteX186" fmla="*/ 492733 w 547363"/>
              <a:gd name="connsiteY186" fmla="*/ 572093 h 994407"/>
              <a:gd name="connsiteX187" fmla="*/ 485159 w 547363"/>
              <a:gd name="connsiteY187" fmla="*/ 584346 h 994407"/>
              <a:gd name="connsiteX188" fmla="*/ 476621 w 547363"/>
              <a:gd name="connsiteY188" fmla="*/ 591438 h 994407"/>
              <a:gd name="connsiteX189" fmla="*/ 492096 w 547363"/>
              <a:gd name="connsiteY189" fmla="*/ 536383 h 994407"/>
              <a:gd name="connsiteX190" fmla="*/ 495732 w 547363"/>
              <a:gd name="connsiteY190" fmla="*/ 504093 h 994407"/>
              <a:gd name="connsiteX191" fmla="*/ 499111 w 547363"/>
              <a:gd name="connsiteY191" fmla="*/ 497873 h 994407"/>
              <a:gd name="connsiteX192" fmla="*/ 514418 w 547363"/>
              <a:gd name="connsiteY192" fmla="*/ 462164 h 994407"/>
              <a:gd name="connsiteX193" fmla="*/ 539931 w 547363"/>
              <a:gd name="connsiteY193" fmla="*/ 416652 h 994407"/>
              <a:gd name="connsiteX194" fmla="*/ 541844 w 547363"/>
              <a:gd name="connsiteY194" fmla="*/ 371140 h 994407"/>
              <a:gd name="connsiteX195" fmla="*/ 536104 w 547363"/>
              <a:gd name="connsiteY195" fmla="*/ 341733 h 994407"/>
              <a:gd name="connsiteX196" fmla="*/ 526537 w 547363"/>
              <a:gd name="connsiteY196" fmla="*/ 365539 h 994407"/>
              <a:gd name="connsiteX197" fmla="*/ 515694 w 547363"/>
              <a:gd name="connsiteY197" fmla="*/ 388645 h 994407"/>
              <a:gd name="connsiteX198" fmla="*/ 507402 w 547363"/>
              <a:gd name="connsiteY198" fmla="*/ 418753 h 994407"/>
              <a:gd name="connsiteX199" fmla="*/ 508678 w 547363"/>
              <a:gd name="connsiteY199" fmla="*/ 457263 h 994407"/>
              <a:gd name="connsiteX200" fmla="*/ 504692 w 547363"/>
              <a:gd name="connsiteY200" fmla="*/ 470916 h 994407"/>
              <a:gd name="connsiteX201" fmla="*/ 498429 w 547363"/>
              <a:gd name="connsiteY201" fmla="*/ 480152 h 994407"/>
              <a:gd name="connsiteX202" fmla="*/ 500228 w 547363"/>
              <a:gd name="connsiteY202" fmla="*/ 464177 h 994407"/>
              <a:gd name="connsiteX203" fmla="*/ 497836 w 547363"/>
              <a:gd name="connsiteY203" fmla="*/ 391446 h 994407"/>
              <a:gd name="connsiteX204" fmla="*/ 497158 w 547363"/>
              <a:gd name="connsiteY204" fmla="*/ 386905 h 994407"/>
              <a:gd name="connsiteX205" fmla="*/ 498473 w 547363"/>
              <a:gd name="connsiteY205" fmla="*/ 385844 h 994407"/>
              <a:gd name="connsiteX206" fmla="*/ 506127 w 547363"/>
              <a:gd name="connsiteY206" fmla="*/ 348734 h 994407"/>
              <a:gd name="connsiteX207" fmla="*/ 522710 w 547363"/>
              <a:gd name="connsiteY207" fmla="*/ 301822 h 994407"/>
              <a:gd name="connsiteX208" fmla="*/ 518245 w 547363"/>
              <a:gd name="connsiteY208" fmla="*/ 259112 h 994407"/>
              <a:gd name="connsiteX209" fmla="*/ 509315 w 547363"/>
              <a:gd name="connsiteY209" fmla="*/ 232505 h 994407"/>
              <a:gd name="connsiteX210" fmla="*/ 502937 w 547363"/>
              <a:gd name="connsiteY210" fmla="*/ 256311 h 994407"/>
              <a:gd name="connsiteX211" fmla="*/ 492095 w 547363"/>
              <a:gd name="connsiteY211" fmla="*/ 309524 h 994407"/>
              <a:gd name="connsiteX212" fmla="*/ 499748 w 547363"/>
              <a:gd name="connsiteY212" fmla="*/ 345934 h 994407"/>
              <a:gd name="connsiteX213" fmla="*/ 498712 w 547363"/>
              <a:gd name="connsiteY213" fmla="*/ 359237 h 994407"/>
              <a:gd name="connsiteX214" fmla="*/ 494531 w 547363"/>
              <a:gd name="connsiteY214" fmla="*/ 369325 h 994407"/>
              <a:gd name="connsiteX215" fmla="*/ 487152 w 547363"/>
              <a:gd name="connsiteY215" fmla="*/ 319940 h 994407"/>
              <a:gd name="connsiteX216" fmla="*/ 477565 w 547363"/>
              <a:gd name="connsiteY216" fmla="*/ 281364 h 994407"/>
              <a:gd name="connsiteX217" fmla="*/ 479339 w 547363"/>
              <a:gd name="connsiteY217" fmla="*/ 279417 h 994407"/>
              <a:gd name="connsiteX218" fmla="*/ 481890 w 547363"/>
              <a:gd name="connsiteY218" fmla="*/ 243007 h 994407"/>
              <a:gd name="connsiteX219" fmla="*/ 492095 w 547363"/>
              <a:gd name="connsiteY219" fmla="*/ 196096 h 994407"/>
              <a:gd name="connsiteX220" fmla="*/ 483804 w 547363"/>
              <a:gd name="connsiteY220" fmla="*/ 156185 h 994407"/>
              <a:gd name="connsiteX221" fmla="*/ 472961 w 547363"/>
              <a:gd name="connsiteY221" fmla="*/ 131679 h 994407"/>
              <a:gd name="connsiteX222" fmla="*/ 468496 w 547363"/>
              <a:gd name="connsiteY222" fmla="*/ 154784 h 994407"/>
              <a:gd name="connsiteX223" fmla="*/ 463394 w 547363"/>
              <a:gd name="connsiteY223" fmla="*/ 207298 h 994407"/>
              <a:gd name="connsiteX224" fmla="*/ 474875 w 547363"/>
              <a:gd name="connsiteY224" fmla="*/ 240907 h 994407"/>
              <a:gd name="connsiteX225" fmla="*/ 475592 w 547363"/>
              <a:gd name="connsiteY225" fmla="*/ 253948 h 994407"/>
              <a:gd name="connsiteX226" fmla="*/ 473137 w 547363"/>
              <a:gd name="connsiteY226" fmla="*/ 263548 h 994407"/>
              <a:gd name="connsiteX227" fmla="*/ 469772 w 547363"/>
              <a:gd name="connsiteY227" fmla="*/ 250009 h 994407"/>
              <a:gd name="connsiteX228" fmla="*/ 445268 w 547363"/>
              <a:gd name="connsiteY228" fmla="*/ 184139 h 994407"/>
              <a:gd name="connsiteX229" fmla="*/ 448087 w 547363"/>
              <a:gd name="connsiteY229" fmla="*/ 179991 h 994407"/>
              <a:gd name="connsiteX230" fmla="*/ 446811 w 547363"/>
              <a:gd name="connsiteY230" fmla="*/ 144982 h 994407"/>
              <a:gd name="connsiteX231" fmla="*/ 453189 w 547363"/>
              <a:gd name="connsiteY231" fmla="*/ 98070 h 994407"/>
              <a:gd name="connsiteX232" fmla="*/ 442346 w 547363"/>
              <a:gd name="connsiteY232" fmla="*/ 60260 h 994407"/>
              <a:gd name="connsiteX233" fmla="*/ 430228 w 547363"/>
              <a:gd name="connsiteY233" fmla="*/ 37854 h 994407"/>
              <a:gd name="connsiteX234" fmla="*/ 427677 w 547363"/>
              <a:gd name="connsiteY234" fmla="*/ 60961 h 994407"/>
              <a:gd name="connsiteX235" fmla="*/ 426401 w 547363"/>
              <a:gd name="connsiteY235" fmla="*/ 112073 h 994407"/>
              <a:gd name="connsiteX236" fmla="*/ 440433 w 547363"/>
              <a:gd name="connsiteY236" fmla="*/ 143582 h 994407"/>
              <a:gd name="connsiteX237" fmla="*/ 441709 w 547363"/>
              <a:gd name="connsiteY237" fmla="*/ 156010 h 994407"/>
              <a:gd name="connsiteX238" fmla="*/ 439779 w 547363"/>
              <a:gd name="connsiteY238" fmla="*/ 169382 h 994407"/>
              <a:gd name="connsiteX239" fmla="*/ 420023 w 547363"/>
              <a:gd name="connsiteY239" fmla="*/ 116274 h 994407"/>
              <a:gd name="connsiteX240" fmla="*/ 412369 w 547363"/>
              <a:gd name="connsiteY240" fmla="*/ 91768 h 994407"/>
              <a:gd name="connsiteX241" fmla="*/ 403440 w 547363"/>
              <a:gd name="connsiteY241" fmla="*/ 46956 h 994407"/>
              <a:gd name="connsiteX242" fmla="*/ 381754 w 547363"/>
              <a:gd name="connsiteY242" fmla="*/ 16148 h 994407"/>
              <a:gd name="connsiteX243" fmla="*/ 363896 w 547363"/>
              <a:gd name="connsiteY243" fmla="*/ 44 h 99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547363" h="994407">
                <a:moveTo>
                  <a:pt x="363896" y="44"/>
                </a:moveTo>
                <a:cubicBezTo>
                  <a:pt x="363896" y="44"/>
                  <a:pt x="367723" y="11947"/>
                  <a:pt x="368360" y="21750"/>
                </a:cubicBezTo>
                <a:cubicBezTo>
                  <a:pt x="368360" y="29452"/>
                  <a:pt x="373463" y="56759"/>
                  <a:pt x="382392" y="68662"/>
                </a:cubicBezTo>
                <a:cubicBezTo>
                  <a:pt x="388770" y="76364"/>
                  <a:pt x="395786" y="84066"/>
                  <a:pt x="405353" y="92468"/>
                </a:cubicBezTo>
                <a:cubicBezTo>
                  <a:pt x="407904" y="95269"/>
                  <a:pt x="410456" y="101570"/>
                  <a:pt x="412369" y="108572"/>
                </a:cubicBezTo>
                <a:cubicBezTo>
                  <a:pt x="412688" y="109623"/>
                  <a:pt x="414761" y="116274"/>
                  <a:pt x="418269" y="126515"/>
                </a:cubicBezTo>
                <a:lnTo>
                  <a:pt x="432707" y="165793"/>
                </a:lnTo>
                <a:lnTo>
                  <a:pt x="419385" y="153383"/>
                </a:lnTo>
                <a:cubicBezTo>
                  <a:pt x="415558" y="140780"/>
                  <a:pt x="411731" y="130977"/>
                  <a:pt x="406629" y="121875"/>
                </a:cubicBezTo>
                <a:cubicBezTo>
                  <a:pt x="398975" y="109272"/>
                  <a:pt x="376651" y="95968"/>
                  <a:pt x="369635" y="93868"/>
                </a:cubicBezTo>
                <a:cubicBezTo>
                  <a:pt x="361344" y="90367"/>
                  <a:pt x="351777" y="84066"/>
                  <a:pt x="351777" y="84066"/>
                </a:cubicBezTo>
                <a:cubicBezTo>
                  <a:pt x="351139" y="83365"/>
                  <a:pt x="355604" y="95269"/>
                  <a:pt x="360706" y="106471"/>
                </a:cubicBezTo>
                <a:cubicBezTo>
                  <a:pt x="363895" y="112773"/>
                  <a:pt x="367722" y="125376"/>
                  <a:pt x="380478" y="136579"/>
                </a:cubicBezTo>
                <a:cubicBezTo>
                  <a:pt x="398975" y="152683"/>
                  <a:pt x="405353" y="154784"/>
                  <a:pt x="416195" y="159685"/>
                </a:cubicBezTo>
                <a:cubicBezTo>
                  <a:pt x="424487" y="165987"/>
                  <a:pt x="430865" y="170188"/>
                  <a:pt x="438519" y="184191"/>
                </a:cubicBezTo>
                <a:lnTo>
                  <a:pt x="439586" y="184363"/>
                </a:lnTo>
                <a:lnTo>
                  <a:pt x="448724" y="210099"/>
                </a:lnTo>
                <a:cubicBezTo>
                  <a:pt x="453508" y="224102"/>
                  <a:pt x="459089" y="241257"/>
                  <a:pt x="464670" y="261212"/>
                </a:cubicBezTo>
                <a:lnTo>
                  <a:pt x="465411" y="264368"/>
                </a:lnTo>
                <a:lnTo>
                  <a:pt x="452551" y="249309"/>
                </a:lnTo>
                <a:cubicBezTo>
                  <a:pt x="450000" y="236005"/>
                  <a:pt x="446811" y="225503"/>
                  <a:pt x="442346" y="215700"/>
                </a:cubicBezTo>
                <a:cubicBezTo>
                  <a:pt x="435968" y="201696"/>
                  <a:pt x="413645" y="186292"/>
                  <a:pt x="406628" y="183492"/>
                </a:cubicBezTo>
                <a:cubicBezTo>
                  <a:pt x="398336" y="179291"/>
                  <a:pt x="388769" y="172289"/>
                  <a:pt x="388769" y="172289"/>
                </a:cubicBezTo>
                <a:cubicBezTo>
                  <a:pt x="388132" y="171588"/>
                  <a:pt x="391958" y="183492"/>
                  <a:pt x="396423" y="195394"/>
                </a:cubicBezTo>
                <a:cubicBezTo>
                  <a:pt x="398974" y="202396"/>
                  <a:pt x="402164" y="215000"/>
                  <a:pt x="414282" y="227603"/>
                </a:cubicBezTo>
                <a:cubicBezTo>
                  <a:pt x="431503" y="245808"/>
                  <a:pt x="437881" y="248608"/>
                  <a:pt x="448724" y="254910"/>
                </a:cubicBezTo>
                <a:cubicBezTo>
                  <a:pt x="456378" y="261912"/>
                  <a:pt x="462756" y="266813"/>
                  <a:pt x="468496" y="282918"/>
                </a:cubicBezTo>
                <a:lnTo>
                  <a:pt x="469861" y="283323"/>
                </a:lnTo>
                <a:lnTo>
                  <a:pt x="480615" y="329130"/>
                </a:lnTo>
                <a:lnTo>
                  <a:pt x="485008" y="363973"/>
                </a:lnTo>
                <a:lnTo>
                  <a:pt x="476150" y="350135"/>
                </a:lnTo>
                <a:cubicBezTo>
                  <a:pt x="475513" y="336131"/>
                  <a:pt x="472962" y="324928"/>
                  <a:pt x="469772" y="314426"/>
                </a:cubicBezTo>
                <a:cubicBezTo>
                  <a:pt x="464670" y="299022"/>
                  <a:pt x="443622" y="280818"/>
                  <a:pt x="436606" y="277316"/>
                </a:cubicBezTo>
                <a:cubicBezTo>
                  <a:pt x="428315" y="272415"/>
                  <a:pt x="419386" y="264013"/>
                  <a:pt x="419386" y="264013"/>
                </a:cubicBezTo>
                <a:cubicBezTo>
                  <a:pt x="419386" y="263313"/>
                  <a:pt x="421937" y="275916"/>
                  <a:pt x="425126" y="288519"/>
                </a:cubicBezTo>
                <a:cubicBezTo>
                  <a:pt x="427039" y="295521"/>
                  <a:pt x="428315" y="308825"/>
                  <a:pt x="439157" y="322828"/>
                </a:cubicBezTo>
                <a:cubicBezTo>
                  <a:pt x="455103" y="343133"/>
                  <a:pt x="460843" y="346634"/>
                  <a:pt x="471048" y="355036"/>
                </a:cubicBezTo>
                <a:cubicBezTo>
                  <a:pt x="478064" y="364138"/>
                  <a:pt x="483804" y="369740"/>
                  <a:pt x="487631" y="386544"/>
                </a:cubicBezTo>
                <a:lnTo>
                  <a:pt x="487929" y="387140"/>
                </a:lnTo>
                <a:lnTo>
                  <a:pt x="490899" y="410701"/>
                </a:lnTo>
                <a:lnTo>
                  <a:pt x="489167" y="471328"/>
                </a:lnTo>
                <a:lnTo>
                  <a:pt x="483804" y="457263"/>
                </a:lnTo>
                <a:cubicBezTo>
                  <a:pt x="485717" y="443259"/>
                  <a:pt x="485717" y="431356"/>
                  <a:pt x="483804" y="420153"/>
                </a:cubicBezTo>
                <a:cubicBezTo>
                  <a:pt x="482528" y="411751"/>
                  <a:pt x="477426" y="401948"/>
                  <a:pt x="471686" y="393546"/>
                </a:cubicBezTo>
                <a:cubicBezTo>
                  <a:pt x="465945" y="385844"/>
                  <a:pt x="459567" y="378842"/>
                  <a:pt x="456378" y="376742"/>
                </a:cubicBezTo>
                <a:cubicBezTo>
                  <a:pt x="449362" y="370440"/>
                  <a:pt x="441071" y="360638"/>
                  <a:pt x="441071" y="360638"/>
                </a:cubicBezTo>
                <a:cubicBezTo>
                  <a:pt x="441071" y="359937"/>
                  <a:pt x="441708" y="373241"/>
                  <a:pt x="442984" y="385844"/>
                </a:cubicBezTo>
                <a:cubicBezTo>
                  <a:pt x="443622" y="392846"/>
                  <a:pt x="442984" y="406149"/>
                  <a:pt x="451913" y="422254"/>
                </a:cubicBezTo>
                <a:cubicBezTo>
                  <a:pt x="464032" y="445359"/>
                  <a:pt x="469134" y="450261"/>
                  <a:pt x="478064" y="460763"/>
                </a:cubicBezTo>
                <a:cubicBezTo>
                  <a:pt x="483166" y="470566"/>
                  <a:pt x="487631" y="478268"/>
                  <a:pt x="488269" y="497173"/>
                </a:cubicBezTo>
                <a:lnTo>
                  <a:pt x="488413" y="497735"/>
                </a:lnTo>
                <a:lnTo>
                  <a:pt x="488269" y="502774"/>
                </a:lnTo>
                <a:lnTo>
                  <a:pt x="468745" y="583147"/>
                </a:lnTo>
                <a:lnTo>
                  <a:pt x="467380" y="576907"/>
                </a:lnTo>
                <a:cubicBezTo>
                  <a:pt x="466902" y="571042"/>
                  <a:pt x="467221" y="566141"/>
                  <a:pt x="467859" y="562991"/>
                </a:cubicBezTo>
                <a:cubicBezTo>
                  <a:pt x="473599" y="549687"/>
                  <a:pt x="476150" y="537784"/>
                  <a:pt x="476788" y="526581"/>
                </a:cubicBezTo>
                <a:cubicBezTo>
                  <a:pt x="477426" y="518179"/>
                  <a:pt x="474237" y="506976"/>
                  <a:pt x="470410" y="497173"/>
                </a:cubicBezTo>
                <a:cubicBezTo>
                  <a:pt x="465946" y="488071"/>
                  <a:pt x="460843" y="479669"/>
                  <a:pt x="458292" y="476868"/>
                </a:cubicBezTo>
                <a:cubicBezTo>
                  <a:pt x="451914" y="469166"/>
                  <a:pt x="445536" y="457963"/>
                  <a:pt x="445536" y="457963"/>
                </a:cubicBezTo>
                <a:cubicBezTo>
                  <a:pt x="445536" y="457263"/>
                  <a:pt x="444259" y="469866"/>
                  <a:pt x="442984" y="482469"/>
                </a:cubicBezTo>
                <a:cubicBezTo>
                  <a:pt x="442346" y="490172"/>
                  <a:pt x="439157" y="502775"/>
                  <a:pt x="444259" y="520279"/>
                </a:cubicBezTo>
                <a:cubicBezTo>
                  <a:pt x="451914" y="546186"/>
                  <a:pt x="455103" y="553188"/>
                  <a:pt x="461481" y="565791"/>
                </a:cubicBezTo>
                <a:cubicBezTo>
                  <a:pt x="462756" y="571743"/>
                  <a:pt x="464032" y="576994"/>
                  <a:pt x="464431" y="582858"/>
                </a:cubicBezTo>
                <a:lnTo>
                  <a:pt x="462151" y="603314"/>
                </a:lnTo>
                <a:lnTo>
                  <a:pt x="421543" y="680708"/>
                </a:lnTo>
                <a:lnTo>
                  <a:pt x="424487" y="663116"/>
                </a:lnTo>
                <a:cubicBezTo>
                  <a:pt x="433416" y="651913"/>
                  <a:pt x="439156" y="641411"/>
                  <a:pt x="442983" y="630208"/>
                </a:cubicBezTo>
                <a:cubicBezTo>
                  <a:pt x="445534" y="621806"/>
                  <a:pt x="445534" y="609902"/>
                  <a:pt x="444259" y="599400"/>
                </a:cubicBezTo>
                <a:cubicBezTo>
                  <a:pt x="442983" y="588897"/>
                  <a:pt x="439794" y="579094"/>
                  <a:pt x="437881" y="575594"/>
                </a:cubicBezTo>
                <a:cubicBezTo>
                  <a:pt x="434054" y="565791"/>
                  <a:pt x="430227" y="553188"/>
                  <a:pt x="430227" y="553188"/>
                </a:cubicBezTo>
                <a:cubicBezTo>
                  <a:pt x="430227" y="552487"/>
                  <a:pt x="425762" y="564391"/>
                  <a:pt x="421297" y="576293"/>
                </a:cubicBezTo>
                <a:cubicBezTo>
                  <a:pt x="418746" y="583295"/>
                  <a:pt x="412368" y="594498"/>
                  <a:pt x="412368" y="613403"/>
                </a:cubicBezTo>
                <a:cubicBezTo>
                  <a:pt x="413006" y="627407"/>
                  <a:pt x="413006" y="636509"/>
                  <a:pt x="413644" y="643511"/>
                </a:cubicBezTo>
                <a:cubicBezTo>
                  <a:pt x="414282" y="650513"/>
                  <a:pt x="415557" y="656114"/>
                  <a:pt x="416833" y="663817"/>
                </a:cubicBezTo>
                <a:cubicBezTo>
                  <a:pt x="416514" y="670118"/>
                  <a:pt x="416354" y="675720"/>
                  <a:pt x="415159" y="681584"/>
                </a:cubicBezTo>
                <a:lnTo>
                  <a:pt x="408921" y="696870"/>
                </a:lnTo>
                <a:lnTo>
                  <a:pt x="355684" y="758166"/>
                </a:lnTo>
                <a:lnTo>
                  <a:pt x="347173" y="764899"/>
                </a:lnTo>
                <a:lnTo>
                  <a:pt x="353691" y="749939"/>
                </a:lnTo>
                <a:cubicBezTo>
                  <a:pt x="365171" y="740836"/>
                  <a:pt x="373463" y="732434"/>
                  <a:pt x="380479" y="722631"/>
                </a:cubicBezTo>
                <a:cubicBezTo>
                  <a:pt x="384943" y="715629"/>
                  <a:pt x="388770" y="703727"/>
                  <a:pt x="390046" y="692524"/>
                </a:cubicBezTo>
                <a:cubicBezTo>
                  <a:pt x="391959" y="681321"/>
                  <a:pt x="391321" y="670818"/>
                  <a:pt x="390683" y="666617"/>
                </a:cubicBezTo>
                <a:cubicBezTo>
                  <a:pt x="389408" y="655414"/>
                  <a:pt x="389408" y="642111"/>
                  <a:pt x="389408" y="642111"/>
                </a:cubicBezTo>
                <a:cubicBezTo>
                  <a:pt x="390046" y="641410"/>
                  <a:pt x="381754" y="651213"/>
                  <a:pt x="374100" y="661716"/>
                </a:cubicBezTo>
                <a:cubicBezTo>
                  <a:pt x="369635" y="668017"/>
                  <a:pt x="360069" y="677120"/>
                  <a:pt x="354966" y="696024"/>
                </a:cubicBezTo>
                <a:cubicBezTo>
                  <a:pt x="347313" y="724031"/>
                  <a:pt x="347313" y="732434"/>
                  <a:pt x="346037" y="747838"/>
                </a:cubicBezTo>
                <a:cubicBezTo>
                  <a:pt x="344123" y="753789"/>
                  <a:pt x="342529" y="759216"/>
                  <a:pt x="339898" y="764817"/>
                </a:cubicBezTo>
                <a:lnTo>
                  <a:pt x="331156" y="777572"/>
                </a:lnTo>
                <a:lnTo>
                  <a:pt x="282893" y="815756"/>
                </a:lnTo>
                <a:lnTo>
                  <a:pt x="252045" y="834281"/>
                </a:lnTo>
                <a:lnTo>
                  <a:pt x="262483" y="817856"/>
                </a:lnTo>
                <a:cubicBezTo>
                  <a:pt x="275878" y="811555"/>
                  <a:pt x="286083" y="804553"/>
                  <a:pt x="295012" y="796151"/>
                </a:cubicBezTo>
                <a:cubicBezTo>
                  <a:pt x="302028" y="790550"/>
                  <a:pt x="307769" y="779347"/>
                  <a:pt x="311595" y="768143"/>
                </a:cubicBezTo>
                <a:cubicBezTo>
                  <a:pt x="315422" y="757640"/>
                  <a:pt x="317974" y="747138"/>
                  <a:pt x="317974" y="742236"/>
                </a:cubicBezTo>
                <a:cubicBezTo>
                  <a:pt x="319249" y="731033"/>
                  <a:pt x="323076" y="717030"/>
                  <a:pt x="323076" y="717030"/>
                </a:cubicBezTo>
                <a:cubicBezTo>
                  <a:pt x="323713" y="716330"/>
                  <a:pt x="312871" y="724732"/>
                  <a:pt x="302666" y="733134"/>
                </a:cubicBezTo>
                <a:cubicBezTo>
                  <a:pt x="296925" y="738736"/>
                  <a:pt x="284807" y="745037"/>
                  <a:pt x="275240" y="763942"/>
                </a:cubicBezTo>
                <a:cubicBezTo>
                  <a:pt x="261846" y="791249"/>
                  <a:pt x="259932" y="799652"/>
                  <a:pt x="256105" y="815056"/>
                </a:cubicBezTo>
                <a:cubicBezTo>
                  <a:pt x="250365" y="826959"/>
                  <a:pt x="246539" y="836061"/>
                  <a:pt x="230593" y="846564"/>
                </a:cubicBezTo>
                <a:lnTo>
                  <a:pt x="229774" y="847655"/>
                </a:lnTo>
                <a:lnTo>
                  <a:pt x="209146" y="860042"/>
                </a:lnTo>
                <a:lnTo>
                  <a:pt x="147699" y="891297"/>
                </a:lnTo>
                <a:lnTo>
                  <a:pt x="150547" y="886474"/>
                </a:lnTo>
                <a:cubicBezTo>
                  <a:pt x="154692" y="881573"/>
                  <a:pt x="158838" y="878072"/>
                  <a:pt x="161708" y="875971"/>
                </a:cubicBezTo>
                <a:cubicBezTo>
                  <a:pt x="176378" y="870370"/>
                  <a:pt x="187859" y="864768"/>
                  <a:pt x="198064" y="857767"/>
                </a:cubicBezTo>
                <a:cubicBezTo>
                  <a:pt x="212733" y="847264"/>
                  <a:pt x="227403" y="815756"/>
                  <a:pt x="229316" y="805953"/>
                </a:cubicBezTo>
                <a:cubicBezTo>
                  <a:pt x="232505" y="794050"/>
                  <a:pt x="238883" y="780747"/>
                  <a:pt x="238883" y="780747"/>
                </a:cubicBezTo>
                <a:cubicBezTo>
                  <a:pt x="239522" y="780747"/>
                  <a:pt x="227403" y="787048"/>
                  <a:pt x="214647" y="794050"/>
                </a:cubicBezTo>
                <a:cubicBezTo>
                  <a:pt x="206993" y="798251"/>
                  <a:pt x="193599" y="803153"/>
                  <a:pt x="180842" y="821357"/>
                </a:cubicBezTo>
                <a:cubicBezTo>
                  <a:pt x="162984" y="846564"/>
                  <a:pt x="160433" y="855666"/>
                  <a:pt x="154692" y="871070"/>
                </a:cubicBezTo>
                <a:cubicBezTo>
                  <a:pt x="150865" y="876671"/>
                  <a:pt x="147836" y="881748"/>
                  <a:pt x="143770" y="886824"/>
                </a:cubicBezTo>
                <a:lnTo>
                  <a:pt x="128847" y="900540"/>
                </a:lnTo>
                <a:lnTo>
                  <a:pt x="81505" y="923234"/>
                </a:lnTo>
                <a:cubicBezTo>
                  <a:pt x="63965" y="931811"/>
                  <a:pt x="48816" y="939688"/>
                  <a:pt x="36698" y="947390"/>
                </a:cubicBezTo>
                <a:cubicBezTo>
                  <a:pt x="23942" y="954392"/>
                  <a:pt x="15013" y="962094"/>
                  <a:pt x="9272" y="968396"/>
                </a:cubicBezTo>
                <a:cubicBezTo>
                  <a:pt x="3532" y="974697"/>
                  <a:pt x="1619" y="978898"/>
                  <a:pt x="1619" y="978898"/>
                </a:cubicBezTo>
                <a:cubicBezTo>
                  <a:pt x="-2208" y="987300"/>
                  <a:pt x="1619" y="992902"/>
                  <a:pt x="4170" y="994302"/>
                </a:cubicBezTo>
                <a:cubicBezTo>
                  <a:pt x="6721" y="995003"/>
                  <a:pt x="7997" y="992202"/>
                  <a:pt x="11186" y="985900"/>
                </a:cubicBezTo>
                <a:cubicBezTo>
                  <a:pt x="16288" y="976798"/>
                  <a:pt x="24580" y="969796"/>
                  <a:pt x="33509" y="963494"/>
                </a:cubicBezTo>
                <a:cubicBezTo>
                  <a:pt x="42439" y="957193"/>
                  <a:pt x="52006" y="952291"/>
                  <a:pt x="61573" y="946690"/>
                </a:cubicBezTo>
                <a:cubicBezTo>
                  <a:pt x="80707" y="936187"/>
                  <a:pt x="101117" y="927085"/>
                  <a:pt x="120889" y="917282"/>
                </a:cubicBezTo>
                <a:lnTo>
                  <a:pt x="124937" y="915191"/>
                </a:lnTo>
                <a:lnTo>
                  <a:pt x="131094" y="915182"/>
                </a:lnTo>
                <a:cubicBezTo>
                  <a:pt x="149591" y="909581"/>
                  <a:pt x="159158" y="911681"/>
                  <a:pt x="171914" y="913081"/>
                </a:cubicBezTo>
                <a:cubicBezTo>
                  <a:pt x="186584" y="918683"/>
                  <a:pt x="194238" y="922884"/>
                  <a:pt x="225490" y="921484"/>
                </a:cubicBezTo>
                <a:cubicBezTo>
                  <a:pt x="247814" y="920784"/>
                  <a:pt x="261207" y="910281"/>
                  <a:pt x="269499" y="905380"/>
                </a:cubicBezTo>
                <a:cubicBezTo>
                  <a:pt x="283531" y="896978"/>
                  <a:pt x="296287" y="886474"/>
                  <a:pt x="295649" y="887175"/>
                </a:cubicBezTo>
                <a:cubicBezTo>
                  <a:pt x="295649" y="887875"/>
                  <a:pt x="280342" y="887875"/>
                  <a:pt x="268861" y="885074"/>
                </a:cubicBezTo>
                <a:cubicBezTo>
                  <a:pt x="259932" y="882273"/>
                  <a:pt x="226766" y="878072"/>
                  <a:pt x="209545" y="884374"/>
                </a:cubicBezTo>
                <a:cubicBezTo>
                  <a:pt x="197426" y="889275"/>
                  <a:pt x="186584" y="894877"/>
                  <a:pt x="173190" y="903979"/>
                </a:cubicBezTo>
                <a:cubicBezTo>
                  <a:pt x="169682" y="905380"/>
                  <a:pt x="164580" y="906605"/>
                  <a:pt x="158520" y="906780"/>
                </a:cubicBezTo>
                <a:lnTo>
                  <a:pt x="145531" y="904552"/>
                </a:lnTo>
                <a:lnTo>
                  <a:pt x="230273" y="860774"/>
                </a:lnTo>
                <a:lnTo>
                  <a:pt x="230174" y="861257"/>
                </a:lnTo>
                <a:cubicBezTo>
                  <a:pt x="231031" y="862274"/>
                  <a:pt x="233303" y="862318"/>
                  <a:pt x="237608" y="860567"/>
                </a:cubicBezTo>
                <a:cubicBezTo>
                  <a:pt x="255467" y="852866"/>
                  <a:pt x="264396" y="854266"/>
                  <a:pt x="277153" y="854266"/>
                </a:cubicBezTo>
                <a:cubicBezTo>
                  <a:pt x="291823" y="857067"/>
                  <a:pt x="299476" y="860567"/>
                  <a:pt x="330091" y="855666"/>
                </a:cubicBezTo>
                <a:cubicBezTo>
                  <a:pt x="351777" y="852165"/>
                  <a:pt x="363895" y="838862"/>
                  <a:pt x="371549" y="832560"/>
                </a:cubicBezTo>
                <a:cubicBezTo>
                  <a:pt x="384305" y="821357"/>
                  <a:pt x="395785" y="808754"/>
                  <a:pt x="395148" y="809455"/>
                </a:cubicBezTo>
                <a:cubicBezTo>
                  <a:pt x="395148" y="809455"/>
                  <a:pt x="379841" y="812955"/>
                  <a:pt x="368360" y="812255"/>
                </a:cubicBezTo>
                <a:cubicBezTo>
                  <a:pt x="363895" y="811555"/>
                  <a:pt x="353690" y="812255"/>
                  <a:pt x="342209" y="813656"/>
                </a:cubicBezTo>
                <a:cubicBezTo>
                  <a:pt x="330729" y="815056"/>
                  <a:pt x="319248" y="817857"/>
                  <a:pt x="310957" y="822058"/>
                </a:cubicBezTo>
                <a:cubicBezTo>
                  <a:pt x="300114" y="827659"/>
                  <a:pt x="289909" y="835361"/>
                  <a:pt x="277791" y="845163"/>
                </a:cubicBezTo>
                <a:cubicBezTo>
                  <a:pt x="274602" y="846914"/>
                  <a:pt x="269818" y="848664"/>
                  <a:pt x="263998" y="849452"/>
                </a:cubicBezTo>
                <a:lnTo>
                  <a:pt x="250304" y="848434"/>
                </a:lnTo>
                <a:lnTo>
                  <a:pt x="327497" y="793402"/>
                </a:lnTo>
                <a:lnTo>
                  <a:pt x="327350" y="796118"/>
                </a:lnTo>
                <a:cubicBezTo>
                  <a:pt x="328336" y="796895"/>
                  <a:pt x="330569" y="796501"/>
                  <a:pt x="334555" y="794050"/>
                </a:cubicBezTo>
                <a:cubicBezTo>
                  <a:pt x="350501" y="784248"/>
                  <a:pt x="359430" y="782847"/>
                  <a:pt x="371548" y="780747"/>
                </a:cubicBezTo>
                <a:cubicBezTo>
                  <a:pt x="379202" y="780747"/>
                  <a:pt x="384942" y="781447"/>
                  <a:pt x="391958" y="780047"/>
                </a:cubicBezTo>
                <a:cubicBezTo>
                  <a:pt x="399612" y="778646"/>
                  <a:pt x="408541" y="776546"/>
                  <a:pt x="423211" y="770244"/>
                </a:cubicBezTo>
                <a:cubicBezTo>
                  <a:pt x="443621" y="761142"/>
                  <a:pt x="453188" y="745037"/>
                  <a:pt x="458929" y="737336"/>
                </a:cubicBezTo>
                <a:cubicBezTo>
                  <a:pt x="469134" y="723332"/>
                  <a:pt x="477425" y="707928"/>
                  <a:pt x="476787" y="708628"/>
                </a:cubicBezTo>
                <a:cubicBezTo>
                  <a:pt x="476787" y="708628"/>
                  <a:pt x="462755" y="716330"/>
                  <a:pt x="451912" y="719131"/>
                </a:cubicBezTo>
                <a:cubicBezTo>
                  <a:pt x="447448" y="719831"/>
                  <a:pt x="437243" y="723332"/>
                  <a:pt x="427038" y="727533"/>
                </a:cubicBezTo>
                <a:cubicBezTo>
                  <a:pt x="416833" y="731734"/>
                  <a:pt x="405990" y="736635"/>
                  <a:pt x="398974" y="742937"/>
                </a:cubicBezTo>
                <a:cubicBezTo>
                  <a:pt x="389407" y="751339"/>
                  <a:pt x="381116" y="760441"/>
                  <a:pt x="370911" y="772345"/>
                </a:cubicBezTo>
                <a:cubicBezTo>
                  <a:pt x="368040" y="774795"/>
                  <a:pt x="363576" y="777421"/>
                  <a:pt x="357995" y="779259"/>
                </a:cubicBezTo>
                <a:lnTo>
                  <a:pt x="345357" y="780669"/>
                </a:lnTo>
                <a:lnTo>
                  <a:pt x="351140" y="776546"/>
                </a:lnTo>
                <a:cubicBezTo>
                  <a:pt x="368360" y="761492"/>
                  <a:pt x="384784" y="745037"/>
                  <a:pt x="399932" y="727270"/>
                </a:cubicBezTo>
                <a:lnTo>
                  <a:pt x="409616" y="713816"/>
                </a:lnTo>
                <a:lnTo>
                  <a:pt x="409668" y="714163"/>
                </a:lnTo>
                <a:cubicBezTo>
                  <a:pt x="410775" y="714710"/>
                  <a:pt x="412847" y="713879"/>
                  <a:pt x="416196" y="710728"/>
                </a:cubicBezTo>
                <a:cubicBezTo>
                  <a:pt x="429590" y="697424"/>
                  <a:pt x="437882" y="693923"/>
                  <a:pt x="448724" y="688322"/>
                </a:cubicBezTo>
                <a:cubicBezTo>
                  <a:pt x="455741" y="686221"/>
                  <a:pt x="460843" y="684821"/>
                  <a:pt x="467859" y="682721"/>
                </a:cubicBezTo>
                <a:cubicBezTo>
                  <a:pt x="474875" y="679219"/>
                  <a:pt x="483166" y="674318"/>
                  <a:pt x="495285" y="663815"/>
                </a:cubicBezTo>
                <a:cubicBezTo>
                  <a:pt x="511868" y="648411"/>
                  <a:pt x="516970" y="630207"/>
                  <a:pt x="520159" y="621105"/>
                </a:cubicBezTo>
                <a:cubicBezTo>
                  <a:pt x="525900" y="605000"/>
                  <a:pt x="529088" y="588196"/>
                  <a:pt x="529088" y="588897"/>
                </a:cubicBezTo>
                <a:cubicBezTo>
                  <a:pt x="529088" y="588897"/>
                  <a:pt x="518246" y="600099"/>
                  <a:pt x="508678" y="606401"/>
                </a:cubicBezTo>
                <a:cubicBezTo>
                  <a:pt x="504852" y="608502"/>
                  <a:pt x="496560" y="614803"/>
                  <a:pt x="487631" y="621805"/>
                </a:cubicBezTo>
                <a:cubicBezTo>
                  <a:pt x="479339" y="628806"/>
                  <a:pt x="470410" y="637209"/>
                  <a:pt x="465307" y="644911"/>
                </a:cubicBezTo>
                <a:cubicBezTo>
                  <a:pt x="458929" y="655413"/>
                  <a:pt x="453189" y="666616"/>
                  <a:pt x="446173" y="680620"/>
                </a:cubicBezTo>
                <a:cubicBezTo>
                  <a:pt x="443941" y="683420"/>
                  <a:pt x="440274" y="687096"/>
                  <a:pt x="435410" y="690335"/>
                </a:cubicBezTo>
                <a:lnTo>
                  <a:pt x="422983" y="695246"/>
                </a:lnTo>
                <a:lnTo>
                  <a:pt x="441071" y="670117"/>
                </a:lnTo>
                <a:lnTo>
                  <a:pt x="468780" y="613593"/>
                </a:lnTo>
                <a:lnTo>
                  <a:pt x="472961" y="609202"/>
                </a:lnTo>
                <a:cubicBezTo>
                  <a:pt x="481890" y="592398"/>
                  <a:pt x="488268" y="587497"/>
                  <a:pt x="497198" y="578394"/>
                </a:cubicBezTo>
                <a:cubicBezTo>
                  <a:pt x="503576" y="574193"/>
                  <a:pt x="508041" y="571392"/>
                  <a:pt x="513781" y="567191"/>
                </a:cubicBezTo>
                <a:cubicBezTo>
                  <a:pt x="519521" y="562290"/>
                  <a:pt x="525899" y="554588"/>
                  <a:pt x="534191" y="541285"/>
                </a:cubicBezTo>
                <a:cubicBezTo>
                  <a:pt x="545671" y="522380"/>
                  <a:pt x="545671" y="504875"/>
                  <a:pt x="546310" y="495073"/>
                </a:cubicBezTo>
                <a:cubicBezTo>
                  <a:pt x="548223" y="478268"/>
                  <a:pt x="546947" y="462164"/>
                  <a:pt x="546947" y="462864"/>
                </a:cubicBezTo>
                <a:cubicBezTo>
                  <a:pt x="546947" y="462864"/>
                  <a:pt x="539931" y="476167"/>
                  <a:pt x="532278" y="484570"/>
                </a:cubicBezTo>
                <a:cubicBezTo>
                  <a:pt x="529088" y="487370"/>
                  <a:pt x="522710" y="495773"/>
                  <a:pt x="516332" y="504875"/>
                </a:cubicBezTo>
                <a:cubicBezTo>
                  <a:pt x="509954" y="513977"/>
                  <a:pt x="503576" y="524480"/>
                  <a:pt x="501024" y="532883"/>
                </a:cubicBezTo>
                <a:cubicBezTo>
                  <a:pt x="497836" y="544785"/>
                  <a:pt x="495284" y="556689"/>
                  <a:pt x="492733" y="572093"/>
                </a:cubicBezTo>
                <a:cubicBezTo>
                  <a:pt x="491457" y="575244"/>
                  <a:pt x="488906" y="579795"/>
                  <a:pt x="485159" y="584346"/>
                </a:cubicBezTo>
                <a:lnTo>
                  <a:pt x="476621" y="591438"/>
                </a:lnTo>
                <a:lnTo>
                  <a:pt x="492096" y="536383"/>
                </a:lnTo>
                <a:lnTo>
                  <a:pt x="495732" y="504093"/>
                </a:lnTo>
                <a:lnTo>
                  <a:pt x="499111" y="497873"/>
                </a:lnTo>
                <a:cubicBezTo>
                  <a:pt x="503576" y="479668"/>
                  <a:pt x="508040" y="472667"/>
                  <a:pt x="514418" y="462164"/>
                </a:cubicBezTo>
                <a:cubicBezTo>
                  <a:pt x="523986" y="450961"/>
                  <a:pt x="529726" y="446060"/>
                  <a:pt x="539931" y="416652"/>
                </a:cubicBezTo>
                <a:cubicBezTo>
                  <a:pt x="546947" y="396347"/>
                  <a:pt x="543120" y="380243"/>
                  <a:pt x="541844" y="371140"/>
                </a:cubicBezTo>
                <a:cubicBezTo>
                  <a:pt x="539931" y="355736"/>
                  <a:pt x="536104" y="341033"/>
                  <a:pt x="536104" y="341733"/>
                </a:cubicBezTo>
                <a:cubicBezTo>
                  <a:pt x="536104" y="342433"/>
                  <a:pt x="532277" y="355736"/>
                  <a:pt x="526537" y="365539"/>
                </a:cubicBezTo>
                <a:cubicBezTo>
                  <a:pt x="523986" y="369740"/>
                  <a:pt x="519521" y="378843"/>
                  <a:pt x="515694" y="388645"/>
                </a:cubicBezTo>
                <a:cubicBezTo>
                  <a:pt x="511868" y="399147"/>
                  <a:pt x="508040" y="410350"/>
                  <a:pt x="507402" y="418753"/>
                </a:cubicBezTo>
                <a:cubicBezTo>
                  <a:pt x="506764" y="430656"/>
                  <a:pt x="507402" y="442559"/>
                  <a:pt x="508678" y="457263"/>
                </a:cubicBezTo>
                <a:cubicBezTo>
                  <a:pt x="508359" y="460764"/>
                  <a:pt x="507083" y="465665"/>
                  <a:pt x="504692" y="470916"/>
                </a:cubicBezTo>
                <a:lnTo>
                  <a:pt x="498429" y="480152"/>
                </a:lnTo>
                <a:lnTo>
                  <a:pt x="500228" y="464177"/>
                </a:lnTo>
                <a:cubicBezTo>
                  <a:pt x="501025" y="439933"/>
                  <a:pt x="500068" y="415602"/>
                  <a:pt x="497836" y="391446"/>
                </a:cubicBezTo>
                <a:lnTo>
                  <a:pt x="497158" y="386905"/>
                </a:lnTo>
                <a:lnTo>
                  <a:pt x="498473" y="385844"/>
                </a:lnTo>
                <a:cubicBezTo>
                  <a:pt x="499110" y="367639"/>
                  <a:pt x="502300" y="359937"/>
                  <a:pt x="506127" y="348734"/>
                </a:cubicBezTo>
                <a:cubicBezTo>
                  <a:pt x="513142" y="336131"/>
                  <a:pt x="517607" y="330530"/>
                  <a:pt x="522710" y="301822"/>
                </a:cubicBezTo>
                <a:cubicBezTo>
                  <a:pt x="525899" y="281517"/>
                  <a:pt x="520159" y="267514"/>
                  <a:pt x="518245" y="259112"/>
                </a:cubicBezTo>
                <a:cubicBezTo>
                  <a:pt x="514418" y="245108"/>
                  <a:pt x="509315" y="231804"/>
                  <a:pt x="509315" y="232505"/>
                </a:cubicBezTo>
                <a:cubicBezTo>
                  <a:pt x="509315" y="232505"/>
                  <a:pt x="506764" y="246508"/>
                  <a:pt x="502937" y="256311"/>
                </a:cubicBezTo>
                <a:cubicBezTo>
                  <a:pt x="499110" y="264012"/>
                  <a:pt x="490819" y="292720"/>
                  <a:pt x="492095" y="309524"/>
                </a:cubicBezTo>
                <a:cubicBezTo>
                  <a:pt x="493370" y="320727"/>
                  <a:pt x="495922" y="331930"/>
                  <a:pt x="499748" y="345934"/>
                </a:cubicBezTo>
                <a:cubicBezTo>
                  <a:pt x="500067" y="349085"/>
                  <a:pt x="499907" y="353811"/>
                  <a:pt x="498712" y="359237"/>
                </a:cubicBezTo>
                <a:lnTo>
                  <a:pt x="494531" y="369325"/>
                </a:lnTo>
                <a:lnTo>
                  <a:pt x="487152" y="319940"/>
                </a:lnTo>
                <a:lnTo>
                  <a:pt x="477565" y="281364"/>
                </a:lnTo>
                <a:lnTo>
                  <a:pt x="479339" y="279417"/>
                </a:lnTo>
                <a:cubicBezTo>
                  <a:pt x="477426" y="262612"/>
                  <a:pt x="479339" y="254210"/>
                  <a:pt x="481890" y="243007"/>
                </a:cubicBezTo>
                <a:cubicBezTo>
                  <a:pt x="486355" y="230404"/>
                  <a:pt x="490182" y="223402"/>
                  <a:pt x="492095" y="196096"/>
                </a:cubicBezTo>
                <a:cubicBezTo>
                  <a:pt x="493371" y="176490"/>
                  <a:pt x="486355" y="163887"/>
                  <a:pt x="483804" y="156185"/>
                </a:cubicBezTo>
                <a:cubicBezTo>
                  <a:pt x="478702" y="142882"/>
                  <a:pt x="472961" y="130978"/>
                  <a:pt x="472961" y="131679"/>
                </a:cubicBezTo>
                <a:cubicBezTo>
                  <a:pt x="472961" y="131679"/>
                  <a:pt x="471685" y="144982"/>
                  <a:pt x="468496" y="154784"/>
                </a:cubicBezTo>
                <a:cubicBezTo>
                  <a:pt x="465945" y="162487"/>
                  <a:pt x="460205" y="191194"/>
                  <a:pt x="463394" y="207298"/>
                </a:cubicBezTo>
                <a:cubicBezTo>
                  <a:pt x="465945" y="217801"/>
                  <a:pt x="469772" y="228304"/>
                  <a:pt x="474875" y="240907"/>
                </a:cubicBezTo>
                <a:cubicBezTo>
                  <a:pt x="475512" y="244058"/>
                  <a:pt x="475991" y="248609"/>
                  <a:pt x="475592" y="253948"/>
                </a:cubicBezTo>
                <a:lnTo>
                  <a:pt x="473137" y="263548"/>
                </a:lnTo>
                <a:lnTo>
                  <a:pt x="469772" y="250009"/>
                </a:lnTo>
                <a:lnTo>
                  <a:pt x="445268" y="184139"/>
                </a:lnTo>
                <a:lnTo>
                  <a:pt x="448087" y="179991"/>
                </a:lnTo>
                <a:cubicBezTo>
                  <a:pt x="444260" y="163887"/>
                  <a:pt x="445535" y="156185"/>
                  <a:pt x="446811" y="144982"/>
                </a:cubicBezTo>
                <a:cubicBezTo>
                  <a:pt x="450638" y="131679"/>
                  <a:pt x="453189" y="125377"/>
                  <a:pt x="453189" y="98070"/>
                </a:cubicBezTo>
                <a:cubicBezTo>
                  <a:pt x="453189" y="79165"/>
                  <a:pt x="445535" y="67262"/>
                  <a:pt x="442346" y="60260"/>
                </a:cubicBezTo>
                <a:cubicBezTo>
                  <a:pt x="436606" y="48357"/>
                  <a:pt x="430228" y="37154"/>
                  <a:pt x="430228" y="37854"/>
                </a:cubicBezTo>
                <a:cubicBezTo>
                  <a:pt x="430228" y="38555"/>
                  <a:pt x="429590" y="51158"/>
                  <a:pt x="427677" y="60961"/>
                </a:cubicBezTo>
                <a:cubicBezTo>
                  <a:pt x="425125" y="68662"/>
                  <a:pt x="421936" y="97370"/>
                  <a:pt x="426401" y="112073"/>
                </a:cubicBezTo>
                <a:cubicBezTo>
                  <a:pt x="429590" y="121876"/>
                  <a:pt x="434055" y="132379"/>
                  <a:pt x="440433" y="143582"/>
                </a:cubicBezTo>
                <a:cubicBezTo>
                  <a:pt x="441071" y="146383"/>
                  <a:pt x="441709" y="150759"/>
                  <a:pt x="441709" y="156010"/>
                </a:cubicBezTo>
                <a:lnTo>
                  <a:pt x="439779" y="169382"/>
                </a:lnTo>
                <a:lnTo>
                  <a:pt x="420023" y="116274"/>
                </a:lnTo>
                <a:cubicBezTo>
                  <a:pt x="414921" y="107172"/>
                  <a:pt x="414283" y="100170"/>
                  <a:pt x="412369" y="91768"/>
                </a:cubicBezTo>
                <a:cubicBezTo>
                  <a:pt x="411731" y="78465"/>
                  <a:pt x="412369" y="71463"/>
                  <a:pt x="403440" y="46956"/>
                </a:cubicBezTo>
                <a:cubicBezTo>
                  <a:pt x="397699" y="29452"/>
                  <a:pt x="386857" y="21050"/>
                  <a:pt x="381754" y="16148"/>
                </a:cubicBezTo>
                <a:cubicBezTo>
                  <a:pt x="372825" y="7046"/>
                  <a:pt x="363258" y="-656"/>
                  <a:pt x="363896" y="44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14" name="任意多边形: 形状 213">
            <a:extLst>
              <a:ext uri="{FF2B5EF4-FFF2-40B4-BE49-F238E27FC236}">
                <a16:creationId xmlns:a16="http://schemas.microsoft.com/office/drawing/2014/main" id="{8F09F347-2D2E-E483-06FC-9E87681BCB3E}"/>
              </a:ext>
            </a:extLst>
          </p:cNvPr>
          <p:cNvSpPr/>
          <p:nvPr/>
        </p:nvSpPr>
        <p:spPr>
          <a:xfrm>
            <a:off x="10518470" y="1461393"/>
            <a:ext cx="547363" cy="994407"/>
          </a:xfrm>
          <a:custGeom>
            <a:avLst/>
            <a:gdLst>
              <a:gd name="connsiteX0" fmla="*/ 363896 w 547363"/>
              <a:gd name="connsiteY0" fmla="*/ 44 h 994407"/>
              <a:gd name="connsiteX1" fmla="*/ 381754 w 547363"/>
              <a:gd name="connsiteY1" fmla="*/ 16148 h 994407"/>
              <a:gd name="connsiteX2" fmla="*/ 403440 w 547363"/>
              <a:gd name="connsiteY2" fmla="*/ 46956 h 994407"/>
              <a:gd name="connsiteX3" fmla="*/ 412369 w 547363"/>
              <a:gd name="connsiteY3" fmla="*/ 91768 h 994407"/>
              <a:gd name="connsiteX4" fmla="*/ 420023 w 547363"/>
              <a:gd name="connsiteY4" fmla="*/ 116274 h 994407"/>
              <a:gd name="connsiteX5" fmla="*/ 439779 w 547363"/>
              <a:gd name="connsiteY5" fmla="*/ 169382 h 994407"/>
              <a:gd name="connsiteX6" fmla="*/ 441709 w 547363"/>
              <a:gd name="connsiteY6" fmla="*/ 156010 h 994407"/>
              <a:gd name="connsiteX7" fmla="*/ 440433 w 547363"/>
              <a:gd name="connsiteY7" fmla="*/ 143582 h 994407"/>
              <a:gd name="connsiteX8" fmla="*/ 426401 w 547363"/>
              <a:gd name="connsiteY8" fmla="*/ 112073 h 994407"/>
              <a:gd name="connsiteX9" fmla="*/ 427677 w 547363"/>
              <a:gd name="connsiteY9" fmla="*/ 60961 h 994407"/>
              <a:gd name="connsiteX10" fmla="*/ 430228 w 547363"/>
              <a:gd name="connsiteY10" fmla="*/ 37854 h 994407"/>
              <a:gd name="connsiteX11" fmla="*/ 442346 w 547363"/>
              <a:gd name="connsiteY11" fmla="*/ 60260 h 994407"/>
              <a:gd name="connsiteX12" fmla="*/ 453189 w 547363"/>
              <a:gd name="connsiteY12" fmla="*/ 98070 h 994407"/>
              <a:gd name="connsiteX13" fmla="*/ 446811 w 547363"/>
              <a:gd name="connsiteY13" fmla="*/ 144982 h 994407"/>
              <a:gd name="connsiteX14" fmla="*/ 448087 w 547363"/>
              <a:gd name="connsiteY14" fmla="*/ 179991 h 994407"/>
              <a:gd name="connsiteX15" fmla="*/ 445268 w 547363"/>
              <a:gd name="connsiteY15" fmla="*/ 184139 h 994407"/>
              <a:gd name="connsiteX16" fmla="*/ 469772 w 547363"/>
              <a:gd name="connsiteY16" fmla="*/ 250009 h 994407"/>
              <a:gd name="connsiteX17" fmla="*/ 473137 w 547363"/>
              <a:gd name="connsiteY17" fmla="*/ 263548 h 994407"/>
              <a:gd name="connsiteX18" fmla="*/ 475592 w 547363"/>
              <a:gd name="connsiteY18" fmla="*/ 253948 h 994407"/>
              <a:gd name="connsiteX19" fmla="*/ 474875 w 547363"/>
              <a:gd name="connsiteY19" fmla="*/ 240907 h 994407"/>
              <a:gd name="connsiteX20" fmla="*/ 463394 w 547363"/>
              <a:gd name="connsiteY20" fmla="*/ 207298 h 994407"/>
              <a:gd name="connsiteX21" fmla="*/ 468496 w 547363"/>
              <a:gd name="connsiteY21" fmla="*/ 154784 h 994407"/>
              <a:gd name="connsiteX22" fmla="*/ 472961 w 547363"/>
              <a:gd name="connsiteY22" fmla="*/ 131679 h 994407"/>
              <a:gd name="connsiteX23" fmla="*/ 483804 w 547363"/>
              <a:gd name="connsiteY23" fmla="*/ 156185 h 994407"/>
              <a:gd name="connsiteX24" fmla="*/ 492095 w 547363"/>
              <a:gd name="connsiteY24" fmla="*/ 196096 h 994407"/>
              <a:gd name="connsiteX25" fmla="*/ 481890 w 547363"/>
              <a:gd name="connsiteY25" fmla="*/ 243007 h 994407"/>
              <a:gd name="connsiteX26" fmla="*/ 479339 w 547363"/>
              <a:gd name="connsiteY26" fmla="*/ 279417 h 994407"/>
              <a:gd name="connsiteX27" fmla="*/ 477565 w 547363"/>
              <a:gd name="connsiteY27" fmla="*/ 281364 h 994407"/>
              <a:gd name="connsiteX28" fmla="*/ 487152 w 547363"/>
              <a:gd name="connsiteY28" fmla="*/ 319940 h 994407"/>
              <a:gd name="connsiteX29" fmla="*/ 494531 w 547363"/>
              <a:gd name="connsiteY29" fmla="*/ 369327 h 994407"/>
              <a:gd name="connsiteX30" fmla="*/ 498713 w 547363"/>
              <a:gd name="connsiteY30" fmla="*/ 359237 h 994407"/>
              <a:gd name="connsiteX31" fmla="*/ 499749 w 547363"/>
              <a:gd name="connsiteY31" fmla="*/ 345934 h 994407"/>
              <a:gd name="connsiteX32" fmla="*/ 492096 w 547363"/>
              <a:gd name="connsiteY32" fmla="*/ 309524 h 994407"/>
              <a:gd name="connsiteX33" fmla="*/ 502938 w 547363"/>
              <a:gd name="connsiteY33" fmla="*/ 256311 h 994407"/>
              <a:gd name="connsiteX34" fmla="*/ 509316 w 547363"/>
              <a:gd name="connsiteY34" fmla="*/ 232505 h 994407"/>
              <a:gd name="connsiteX35" fmla="*/ 518246 w 547363"/>
              <a:gd name="connsiteY35" fmla="*/ 259112 h 994407"/>
              <a:gd name="connsiteX36" fmla="*/ 522711 w 547363"/>
              <a:gd name="connsiteY36" fmla="*/ 301822 h 994407"/>
              <a:gd name="connsiteX37" fmla="*/ 506128 w 547363"/>
              <a:gd name="connsiteY37" fmla="*/ 348734 h 994407"/>
              <a:gd name="connsiteX38" fmla="*/ 498474 w 547363"/>
              <a:gd name="connsiteY38" fmla="*/ 385844 h 994407"/>
              <a:gd name="connsiteX39" fmla="*/ 497158 w 547363"/>
              <a:gd name="connsiteY39" fmla="*/ 386906 h 994407"/>
              <a:gd name="connsiteX40" fmla="*/ 497836 w 547363"/>
              <a:gd name="connsiteY40" fmla="*/ 391446 h 994407"/>
              <a:gd name="connsiteX41" fmla="*/ 500227 w 547363"/>
              <a:gd name="connsiteY41" fmla="*/ 464177 h 994407"/>
              <a:gd name="connsiteX42" fmla="*/ 498428 w 547363"/>
              <a:gd name="connsiteY42" fmla="*/ 480152 h 994407"/>
              <a:gd name="connsiteX43" fmla="*/ 504692 w 547363"/>
              <a:gd name="connsiteY43" fmla="*/ 470916 h 994407"/>
              <a:gd name="connsiteX44" fmla="*/ 508678 w 547363"/>
              <a:gd name="connsiteY44" fmla="*/ 457263 h 994407"/>
              <a:gd name="connsiteX45" fmla="*/ 507402 w 547363"/>
              <a:gd name="connsiteY45" fmla="*/ 418753 h 994407"/>
              <a:gd name="connsiteX46" fmla="*/ 515694 w 547363"/>
              <a:gd name="connsiteY46" fmla="*/ 388645 h 994407"/>
              <a:gd name="connsiteX47" fmla="*/ 526537 w 547363"/>
              <a:gd name="connsiteY47" fmla="*/ 365539 h 994407"/>
              <a:gd name="connsiteX48" fmla="*/ 536104 w 547363"/>
              <a:gd name="connsiteY48" fmla="*/ 341733 h 994407"/>
              <a:gd name="connsiteX49" fmla="*/ 541844 w 547363"/>
              <a:gd name="connsiteY49" fmla="*/ 371140 h 994407"/>
              <a:gd name="connsiteX50" fmla="*/ 539931 w 547363"/>
              <a:gd name="connsiteY50" fmla="*/ 416652 h 994407"/>
              <a:gd name="connsiteX51" fmla="*/ 514418 w 547363"/>
              <a:gd name="connsiteY51" fmla="*/ 462164 h 994407"/>
              <a:gd name="connsiteX52" fmla="*/ 499111 w 547363"/>
              <a:gd name="connsiteY52" fmla="*/ 497873 h 994407"/>
              <a:gd name="connsiteX53" fmla="*/ 495732 w 547363"/>
              <a:gd name="connsiteY53" fmla="*/ 504094 h 994407"/>
              <a:gd name="connsiteX54" fmla="*/ 492096 w 547363"/>
              <a:gd name="connsiteY54" fmla="*/ 536383 h 994407"/>
              <a:gd name="connsiteX55" fmla="*/ 476621 w 547363"/>
              <a:gd name="connsiteY55" fmla="*/ 591438 h 994407"/>
              <a:gd name="connsiteX56" fmla="*/ 485159 w 547363"/>
              <a:gd name="connsiteY56" fmla="*/ 584346 h 994407"/>
              <a:gd name="connsiteX57" fmla="*/ 492733 w 547363"/>
              <a:gd name="connsiteY57" fmla="*/ 572093 h 994407"/>
              <a:gd name="connsiteX58" fmla="*/ 501024 w 547363"/>
              <a:gd name="connsiteY58" fmla="*/ 532883 h 994407"/>
              <a:gd name="connsiteX59" fmla="*/ 516332 w 547363"/>
              <a:gd name="connsiteY59" fmla="*/ 504875 h 994407"/>
              <a:gd name="connsiteX60" fmla="*/ 532278 w 547363"/>
              <a:gd name="connsiteY60" fmla="*/ 484570 h 994407"/>
              <a:gd name="connsiteX61" fmla="*/ 546947 w 547363"/>
              <a:gd name="connsiteY61" fmla="*/ 462864 h 994407"/>
              <a:gd name="connsiteX62" fmla="*/ 546310 w 547363"/>
              <a:gd name="connsiteY62" fmla="*/ 495073 h 994407"/>
              <a:gd name="connsiteX63" fmla="*/ 534191 w 547363"/>
              <a:gd name="connsiteY63" fmla="*/ 541285 h 994407"/>
              <a:gd name="connsiteX64" fmla="*/ 513781 w 547363"/>
              <a:gd name="connsiteY64" fmla="*/ 567191 h 994407"/>
              <a:gd name="connsiteX65" fmla="*/ 497198 w 547363"/>
              <a:gd name="connsiteY65" fmla="*/ 578394 h 994407"/>
              <a:gd name="connsiteX66" fmla="*/ 472961 w 547363"/>
              <a:gd name="connsiteY66" fmla="*/ 609202 h 994407"/>
              <a:gd name="connsiteX67" fmla="*/ 468780 w 547363"/>
              <a:gd name="connsiteY67" fmla="*/ 613593 h 994407"/>
              <a:gd name="connsiteX68" fmla="*/ 441071 w 547363"/>
              <a:gd name="connsiteY68" fmla="*/ 670117 h 994407"/>
              <a:gd name="connsiteX69" fmla="*/ 422983 w 547363"/>
              <a:gd name="connsiteY69" fmla="*/ 695246 h 994407"/>
              <a:gd name="connsiteX70" fmla="*/ 435410 w 547363"/>
              <a:gd name="connsiteY70" fmla="*/ 690335 h 994407"/>
              <a:gd name="connsiteX71" fmla="*/ 446173 w 547363"/>
              <a:gd name="connsiteY71" fmla="*/ 680620 h 994407"/>
              <a:gd name="connsiteX72" fmla="*/ 465307 w 547363"/>
              <a:gd name="connsiteY72" fmla="*/ 644911 h 994407"/>
              <a:gd name="connsiteX73" fmla="*/ 487631 w 547363"/>
              <a:gd name="connsiteY73" fmla="*/ 621805 h 994407"/>
              <a:gd name="connsiteX74" fmla="*/ 508678 w 547363"/>
              <a:gd name="connsiteY74" fmla="*/ 606401 h 994407"/>
              <a:gd name="connsiteX75" fmla="*/ 529088 w 547363"/>
              <a:gd name="connsiteY75" fmla="*/ 588897 h 994407"/>
              <a:gd name="connsiteX76" fmla="*/ 520159 w 547363"/>
              <a:gd name="connsiteY76" fmla="*/ 621105 h 994407"/>
              <a:gd name="connsiteX77" fmla="*/ 495285 w 547363"/>
              <a:gd name="connsiteY77" fmla="*/ 663815 h 994407"/>
              <a:gd name="connsiteX78" fmla="*/ 467859 w 547363"/>
              <a:gd name="connsiteY78" fmla="*/ 682721 h 994407"/>
              <a:gd name="connsiteX79" fmla="*/ 448724 w 547363"/>
              <a:gd name="connsiteY79" fmla="*/ 688322 h 994407"/>
              <a:gd name="connsiteX80" fmla="*/ 416196 w 547363"/>
              <a:gd name="connsiteY80" fmla="*/ 710728 h 994407"/>
              <a:gd name="connsiteX81" fmla="*/ 409668 w 547363"/>
              <a:gd name="connsiteY81" fmla="*/ 714163 h 994407"/>
              <a:gd name="connsiteX82" fmla="*/ 409616 w 547363"/>
              <a:gd name="connsiteY82" fmla="*/ 713816 h 994407"/>
              <a:gd name="connsiteX83" fmla="*/ 399932 w 547363"/>
              <a:gd name="connsiteY83" fmla="*/ 727270 h 994407"/>
              <a:gd name="connsiteX84" fmla="*/ 351140 w 547363"/>
              <a:gd name="connsiteY84" fmla="*/ 776546 h 994407"/>
              <a:gd name="connsiteX85" fmla="*/ 345357 w 547363"/>
              <a:gd name="connsiteY85" fmla="*/ 780669 h 994407"/>
              <a:gd name="connsiteX86" fmla="*/ 357996 w 547363"/>
              <a:gd name="connsiteY86" fmla="*/ 779259 h 994407"/>
              <a:gd name="connsiteX87" fmla="*/ 370912 w 547363"/>
              <a:gd name="connsiteY87" fmla="*/ 772345 h 994407"/>
              <a:gd name="connsiteX88" fmla="*/ 398975 w 547363"/>
              <a:gd name="connsiteY88" fmla="*/ 742937 h 994407"/>
              <a:gd name="connsiteX89" fmla="*/ 427039 w 547363"/>
              <a:gd name="connsiteY89" fmla="*/ 727533 h 994407"/>
              <a:gd name="connsiteX90" fmla="*/ 451913 w 547363"/>
              <a:gd name="connsiteY90" fmla="*/ 719131 h 994407"/>
              <a:gd name="connsiteX91" fmla="*/ 476788 w 547363"/>
              <a:gd name="connsiteY91" fmla="*/ 708628 h 994407"/>
              <a:gd name="connsiteX92" fmla="*/ 458930 w 547363"/>
              <a:gd name="connsiteY92" fmla="*/ 737336 h 994407"/>
              <a:gd name="connsiteX93" fmla="*/ 423212 w 547363"/>
              <a:gd name="connsiteY93" fmla="*/ 770244 h 994407"/>
              <a:gd name="connsiteX94" fmla="*/ 391959 w 547363"/>
              <a:gd name="connsiteY94" fmla="*/ 780047 h 994407"/>
              <a:gd name="connsiteX95" fmla="*/ 371549 w 547363"/>
              <a:gd name="connsiteY95" fmla="*/ 780747 h 994407"/>
              <a:gd name="connsiteX96" fmla="*/ 334556 w 547363"/>
              <a:gd name="connsiteY96" fmla="*/ 794050 h 994407"/>
              <a:gd name="connsiteX97" fmla="*/ 327351 w 547363"/>
              <a:gd name="connsiteY97" fmla="*/ 796118 h 994407"/>
              <a:gd name="connsiteX98" fmla="*/ 327498 w 547363"/>
              <a:gd name="connsiteY98" fmla="*/ 793401 h 994407"/>
              <a:gd name="connsiteX99" fmla="*/ 250304 w 547363"/>
              <a:gd name="connsiteY99" fmla="*/ 848434 h 994407"/>
              <a:gd name="connsiteX100" fmla="*/ 263998 w 547363"/>
              <a:gd name="connsiteY100" fmla="*/ 849452 h 994407"/>
              <a:gd name="connsiteX101" fmla="*/ 277791 w 547363"/>
              <a:gd name="connsiteY101" fmla="*/ 845163 h 994407"/>
              <a:gd name="connsiteX102" fmla="*/ 310957 w 547363"/>
              <a:gd name="connsiteY102" fmla="*/ 822058 h 994407"/>
              <a:gd name="connsiteX103" fmla="*/ 342209 w 547363"/>
              <a:gd name="connsiteY103" fmla="*/ 813656 h 994407"/>
              <a:gd name="connsiteX104" fmla="*/ 368360 w 547363"/>
              <a:gd name="connsiteY104" fmla="*/ 812255 h 994407"/>
              <a:gd name="connsiteX105" fmla="*/ 395148 w 547363"/>
              <a:gd name="connsiteY105" fmla="*/ 809455 h 994407"/>
              <a:gd name="connsiteX106" fmla="*/ 371549 w 547363"/>
              <a:gd name="connsiteY106" fmla="*/ 832560 h 994407"/>
              <a:gd name="connsiteX107" fmla="*/ 330091 w 547363"/>
              <a:gd name="connsiteY107" fmla="*/ 855666 h 994407"/>
              <a:gd name="connsiteX108" fmla="*/ 277153 w 547363"/>
              <a:gd name="connsiteY108" fmla="*/ 854266 h 994407"/>
              <a:gd name="connsiteX109" fmla="*/ 237608 w 547363"/>
              <a:gd name="connsiteY109" fmla="*/ 860567 h 994407"/>
              <a:gd name="connsiteX110" fmla="*/ 230174 w 547363"/>
              <a:gd name="connsiteY110" fmla="*/ 861257 h 994407"/>
              <a:gd name="connsiteX111" fmla="*/ 230273 w 547363"/>
              <a:gd name="connsiteY111" fmla="*/ 860774 h 994407"/>
              <a:gd name="connsiteX112" fmla="*/ 145531 w 547363"/>
              <a:gd name="connsiteY112" fmla="*/ 904552 h 994407"/>
              <a:gd name="connsiteX113" fmla="*/ 158520 w 547363"/>
              <a:gd name="connsiteY113" fmla="*/ 906780 h 994407"/>
              <a:gd name="connsiteX114" fmla="*/ 173190 w 547363"/>
              <a:gd name="connsiteY114" fmla="*/ 903979 h 994407"/>
              <a:gd name="connsiteX115" fmla="*/ 209545 w 547363"/>
              <a:gd name="connsiteY115" fmla="*/ 884374 h 994407"/>
              <a:gd name="connsiteX116" fmla="*/ 268861 w 547363"/>
              <a:gd name="connsiteY116" fmla="*/ 885074 h 994407"/>
              <a:gd name="connsiteX117" fmla="*/ 295649 w 547363"/>
              <a:gd name="connsiteY117" fmla="*/ 887175 h 994407"/>
              <a:gd name="connsiteX118" fmla="*/ 269499 w 547363"/>
              <a:gd name="connsiteY118" fmla="*/ 905380 h 994407"/>
              <a:gd name="connsiteX119" fmla="*/ 225490 w 547363"/>
              <a:gd name="connsiteY119" fmla="*/ 921484 h 994407"/>
              <a:gd name="connsiteX120" fmla="*/ 171914 w 547363"/>
              <a:gd name="connsiteY120" fmla="*/ 913081 h 994407"/>
              <a:gd name="connsiteX121" fmla="*/ 131094 w 547363"/>
              <a:gd name="connsiteY121" fmla="*/ 915182 h 994407"/>
              <a:gd name="connsiteX122" fmla="*/ 124937 w 547363"/>
              <a:gd name="connsiteY122" fmla="*/ 915191 h 994407"/>
              <a:gd name="connsiteX123" fmla="*/ 120889 w 547363"/>
              <a:gd name="connsiteY123" fmla="*/ 917282 h 994407"/>
              <a:gd name="connsiteX124" fmla="*/ 61573 w 547363"/>
              <a:gd name="connsiteY124" fmla="*/ 946690 h 994407"/>
              <a:gd name="connsiteX125" fmla="*/ 33509 w 547363"/>
              <a:gd name="connsiteY125" fmla="*/ 963494 h 994407"/>
              <a:gd name="connsiteX126" fmla="*/ 11186 w 547363"/>
              <a:gd name="connsiteY126" fmla="*/ 985900 h 994407"/>
              <a:gd name="connsiteX127" fmla="*/ 4170 w 547363"/>
              <a:gd name="connsiteY127" fmla="*/ 994302 h 994407"/>
              <a:gd name="connsiteX128" fmla="*/ 1619 w 547363"/>
              <a:gd name="connsiteY128" fmla="*/ 978898 h 994407"/>
              <a:gd name="connsiteX129" fmla="*/ 9272 w 547363"/>
              <a:gd name="connsiteY129" fmla="*/ 968396 h 994407"/>
              <a:gd name="connsiteX130" fmla="*/ 36698 w 547363"/>
              <a:gd name="connsiteY130" fmla="*/ 947390 h 994407"/>
              <a:gd name="connsiteX131" fmla="*/ 81505 w 547363"/>
              <a:gd name="connsiteY131" fmla="*/ 923234 h 994407"/>
              <a:gd name="connsiteX132" fmla="*/ 128847 w 547363"/>
              <a:gd name="connsiteY132" fmla="*/ 900540 h 994407"/>
              <a:gd name="connsiteX133" fmla="*/ 143770 w 547363"/>
              <a:gd name="connsiteY133" fmla="*/ 886824 h 994407"/>
              <a:gd name="connsiteX134" fmla="*/ 154692 w 547363"/>
              <a:gd name="connsiteY134" fmla="*/ 871070 h 994407"/>
              <a:gd name="connsiteX135" fmla="*/ 180842 w 547363"/>
              <a:gd name="connsiteY135" fmla="*/ 821357 h 994407"/>
              <a:gd name="connsiteX136" fmla="*/ 214647 w 547363"/>
              <a:gd name="connsiteY136" fmla="*/ 794050 h 994407"/>
              <a:gd name="connsiteX137" fmla="*/ 238883 w 547363"/>
              <a:gd name="connsiteY137" fmla="*/ 780747 h 994407"/>
              <a:gd name="connsiteX138" fmla="*/ 229316 w 547363"/>
              <a:gd name="connsiteY138" fmla="*/ 805953 h 994407"/>
              <a:gd name="connsiteX139" fmla="*/ 198064 w 547363"/>
              <a:gd name="connsiteY139" fmla="*/ 857767 h 994407"/>
              <a:gd name="connsiteX140" fmla="*/ 161708 w 547363"/>
              <a:gd name="connsiteY140" fmla="*/ 875971 h 994407"/>
              <a:gd name="connsiteX141" fmla="*/ 150547 w 547363"/>
              <a:gd name="connsiteY141" fmla="*/ 886474 h 994407"/>
              <a:gd name="connsiteX142" fmla="*/ 147699 w 547363"/>
              <a:gd name="connsiteY142" fmla="*/ 891297 h 994407"/>
              <a:gd name="connsiteX143" fmla="*/ 209147 w 547363"/>
              <a:gd name="connsiteY143" fmla="*/ 860042 h 994407"/>
              <a:gd name="connsiteX144" fmla="*/ 229773 w 547363"/>
              <a:gd name="connsiteY144" fmla="*/ 847656 h 994407"/>
              <a:gd name="connsiteX145" fmla="*/ 230593 w 547363"/>
              <a:gd name="connsiteY145" fmla="*/ 846564 h 994407"/>
              <a:gd name="connsiteX146" fmla="*/ 256105 w 547363"/>
              <a:gd name="connsiteY146" fmla="*/ 815056 h 994407"/>
              <a:gd name="connsiteX147" fmla="*/ 275240 w 547363"/>
              <a:gd name="connsiteY147" fmla="*/ 763942 h 994407"/>
              <a:gd name="connsiteX148" fmla="*/ 302666 w 547363"/>
              <a:gd name="connsiteY148" fmla="*/ 733134 h 994407"/>
              <a:gd name="connsiteX149" fmla="*/ 323076 w 547363"/>
              <a:gd name="connsiteY149" fmla="*/ 717030 h 994407"/>
              <a:gd name="connsiteX150" fmla="*/ 317974 w 547363"/>
              <a:gd name="connsiteY150" fmla="*/ 742236 h 994407"/>
              <a:gd name="connsiteX151" fmla="*/ 311595 w 547363"/>
              <a:gd name="connsiteY151" fmla="*/ 768143 h 994407"/>
              <a:gd name="connsiteX152" fmla="*/ 295012 w 547363"/>
              <a:gd name="connsiteY152" fmla="*/ 796151 h 994407"/>
              <a:gd name="connsiteX153" fmla="*/ 262483 w 547363"/>
              <a:gd name="connsiteY153" fmla="*/ 817856 h 994407"/>
              <a:gd name="connsiteX154" fmla="*/ 252045 w 547363"/>
              <a:gd name="connsiteY154" fmla="*/ 834281 h 994407"/>
              <a:gd name="connsiteX155" fmla="*/ 282893 w 547363"/>
              <a:gd name="connsiteY155" fmla="*/ 815756 h 994407"/>
              <a:gd name="connsiteX156" fmla="*/ 331156 w 547363"/>
              <a:gd name="connsiteY156" fmla="*/ 777572 h 994407"/>
              <a:gd name="connsiteX157" fmla="*/ 339898 w 547363"/>
              <a:gd name="connsiteY157" fmla="*/ 764817 h 994407"/>
              <a:gd name="connsiteX158" fmla="*/ 346037 w 547363"/>
              <a:gd name="connsiteY158" fmla="*/ 747838 h 994407"/>
              <a:gd name="connsiteX159" fmla="*/ 354966 w 547363"/>
              <a:gd name="connsiteY159" fmla="*/ 696024 h 994407"/>
              <a:gd name="connsiteX160" fmla="*/ 374100 w 547363"/>
              <a:gd name="connsiteY160" fmla="*/ 661716 h 994407"/>
              <a:gd name="connsiteX161" fmla="*/ 389408 w 547363"/>
              <a:gd name="connsiteY161" fmla="*/ 642111 h 994407"/>
              <a:gd name="connsiteX162" fmla="*/ 390683 w 547363"/>
              <a:gd name="connsiteY162" fmla="*/ 666617 h 994407"/>
              <a:gd name="connsiteX163" fmla="*/ 390046 w 547363"/>
              <a:gd name="connsiteY163" fmla="*/ 692524 h 994407"/>
              <a:gd name="connsiteX164" fmla="*/ 380479 w 547363"/>
              <a:gd name="connsiteY164" fmla="*/ 722631 h 994407"/>
              <a:gd name="connsiteX165" fmla="*/ 353691 w 547363"/>
              <a:gd name="connsiteY165" fmla="*/ 749939 h 994407"/>
              <a:gd name="connsiteX166" fmla="*/ 347173 w 547363"/>
              <a:gd name="connsiteY166" fmla="*/ 764899 h 994407"/>
              <a:gd name="connsiteX167" fmla="*/ 355684 w 547363"/>
              <a:gd name="connsiteY167" fmla="*/ 758166 h 994407"/>
              <a:gd name="connsiteX168" fmla="*/ 408923 w 547363"/>
              <a:gd name="connsiteY168" fmla="*/ 696867 h 994407"/>
              <a:gd name="connsiteX169" fmla="*/ 415160 w 547363"/>
              <a:gd name="connsiteY169" fmla="*/ 681584 h 994407"/>
              <a:gd name="connsiteX170" fmla="*/ 416834 w 547363"/>
              <a:gd name="connsiteY170" fmla="*/ 663817 h 994407"/>
              <a:gd name="connsiteX171" fmla="*/ 413645 w 547363"/>
              <a:gd name="connsiteY171" fmla="*/ 643511 h 994407"/>
              <a:gd name="connsiteX172" fmla="*/ 412369 w 547363"/>
              <a:gd name="connsiteY172" fmla="*/ 613403 h 994407"/>
              <a:gd name="connsiteX173" fmla="*/ 421298 w 547363"/>
              <a:gd name="connsiteY173" fmla="*/ 576293 h 994407"/>
              <a:gd name="connsiteX174" fmla="*/ 430228 w 547363"/>
              <a:gd name="connsiteY174" fmla="*/ 553188 h 994407"/>
              <a:gd name="connsiteX175" fmla="*/ 437882 w 547363"/>
              <a:gd name="connsiteY175" fmla="*/ 575594 h 994407"/>
              <a:gd name="connsiteX176" fmla="*/ 444260 w 547363"/>
              <a:gd name="connsiteY176" fmla="*/ 599400 h 994407"/>
              <a:gd name="connsiteX177" fmla="*/ 442984 w 547363"/>
              <a:gd name="connsiteY177" fmla="*/ 630208 h 994407"/>
              <a:gd name="connsiteX178" fmla="*/ 424488 w 547363"/>
              <a:gd name="connsiteY178" fmla="*/ 663116 h 994407"/>
              <a:gd name="connsiteX179" fmla="*/ 421545 w 547363"/>
              <a:gd name="connsiteY179" fmla="*/ 680705 h 994407"/>
              <a:gd name="connsiteX180" fmla="*/ 462151 w 547363"/>
              <a:gd name="connsiteY180" fmla="*/ 603314 h 994407"/>
              <a:gd name="connsiteX181" fmla="*/ 464431 w 547363"/>
              <a:gd name="connsiteY181" fmla="*/ 582858 h 994407"/>
              <a:gd name="connsiteX182" fmla="*/ 461481 w 547363"/>
              <a:gd name="connsiteY182" fmla="*/ 565791 h 994407"/>
              <a:gd name="connsiteX183" fmla="*/ 444259 w 547363"/>
              <a:gd name="connsiteY183" fmla="*/ 520279 h 994407"/>
              <a:gd name="connsiteX184" fmla="*/ 442984 w 547363"/>
              <a:gd name="connsiteY184" fmla="*/ 482469 h 994407"/>
              <a:gd name="connsiteX185" fmla="*/ 445536 w 547363"/>
              <a:gd name="connsiteY185" fmla="*/ 457963 h 994407"/>
              <a:gd name="connsiteX186" fmla="*/ 458292 w 547363"/>
              <a:gd name="connsiteY186" fmla="*/ 476868 h 994407"/>
              <a:gd name="connsiteX187" fmla="*/ 470410 w 547363"/>
              <a:gd name="connsiteY187" fmla="*/ 497173 h 994407"/>
              <a:gd name="connsiteX188" fmla="*/ 476788 w 547363"/>
              <a:gd name="connsiteY188" fmla="*/ 526581 h 994407"/>
              <a:gd name="connsiteX189" fmla="*/ 467859 w 547363"/>
              <a:gd name="connsiteY189" fmla="*/ 562991 h 994407"/>
              <a:gd name="connsiteX190" fmla="*/ 467380 w 547363"/>
              <a:gd name="connsiteY190" fmla="*/ 576907 h 994407"/>
              <a:gd name="connsiteX191" fmla="*/ 468745 w 547363"/>
              <a:gd name="connsiteY191" fmla="*/ 583147 h 994407"/>
              <a:gd name="connsiteX192" fmla="*/ 488269 w 547363"/>
              <a:gd name="connsiteY192" fmla="*/ 502774 h 994407"/>
              <a:gd name="connsiteX193" fmla="*/ 488413 w 547363"/>
              <a:gd name="connsiteY193" fmla="*/ 497736 h 994407"/>
              <a:gd name="connsiteX194" fmla="*/ 488269 w 547363"/>
              <a:gd name="connsiteY194" fmla="*/ 497173 h 994407"/>
              <a:gd name="connsiteX195" fmla="*/ 478064 w 547363"/>
              <a:gd name="connsiteY195" fmla="*/ 460763 h 994407"/>
              <a:gd name="connsiteX196" fmla="*/ 451913 w 547363"/>
              <a:gd name="connsiteY196" fmla="*/ 422254 h 994407"/>
              <a:gd name="connsiteX197" fmla="*/ 442984 w 547363"/>
              <a:gd name="connsiteY197" fmla="*/ 385844 h 994407"/>
              <a:gd name="connsiteX198" fmla="*/ 441071 w 547363"/>
              <a:gd name="connsiteY198" fmla="*/ 360638 h 994407"/>
              <a:gd name="connsiteX199" fmla="*/ 456378 w 547363"/>
              <a:gd name="connsiteY199" fmla="*/ 376742 h 994407"/>
              <a:gd name="connsiteX200" fmla="*/ 471686 w 547363"/>
              <a:gd name="connsiteY200" fmla="*/ 393546 h 994407"/>
              <a:gd name="connsiteX201" fmla="*/ 483804 w 547363"/>
              <a:gd name="connsiteY201" fmla="*/ 420153 h 994407"/>
              <a:gd name="connsiteX202" fmla="*/ 483804 w 547363"/>
              <a:gd name="connsiteY202" fmla="*/ 457263 h 994407"/>
              <a:gd name="connsiteX203" fmla="*/ 489168 w 547363"/>
              <a:gd name="connsiteY203" fmla="*/ 471329 h 994407"/>
              <a:gd name="connsiteX204" fmla="*/ 490900 w 547363"/>
              <a:gd name="connsiteY204" fmla="*/ 410701 h 994407"/>
              <a:gd name="connsiteX205" fmla="*/ 487929 w 547363"/>
              <a:gd name="connsiteY205" fmla="*/ 387142 h 994407"/>
              <a:gd name="connsiteX206" fmla="*/ 487630 w 547363"/>
              <a:gd name="connsiteY206" fmla="*/ 386544 h 994407"/>
              <a:gd name="connsiteX207" fmla="*/ 471047 w 547363"/>
              <a:gd name="connsiteY207" fmla="*/ 355036 h 994407"/>
              <a:gd name="connsiteX208" fmla="*/ 439156 w 547363"/>
              <a:gd name="connsiteY208" fmla="*/ 322828 h 994407"/>
              <a:gd name="connsiteX209" fmla="*/ 425125 w 547363"/>
              <a:gd name="connsiteY209" fmla="*/ 288519 h 994407"/>
              <a:gd name="connsiteX210" fmla="*/ 419385 w 547363"/>
              <a:gd name="connsiteY210" fmla="*/ 264013 h 994407"/>
              <a:gd name="connsiteX211" fmla="*/ 436605 w 547363"/>
              <a:gd name="connsiteY211" fmla="*/ 277316 h 994407"/>
              <a:gd name="connsiteX212" fmla="*/ 469771 w 547363"/>
              <a:gd name="connsiteY212" fmla="*/ 314426 h 994407"/>
              <a:gd name="connsiteX213" fmla="*/ 476149 w 547363"/>
              <a:gd name="connsiteY213" fmla="*/ 350135 h 994407"/>
              <a:gd name="connsiteX214" fmla="*/ 485008 w 547363"/>
              <a:gd name="connsiteY214" fmla="*/ 363975 h 994407"/>
              <a:gd name="connsiteX215" fmla="*/ 480615 w 547363"/>
              <a:gd name="connsiteY215" fmla="*/ 329130 h 994407"/>
              <a:gd name="connsiteX216" fmla="*/ 469861 w 547363"/>
              <a:gd name="connsiteY216" fmla="*/ 283322 h 994407"/>
              <a:gd name="connsiteX217" fmla="*/ 468497 w 547363"/>
              <a:gd name="connsiteY217" fmla="*/ 282918 h 994407"/>
              <a:gd name="connsiteX218" fmla="*/ 448725 w 547363"/>
              <a:gd name="connsiteY218" fmla="*/ 254910 h 994407"/>
              <a:gd name="connsiteX219" fmla="*/ 414283 w 547363"/>
              <a:gd name="connsiteY219" fmla="*/ 227603 h 994407"/>
              <a:gd name="connsiteX220" fmla="*/ 396424 w 547363"/>
              <a:gd name="connsiteY220" fmla="*/ 195394 h 994407"/>
              <a:gd name="connsiteX221" fmla="*/ 388770 w 547363"/>
              <a:gd name="connsiteY221" fmla="*/ 172289 h 994407"/>
              <a:gd name="connsiteX222" fmla="*/ 406629 w 547363"/>
              <a:gd name="connsiteY222" fmla="*/ 183492 h 994407"/>
              <a:gd name="connsiteX223" fmla="*/ 442347 w 547363"/>
              <a:gd name="connsiteY223" fmla="*/ 215700 h 994407"/>
              <a:gd name="connsiteX224" fmla="*/ 452552 w 547363"/>
              <a:gd name="connsiteY224" fmla="*/ 249309 h 994407"/>
              <a:gd name="connsiteX225" fmla="*/ 465410 w 547363"/>
              <a:gd name="connsiteY225" fmla="*/ 264366 h 994407"/>
              <a:gd name="connsiteX226" fmla="*/ 464670 w 547363"/>
              <a:gd name="connsiteY226" fmla="*/ 261212 h 994407"/>
              <a:gd name="connsiteX227" fmla="*/ 448724 w 547363"/>
              <a:gd name="connsiteY227" fmla="*/ 210099 h 994407"/>
              <a:gd name="connsiteX228" fmla="*/ 439587 w 547363"/>
              <a:gd name="connsiteY228" fmla="*/ 184363 h 994407"/>
              <a:gd name="connsiteX229" fmla="*/ 438519 w 547363"/>
              <a:gd name="connsiteY229" fmla="*/ 184191 h 994407"/>
              <a:gd name="connsiteX230" fmla="*/ 416195 w 547363"/>
              <a:gd name="connsiteY230" fmla="*/ 159685 h 994407"/>
              <a:gd name="connsiteX231" fmla="*/ 380478 w 547363"/>
              <a:gd name="connsiteY231" fmla="*/ 136579 h 994407"/>
              <a:gd name="connsiteX232" fmla="*/ 360706 w 547363"/>
              <a:gd name="connsiteY232" fmla="*/ 106471 h 994407"/>
              <a:gd name="connsiteX233" fmla="*/ 351777 w 547363"/>
              <a:gd name="connsiteY233" fmla="*/ 84066 h 994407"/>
              <a:gd name="connsiteX234" fmla="*/ 369635 w 547363"/>
              <a:gd name="connsiteY234" fmla="*/ 93868 h 994407"/>
              <a:gd name="connsiteX235" fmla="*/ 406629 w 547363"/>
              <a:gd name="connsiteY235" fmla="*/ 121875 h 994407"/>
              <a:gd name="connsiteX236" fmla="*/ 419385 w 547363"/>
              <a:gd name="connsiteY236" fmla="*/ 153383 h 994407"/>
              <a:gd name="connsiteX237" fmla="*/ 432707 w 547363"/>
              <a:gd name="connsiteY237" fmla="*/ 165793 h 994407"/>
              <a:gd name="connsiteX238" fmla="*/ 418269 w 547363"/>
              <a:gd name="connsiteY238" fmla="*/ 126515 h 994407"/>
              <a:gd name="connsiteX239" fmla="*/ 412369 w 547363"/>
              <a:gd name="connsiteY239" fmla="*/ 108572 h 994407"/>
              <a:gd name="connsiteX240" fmla="*/ 405353 w 547363"/>
              <a:gd name="connsiteY240" fmla="*/ 92468 h 994407"/>
              <a:gd name="connsiteX241" fmla="*/ 382392 w 547363"/>
              <a:gd name="connsiteY241" fmla="*/ 68662 h 994407"/>
              <a:gd name="connsiteX242" fmla="*/ 368360 w 547363"/>
              <a:gd name="connsiteY242" fmla="*/ 21750 h 994407"/>
              <a:gd name="connsiteX243" fmla="*/ 363896 w 547363"/>
              <a:gd name="connsiteY243" fmla="*/ 44 h 99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547363" h="994407">
                <a:moveTo>
                  <a:pt x="363896" y="44"/>
                </a:moveTo>
                <a:cubicBezTo>
                  <a:pt x="363258" y="-656"/>
                  <a:pt x="372825" y="7046"/>
                  <a:pt x="381754" y="16148"/>
                </a:cubicBezTo>
                <a:cubicBezTo>
                  <a:pt x="386857" y="21050"/>
                  <a:pt x="397699" y="29452"/>
                  <a:pt x="403440" y="46956"/>
                </a:cubicBezTo>
                <a:cubicBezTo>
                  <a:pt x="412369" y="71463"/>
                  <a:pt x="411731" y="78465"/>
                  <a:pt x="412369" y="91768"/>
                </a:cubicBezTo>
                <a:cubicBezTo>
                  <a:pt x="414283" y="100170"/>
                  <a:pt x="414921" y="107172"/>
                  <a:pt x="420023" y="116274"/>
                </a:cubicBezTo>
                <a:lnTo>
                  <a:pt x="439779" y="169382"/>
                </a:lnTo>
                <a:lnTo>
                  <a:pt x="441709" y="156010"/>
                </a:lnTo>
                <a:cubicBezTo>
                  <a:pt x="441709" y="150759"/>
                  <a:pt x="441071" y="146383"/>
                  <a:pt x="440433" y="143582"/>
                </a:cubicBezTo>
                <a:cubicBezTo>
                  <a:pt x="434055" y="132379"/>
                  <a:pt x="429590" y="121876"/>
                  <a:pt x="426401" y="112073"/>
                </a:cubicBezTo>
                <a:cubicBezTo>
                  <a:pt x="421936" y="97370"/>
                  <a:pt x="425125" y="68662"/>
                  <a:pt x="427677" y="60961"/>
                </a:cubicBezTo>
                <a:cubicBezTo>
                  <a:pt x="429590" y="51158"/>
                  <a:pt x="430228" y="38555"/>
                  <a:pt x="430228" y="37854"/>
                </a:cubicBezTo>
                <a:cubicBezTo>
                  <a:pt x="430228" y="37154"/>
                  <a:pt x="436606" y="48357"/>
                  <a:pt x="442346" y="60260"/>
                </a:cubicBezTo>
                <a:cubicBezTo>
                  <a:pt x="445535" y="67262"/>
                  <a:pt x="453189" y="79165"/>
                  <a:pt x="453189" y="98070"/>
                </a:cubicBezTo>
                <a:cubicBezTo>
                  <a:pt x="453189" y="125377"/>
                  <a:pt x="450638" y="131679"/>
                  <a:pt x="446811" y="144982"/>
                </a:cubicBezTo>
                <a:cubicBezTo>
                  <a:pt x="445535" y="156185"/>
                  <a:pt x="444260" y="163887"/>
                  <a:pt x="448087" y="179991"/>
                </a:cubicBezTo>
                <a:lnTo>
                  <a:pt x="445268" y="184139"/>
                </a:lnTo>
                <a:lnTo>
                  <a:pt x="469772" y="250009"/>
                </a:lnTo>
                <a:lnTo>
                  <a:pt x="473137" y="263548"/>
                </a:lnTo>
                <a:lnTo>
                  <a:pt x="475592" y="253948"/>
                </a:lnTo>
                <a:cubicBezTo>
                  <a:pt x="475991" y="248609"/>
                  <a:pt x="475512" y="244058"/>
                  <a:pt x="474875" y="240907"/>
                </a:cubicBezTo>
                <a:cubicBezTo>
                  <a:pt x="469772" y="228304"/>
                  <a:pt x="465945" y="217801"/>
                  <a:pt x="463394" y="207298"/>
                </a:cubicBezTo>
                <a:cubicBezTo>
                  <a:pt x="460205" y="191194"/>
                  <a:pt x="465945" y="162487"/>
                  <a:pt x="468496" y="154784"/>
                </a:cubicBezTo>
                <a:cubicBezTo>
                  <a:pt x="471685" y="144982"/>
                  <a:pt x="472961" y="131679"/>
                  <a:pt x="472961" y="131679"/>
                </a:cubicBezTo>
                <a:cubicBezTo>
                  <a:pt x="472961" y="130978"/>
                  <a:pt x="478702" y="142882"/>
                  <a:pt x="483804" y="156185"/>
                </a:cubicBezTo>
                <a:cubicBezTo>
                  <a:pt x="486355" y="163887"/>
                  <a:pt x="493371" y="176490"/>
                  <a:pt x="492095" y="196096"/>
                </a:cubicBezTo>
                <a:cubicBezTo>
                  <a:pt x="490182" y="223402"/>
                  <a:pt x="486355" y="230404"/>
                  <a:pt x="481890" y="243007"/>
                </a:cubicBezTo>
                <a:cubicBezTo>
                  <a:pt x="479339" y="254210"/>
                  <a:pt x="477426" y="262612"/>
                  <a:pt x="479339" y="279417"/>
                </a:cubicBezTo>
                <a:lnTo>
                  <a:pt x="477565" y="281364"/>
                </a:lnTo>
                <a:lnTo>
                  <a:pt x="487152" y="319940"/>
                </a:lnTo>
                <a:lnTo>
                  <a:pt x="494531" y="369327"/>
                </a:lnTo>
                <a:lnTo>
                  <a:pt x="498713" y="359237"/>
                </a:lnTo>
                <a:cubicBezTo>
                  <a:pt x="499908" y="353811"/>
                  <a:pt x="500068" y="349085"/>
                  <a:pt x="499749" y="345934"/>
                </a:cubicBezTo>
                <a:cubicBezTo>
                  <a:pt x="495923" y="331930"/>
                  <a:pt x="493371" y="320727"/>
                  <a:pt x="492096" y="309524"/>
                </a:cubicBezTo>
                <a:cubicBezTo>
                  <a:pt x="490820" y="292720"/>
                  <a:pt x="499111" y="264012"/>
                  <a:pt x="502938" y="256311"/>
                </a:cubicBezTo>
                <a:cubicBezTo>
                  <a:pt x="506765" y="246508"/>
                  <a:pt x="509316" y="232505"/>
                  <a:pt x="509316" y="232505"/>
                </a:cubicBezTo>
                <a:cubicBezTo>
                  <a:pt x="509316" y="231804"/>
                  <a:pt x="514419" y="245108"/>
                  <a:pt x="518246" y="259112"/>
                </a:cubicBezTo>
                <a:cubicBezTo>
                  <a:pt x="520160" y="267514"/>
                  <a:pt x="525900" y="281517"/>
                  <a:pt x="522711" y="301822"/>
                </a:cubicBezTo>
                <a:cubicBezTo>
                  <a:pt x="517608" y="330530"/>
                  <a:pt x="513143" y="336131"/>
                  <a:pt x="506128" y="348734"/>
                </a:cubicBezTo>
                <a:cubicBezTo>
                  <a:pt x="502301" y="359937"/>
                  <a:pt x="499111" y="367639"/>
                  <a:pt x="498474" y="385844"/>
                </a:cubicBezTo>
                <a:lnTo>
                  <a:pt x="497158" y="386906"/>
                </a:lnTo>
                <a:lnTo>
                  <a:pt x="497836" y="391446"/>
                </a:lnTo>
                <a:cubicBezTo>
                  <a:pt x="500068" y="415602"/>
                  <a:pt x="501024" y="439933"/>
                  <a:pt x="500227" y="464177"/>
                </a:cubicBezTo>
                <a:lnTo>
                  <a:pt x="498428" y="480152"/>
                </a:lnTo>
                <a:lnTo>
                  <a:pt x="504692" y="470916"/>
                </a:lnTo>
                <a:cubicBezTo>
                  <a:pt x="507083" y="465665"/>
                  <a:pt x="508359" y="460764"/>
                  <a:pt x="508678" y="457263"/>
                </a:cubicBezTo>
                <a:cubicBezTo>
                  <a:pt x="507402" y="442559"/>
                  <a:pt x="506764" y="430656"/>
                  <a:pt x="507402" y="418753"/>
                </a:cubicBezTo>
                <a:cubicBezTo>
                  <a:pt x="508040" y="410350"/>
                  <a:pt x="511868" y="399147"/>
                  <a:pt x="515694" y="388645"/>
                </a:cubicBezTo>
                <a:cubicBezTo>
                  <a:pt x="519521" y="378843"/>
                  <a:pt x="523986" y="369740"/>
                  <a:pt x="526537" y="365539"/>
                </a:cubicBezTo>
                <a:cubicBezTo>
                  <a:pt x="532277" y="355736"/>
                  <a:pt x="536104" y="342433"/>
                  <a:pt x="536104" y="341733"/>
                </a:cubicBezTo>
                <a:cubicBezTo>
                  <a:pt x="536104" y="341033"/>
                  <a:pt x="539931" y="355736"/>
                  <a:pt x="541844" y="371140"/>
                </a:cubicBezTo>
                <a:cubicBezTo>
                  <a:pt x="543120" y="380243"/>
                  <a:pt x="546947" y="396347"/>
                  <a:pt x="539931" y="416652"/>
                </a:cubicBezTo>
                <a:cubicBezTo>
                  <a:pt x="529726" y="446060"/>
                  <a:pt x="523986" y="450961"/>
                  <a:pt x="514418" y="462164"/>
                </a:cubicBezTo>
                <a:cubicBezTo>
                  <a:pt x="508040" y="472667"/>
                  <a:pt x="503576" y="479668"/>
                  <a:pt x="499111" y="497873"/>
                </a:cubicBezTo>
                <a:lnTo>
                  <a:pt x="495732" y="504094"/>
                </a:lnTo>
                <a:lnTo>
                  <a:pt x="492096" y="536383"/>
                </a:lnTo>
                <a:lnTo>
                  <a:pt x="476621" y="591438"/>
                </a:lnTo>
                <a:lnTo>
                  <a:pt x="485159" y="584346"/>
                </a:lnTo>
                <a:cubicBezTo>
                  <a:pt x="488906" y="579795"/>
                  <a:pt x="491458" y="575244"/>
                  <a:pt x="492733" y="572093"/>
                </a:cubicBezTo>
                <a:cubicBezTo>
                  <a:pt x="495284" y="556689"/>
                  <a:pt x="497836" y="544785"/>
                  <a:pt x="501024" y="532883"/>
                </a:cubicBezTo>
                <a:cubicBezTo>
                  <a:pt x="503576" y="524480"/>
                  <a:pt x="509954" y="513977"/>
                  <a:pt x="516332" y="504875"/>
                </a:cubicBezTo>
                <a:cubicBezTo>
                  <a:pt x="522710" y="495773"/>
                  <a:pt x="529088" y="487370"/>
                  <a:pt x="532278" y="484570"/>
                </a:cubicBezTo>
                <a:cubicBezTo>
                  <a:pt x="539931" y="476167"/>
                  <a:pt x="546947" y="462864"/>
                  <a:pt x="546947" y="462864"/>
                </a:cubicBezTo>
                <a:cubicBezTo>
                  <a:pt x="546947" y="462164"/>
                  <a:pt x="548223" y="478268"/>
                  <a:pt x="546310" y="495073"/>
                </a:cubicBezTo>
                <a:cubicBezTo>
                  <a:pt x="545671" y="504875"/>
                  <a:pt x="545671" y="522380"/>
                  <a:pt x="534191" y="541285"/>
                </a:cubicBezTo>
                <a:cubicBezTo>
                  <a:pt x="525899" y="554588"/>
                  <a:pt x="519521" y="562290"/>
                  <a:pt x="513781" y="567191"/>
                </a:cubicBezTo>
                <a:cubicBezTo>
                  <a:pt x="508041" y="571392"/>
                  <a:pt x="503576" y="574193"/>
                  <a:pt x="497198" y="578394"/>
                </a:cubicBezTo>
                <a:cubicBezTo>
                  <a:pt x="488268" y="587497"/>
                  <a:pt x="481890" y="592398"/>
                  <a:pt x="472961" y="609202"/>
                </a:cubicBezTo>
                <a:lnTo>
                  <a:pt x="468780" y="613593"/>
                </a:lnTo>
                <a:lnTo>
                  <a:pt x="441071" y="670117"/>
                </a:lnTo>
                <a:lnTo>
                  <a:pt x="422983" y="695246"/>
                </a:lnTo>
                <a:lnTo>
                  <a:pt x="435410" y="690335"/>
                </a:lnTo>
                <a:cubicBezTo>
                  <a:pt x="440274" y="687096"/>
                  <a:pt x="443941" y="683420"/>
                  <a:pt x="446173" y="680620"/>
                </a:cubicBezTo>
                <a:cubicBezTo>
                  <a:pt x="453189" y="666616"/>
                  <a:pt x="458929" y="655413"/>
                  <a:pt x="465307" y="644911"/>
                </a:cubicBezTo>
                <a:cubicBezTo>
                  <a:pt x="470410" y="637209"/>
                  <a:pt x="479339" y="628806"/>
                  <a:pt x="487631" y="621805"/>
                </a:cubicBezTo>
                <a:cubicBezTo>
                  <a:pt x="496560" y="614803"/>
                  <a:pt x="504852" y="608502"/>
                  <a:pt x="508678" y="606401"/>
                </a:cubicBezTo>
                <a:cubicBezTo>
                  <a:pt x="518246" y="600099"/>
                  <a:pt x="529088" y="588897"/>
                  <a:pt x="529088" y="588897"/>
                </a:cubicBezTo>
                <a:cubicBezTo>
                  <a:pt x="529088" y="588196"/>
                  <a:pt x="525900" y="605000"/>
                  <a:pt x="520159" y="621105"/>
                </a:cubicBezTo>
                <a:cubicBezTo>
                  <a:pt x="516970" y="630207"/>
                  <a:pt x="511868" y="648411"/>
                  <a:pt x="495285" y="663815"/>
                </a:cubicBezTo>
                <a:cubicBezTo>
                  <a:pt x="483166" y="674318"/>
                  <a:pt x="474875" y="679219"/>
                  <a:pt x="467859" y="682721"/>
                </a:cubicBezTo>
                <a:cubicBezTo>
                  <a:pt x="460843" y="684821"/>
                  <a:pt x="455741" y="686221"/>
                  <a:pt x="448724" y="688322"/>
                </a:cubicBezTo>
                <a:cubicBezTo>
                  <a:pt x="437882" y="693923"/>
                  <a:pt x="429590" y="697424"/>
                  <a:pt x="416196" y="710728"/>
                </a:cubicBezTo>
                <a:cubicBezTo>
                  <a:pt x="412848" y="713879"/>
                  <a:pt x="410775" y="714710"/>
                  <a:pt x="409668" y="714163"/>
                </a:cubicBezTo>
                <a:lnTo>
                  <a:pt x="409616" y="713816"/>
                </a:lnTo>
                <a:lnTo>
                  <a:pt x="399932" y="727270"/>
                </a:lnTo>
                <a:cubicBezTo>
                  <a:pt x="384784" y="745037"/>
                  <a:pt x="368360" y="761492"/>
                  <a:pt x="351140" y="776546"/>
                </a:cubicBezTo>
                <a:lnTo>
                  <a:pt x="345357" y="780669"/>
                </a:lnTo>
                <a:lnTo>
                  <a:pt x="357996" y="779259"/>
                </a:lnTo>
                <a:cubicBezTo>
                  <a:pt x="363577" y="777421"/>
                  <a:pt x="368042" y="774795"/>
                  <a:pt x="370912" y="772345"/>
                </a:cubicBezTo>
                <a:cubicBezTo>
                  <a:pt x="381117" y="760441"/>
                  <a:pt x="389408" y="751339"/>
                  <a:pt x="398975" y="742937"/>
                </a:cubicBezTo>
                <a:cubicBezTo>
                  <a:pt x="405991" y="736635"/>
                  <a:pt x="416834" y="731734"/>
                  <a:pt x="427039" y="727533"/>
                </a:cubicBezTo>
                <a:cubicBezTo>
                  <a:pt x="437244" y="723332"/>
                  <a:pt x="447449" y="719831"/>
                  <a:pt x="451913" y="719131"/>
                </a:cubicBezTo>
                <a:cubicBezTo>
                  <a:pt x="462756" y="716330"/>
                  <a:pt x="476788" y="708628"/>
                  <a:pt x="476788" y="708628"/>
                </a:cubicBezTo>
                <a:cubicBezTo>
                  <a:pt x="477426" y="707928"/>
                  <a:pt x="469135" y="723332"/>
                  <a:pt x="458930" y="737336"/>
                </a:cubicBezTo>
                <a:cubicBezTo>
                  <a:pt x="453189" y="745037"/>
                  <a:pt x="443622" y="761142"/>
                  <a:pt x="423212" y="770244"/>
                </a:cubicBezTo>
                <a:cubicBezTo>
                  <a:pt x="408542" y="776546"/>
                  <a:pt x="399613" y="778646"/>
                  <a:pt x="391959" y="780047"/>
                </a:cubicBezTo>
                <a:cubicBezTo>
                  <a:pt x="384943" y="781447"/>
                  <a:pt x="379203" y="780747"/>
                  <a:pt x="371549" y="780747"/>
                </a:cubicBezTo>
                <a:cubicBezTo>
                  <a:pt x="359431" y="782847"/>
                  <a:pt x="350502" y="784248"/>
                  <a:pt x="334556" y="794050"/>
                </a:cubicBezTo>
                <a:cubicBezTo>
                  <a:pt x="330570" y="796501"/>
                  <a:pt x="328337" y="796895"/>
                  <a:pt x="327351" y="796118"/>
                </a:cubicBezTo>
                <a:lnTo>
                  <a:pt x="327498" y="793401"/>
                </a:lnTo>
                <a:lnTo>
                  <a:pt x="250304" y="848434"/>
                </a:lnTo>
                <a:lnTo>
                  <a:pt x="263998" y="849452"/>
                </a:lnTo>
                <a:cubicBezTo>
                  <a:pt x="269818" y="848664"/>
                  <a:pt x="274602" y="846914"/>
                  <a:pt x="277791" y="845163"/>
                </a:cubicBezTo>
                <a:cubicBezTo>
                  <a:pt x="289909" y="835361"/>
                  <a:pt x="300114" y="827659"/>
                  <a:pt x="310957" y="822058"/>
                </a:cubicBezTo>
                <a:cubicBezTo>
                  <a:pt x="319248" y="817857"/>
                  <a:pt x="330729" y="815056"/>
                  <a:pt x="342209" y="813656"/>
                </a:cubicBezTo>
                <a:cubicBezTo>
                  <a:pt x="353690" y="812255"/>
                  <a:pt x="363895" y="811555"/>
                  <a:pt x="368360" y="812255"/>
                </a:cubicBezTo>
                <a:cubicBezTo>
                  <a:pt x="379841" y="812955"/>
                  <a:pt x="395148" y="809455"/>
                  <a:pt x="395148" y="809455"/>
                </a:cubicBezTo>
                <a:cubicBezTo>
                  <a:pt x="395785" y="808754"/>
                  <a:pt x="384305" y="821357"/>
                  <a:pt x="371549" y="832560"/>
                </a:cubicBezTo>
                <a:cubicBezTo>
                  <a:pt x="363895" y="838862"/>
                  <a:pt x="351777" y="852165"/>
                  <a:pt x="330091" y="855666"/>
                </a:cubicBezTo>
                <a:cubicBezTo>
                  <a:pt x="299476" y="860567"/>
                  <a:pt x="291823" y="857067"/>
                  <a:pt x="277153" y="854266"/>
                </a:cubicBezTo>
                <a:cubicBezTo>
                  <a:pt x="264396" y="854266"/>
                  <a:pt x="255467" y="852866"/>
                  <a:pt x="237608" y="860567"/>
                </a:cubicBezTo>
                <a:cubicBezTo>
                  <a:pt x="233303" y="862318"/>
                  <a:pt x="231031" y="862274"/>
                  <a:pt x="230174" y="861257"/>
                </a:cubicBezTo>
                <a:lnTo>
                  <a:pt x="230273" y="860774"/>
                </a:lnTo>
                <a:lnTo>
                  <a:pt x="145531" y="904552"/>
                </a:lnTo>
                <a:lnTo>
                  <a:pt x="158520" y="906780"/>
                </a:lnTo>
                <a:cubicBezTo>
                  <a:pt x="164580" y="906605"/>
                  <a:pt x="169682" y="905380"/>
                  <a:pt x="173190" y="903979"/>
                </a:cubicBezTo>
                <a:cubicBezTo>
                  <a:pt x="186584" y="894877"/>
                  <a:pt x="197426" y="889275"/>
                  <a:pt x="209545" y="884374"/>
                </a:cubicBezTo>
                <a:cubicBezTo>
                  <a:pt x="226766" y="878072"/>
                  <a:pt x="259932" y="882273"/>
                  <a:pt x="268861" y="885074"/>
                </a:cubicBezTo>
                <a:cubicBezTo>
                  <a:pt x="280342" y="887875"/>
                  <a:pt x="295649" y="887875"/>
                  <a:pt x="295649" y="887175"/>
                </a:cubicBezTo>
                <a:cubicBezTo>
                  <a:pt x="296287" y="886474"/>
                  <a:pt x="283531" y="896978"/>
                  <a:pt x="269499" y="905380"/>
                </a:cubicBezTo>
                <a:cubicBezTo>
                  <a:pt x="261207" y="910281"/>
                  <a:pt x="247814" y="920784"/>
                  <a:pt x="225490" y="921484"/>
                </a:cubicBezTo>
                <a:cubicBezTo>
                  <a:pt x="194238" y="922884"/>
                  <a:pt x="186584" y="918683"/>
                  <a:pt x="171914" y="913081"/>
                </a:cubicBezTo>
                <a:cubicBezTo>
                  <a:pt x="159158" y="911681"/>
                  <a:pt x="149591" y="909581"/>
                  <a:pt x="131094" y="915182"/>
                </a:cubicBezTo>
                <a:lnTo>
                  <a:pt x="124937" y="915191"/>
                </a:lnTo>
                <a:lnTo>
                  <a:pt x="120889" y="917282"/>
                </a:lnTo>
                <a:cubicBezTo>
                  <a:pt x="101117" y="927085"/>
                  <a:pt x="80708" y="936187"/>
                  <a:pt x="61573" y="946690"/>
                </a:cubicBezTo>
                <a:cubicBezTo>
                  <a:pt x="52006" y="952291"/>
                  <a:pt x="42439" y="957193"/>
                  <a:pt x="33509" y="963494"/>
                </a:cubicBezTo>
                <a:cubicBezTo>
                  <a:pt x="24580" y="969796"/>
                  <a:pt x="16288" y="976798"/>
                  <a:pt x="11186" y="985900"/>
                </a:cubicBezTo>
                <a:cubicBezTo>
                  <a:pt x="7997" y="992202"/>
                  <a:pt x="6721" y="995003"/>
                  <a:pt x="4170" y="994302"/>
                </a:cubicBezTo>
                <a:cubicBezTo>
                  <a:pt x="1619" y="992902"/>
                  <a:pt x="-2208" y="987300"/>
                  <a:pt x="1619" y="978898"/>
                </a:cubicBezTo>
                <a:cubicBezTo>
                  <a:pt x="1619" y="978898"/>
                  <a:pt x="3532" y="974697"/>
                  <a:pt x="9272" y="968396"/>
                </a:cubicBezTo>
                <a:cubicBezTo>
                  <a:pt x="15013" y="962094"/>
                  <a:pt x="23942" y="954392"/>
                  <a:pt x="36698" y="947390"/>
                </a:cubicBezTo>
                <a:cubicBezTo>
                  <a:pt x="48817" y="939688"/>
                  <a:pt x="63965" y="931811"/>
                  <a:pt x="81505" y="923234"/>
                </a:cubicBezTo>
                <a:lnTo>
                  <a:pt x="128847" y="900540"/>
                </a:lnTo>
                <a:lnTo>
                  <a:pt x="143770" y="886824"/>
                </a:lnTo>
                <a:cubicBezTo>
                  <a:pt x="147836" y="881748"/>
                  <a:pt x="150866" y="876671"/>
                  <a:pt x="154692" y="871070"/>
                </a:cubicBezTo>
                <a:cubicBezTo>
                  <a:pt x="160433" y="855666"/>
                  <a:pt x="162984" y="846564"/>
                  <a:pt x="180842" y="821357"/>
                </a:cubicBezTo>
                <a:cubicBezTo>
                  <a:pt x="193599" y="803153"/>
                  <a:pt x="206993" y="798251"/>
                  <a:pt x="214647" y="794050"/>
                </a:cubicBezTo>
                <a:cubicBezTo>
                  <a:pt x="227403" y="787048"/>
                  <a:pt x="239522" y="780747"/>
                  <a:pt x="238883" y="780747"/>
                </a:cubicBezTo>
                <a:cubicBezTo>
                  <a:pt x="238883" y="780747"/>
                  <a:pt x="232505" y="794050"/>
                  <a:pt x="229316" y="805953"/>
                </a:cubicBezTo>
                <a:cubicBezTo>
                  <a:pt x="227403" y="815756"/>
                  <a:pt x="212733" y="847264"/>
                  <a:pt x="198064" y="857767"/>
                </a:cubicBezTo>
                <a:cubicBezTo>
                  <a:pt x="187859" y="864768"/>
                  <a:pt x="176378" y="870370"/>
                  <a:pt x="161708" y="875971"/>
                </a:cubicBezTo>
                <a:cubicBezTo>
                  <a:pt x="158838" y="878072"/>
                  <a:pt x="154693" y="881573"/>
                  <a:pt x="150547" y="886474"/>
                </a:cubicBezTo>
                <a:lnTo>
                  <a:pt x="147699" y="891297"/>
                </a:lnTo>
                <a:lnTo>
                  <a:pt x="209147" y="860042"/>
                </a:lnTo>
                <a:lnTo>
                  <a:pt x="229773" y="847656"/>
                </a:lnTo>
                <a:lnTo>
                  <a:pt x="230593" y="846564"/>
                </a:lnTo>
                <a:cubicBezTo>
                  <a:pt x="246539" y="836061"/>
                  <a:pt x="250365" y="826959"/>
                  <a:pt x="256105" y="815056"/>
                </a:cubicBezTo>
                <a:cubicBezTo>
                  <a:pt x="259932" y="799652"/>
                  <a:pt x="261846" y="791249"/>
                  <a:pt x="275240" y="763942"/>
                </a:cubicBezTo>
                <a:cubicBezTo>
                  <a:pt x="284807" y="745037"/>
                  <a:pt x="296925" y="738736"/>
                  <a:pt x="302666" y="733134"/>
                </a:cubicBezTo>
                <a:cubicBezTo>
                  <a:pt x="312871" y="724732"/>
                  <a:pt x="323713" y="716330"/>
                  <a:pt x="323076" y="717030"/>
                </a:cubicBezTo>
                <a:cubicBezTo>
                  <a:pt x="323076" y="717030"/>
                  <a:pt x="319249" y="731033"/>
                  <a:pt x="317974" y="742236"/>
                </a:cubicBezTo>
                <a:cubicBezTo>
                  <a:pt x="317974" y="747138"/>
                  <a:pt x="315422" y="757640"/>
                  <a:pt x="311595" y="768143"/>
                </a:cubicBezTo>
                <a:cubicBezTo>
                  <a:pt x="307769" y="779347"/>
                  <a:pt x="302028" y="790550"/>
                  <a:pt x="295012" y="796151"/>
                </a:cubicBezTo>
                <a:cubicBezTo>
                  <a:pt x="286083" y="804553"/>
                  <a:pt x="275878" y="811555"/>
                  <a:pt x="262483" y="817856"/>
                </a:cubicBezTo>
                <a:lnTo>
                  <a:pt x="252045" y="834281"/>
                </a:lnTo>
                <a:lnTo>
                  <a:pt x="282893" y="815756"/>
                </a:lnTo>
                <a:lnTo>
                  <a:pt x="331156" y="777572"/>
                </a:lnTo>
                <a:lnTo>
                  <a:pt x="339898" y="764817"/>
                </a:lnTo>
                <a:cubicBezTo>
                  <a:pt x="342529" y="759216"/>
                  <a:pt x="344123" y="753789"/>
                  <a:pt x="346037" y="747838"/>
                </a:cubicBezTo>
                <a:cubicBezTo>
                  <a:pt x="347312" y="732434"/>
                  <a:pt x="347312" y="724031"/>
                  <a:pt x="354966" y="696024"/>
                </a:cubicBezTo>
                <a:cubicBezTo>
                  <a:pt x="360069" y="677120"/>
                  <a:pt x="369635" y="668017"/>
                  <a:pt x="374100" y="661716"/>
                </a:cubicBezTo>
                <a:cubicBezTo>
                  <a:pt x="381754" y="651213"/>
                  <a:pt x="390046" y="641410"/>
                  <a:pt x="389408" y="642111"/>
                </a:cubicBezTo>
                <a:cubicBezTo>
                  <a:pt x="389408" y="642111"/>
                  <a:pt x="389408" y="655414"/>
                  <a:pt x="390683" y="666617"/>
                </a:cubicBezTo>
                <a:cubicBezTo>
                  <a:pt x="391321" y="670818"/>
                  <a:pt x="391959" y="681321"/>
                  <a:pt x="390046" y="692524"/>
                </a:cubicBezTo>
                <a:cubicBezTo>
                  <a:pt x="388770" y="703727"/>
                  <a:pt x="384943" y="715629"/>
                  <a:pt x="380479" y="722631"/>
                </a:cubicBezTo>
                <a:cubicBezTo>
                  <a:pt x="373463" y="732434"/>
                  <a:pt x="365171" y="740836"/>
                  <a:pt x="353691" y="749939"/>
                </a:cubicBezTo>
                <a:lnTo>
                  <a:pt x="347173" y="764899"/>
                </a:lnTo>
                <a:lnTo>
                  <a:pt x="355684" y="758166"/>
                </a:lnTo>
                <a:lnTo>
                  <a:pt x="408923" y="696867"/>
                </a:lnTo>
                <a:lnTo>
                  <a:pt x="415160" y="681584"/>
                </a:lnTo>
                <a:cubicBezTo>
                  <a:pt x="416356" y="675720"/>
                  <a:pt x="416515" y="670118"/>
                  <a:pt x="416834" y="663817"/>
                </a:cubicBezTo>
                <a:cubicBezTo>
                  <a:pt x="415558" y="656114"/>
                  <a:pt x="414283" y="650513"/>
                  <a:pt x="413645" y="643511"/>
                </a:cubicBezTo>
                <a:cubicBezTo>
                  <a:pt x="413007" y="636509"/>
                  <a:pt x="413007" y="627407"/>
                  <a:pt x="412369" y="613403"/>
                </a:cubicBezTo>
                <a:cubicBezTo>
                  <a:pt x="412369" y="594498"/>
                  <a:pt x="418747" y="583295"/>
                  <a:pt x="421298" y="576293"/>
                </a:cubicBezTo>
                <a:cubicBezTo>
                  <a:pt x="425763" y="564391"/>
                  <a:pt x="430228" y="552487"/>
                  <a:pt x="430228" y="553188"/>
                </a:cubicBezTo>
                <a:cubicBezTo>
                  <a:pt x="430228" y="553188"/>
                  <a:pt x="434055" y="565791"/>
                  <a:pt x="437882" y="575594"/>
                </a:cubicBezTo>
                <a:cubicBezTo>
                  <a:pt x="439795" y="579094"/>
                  <a:pt x="442984" y="588897"/>
                  <a:pt x="444260" y="599400"/>
                </a:cubicBezTo>
                <a:cubicBezTo>
                  <a:pt x="445535" y="609902"/>
                  <a:pt x="445535" y="621806"/>
                  <a:pt x="442984" y="630208"/>
                </a:cubicBezTo>
                <a:cubicBezTo>
                  <a:pt x="439157" y="641411"/>
                  <a:pt x="433417" y="651913"/>
                  <a:pt x="424488" y="663116"/>
                </a:cubicBezTo>
                <a:lnTo>
                  <a:pt x="421545" y="680705"/>
                </a:lnTo>
                <a:lnTo>
                  <a:pt x="462151" y="603314"/>
                </a:lnTo>
                <a:lnTo>
                  <a:pt x="464431" y="582858"/>
                </a:lnTo>
                <a:cubicBezTo>
                  <a:pt x="464032" y="576994"/>
                  <a:pt x="462757" y="571743"/>
                  <a:pt x="461481" y="565791"/>
                </a:cubicBezTo>
                <a:cubicBezTo>
                  <a:pt x="455103" y="553188"/>
                  <a:pt x="451914" y="546186"/>
                  <a:pt x="444259" y="520279"/>
                </a:cubicBezTo>
                <a:cubicBezTo>
                  <a:pt x="439157" y="502775"/>
                  <a:pt x="442346" y="490172"/>
                  <a:pt x="442984" y="482469"/>
                </a:cubicBezTo>
                <a:cubicBezTo>
                  <a:pt x="444259" y="469866"/>
                  <a:pt x="445536" y="457263"/>
                  <a:pt x="445536" y="457963"/>
                </a:cubicBezTo>
                <a:cubicBezTo>
                  <a:pt x="445536" y="457963"/>
                  <a:pt x="451914" y="469166"/>
                  <a:pt x="458292" y="476868"/>
                </a:cubicBezTo>
                <a:cubicBezTo>
                  <a:pt x="460843" y="479669"/>
                  <a:pt x="465946" y="488071"/>
                  <a:pt x="470410" y="497173"/>
                </a:cubicBezTo>
                <a:cubicBezTo>
                  <a:pt x="474237" y="506976"/>
                  <a:pt x="477426" y="518179"/>
                  <a:pt x="476788" y="526581"/>
                </a:cubicBezTo>
                <a:cubicBezTo>
                  <a:pt x="476150" y="537784"/>
                  <a:pt x="473599" y="549687"/>
                  <a:pt x="467859" y="562991"/>
                </a:cubicBezTo>
                <a:cubicBezTo>
                  <a:pt x="467221" y="566141"/>
                  <a:pt x="466902" y="571042"/>
                  <a:pt x="467380" y="576907"/>
                </a:cubicBezTo>
                <a:lnTo>
                  <a:pt x="468745" y="583147"/>
                </a:lnTo>
                <a:lnTo>
                  <a:pt x="488269" y="502774"/>
                </a:lnTo>
                <a:lnTo>
                  <a:pt x="488413" y="497736"/>
                </a:lnTo>
                <a:lnTo>
                  <a:pt x="488269" y="497173"/>
                </a:lnTo>
                <a:cubicBezTo>
                  <a:pt x="487631" y="478268"/>
                  <a:pt x="483166" y="470566"/>
                  <a:pt x="478064" y="460763"/>
                </a:cubicBezTo>
                <a:cubicBezTo>
                  <a:pt x="469134" y="450261"/>
                  <a:pt x="464032" y="445359"/>
                  <a:pt x="451913" y="422254"/>
                </a:cubicBezTo>
                <a:cubicBezTo>
                  <a:pt x="442984" y="406149"/>
                  <a:pt x="443622" y="392846"/>
                  <a:pt x="442984" y="385844"/>
                </a:cubicBezTo>
                <a:cubicBezTo>
                  <a:pt x="441708" y="373241"/>
                  <a:pt x="441071" y="359937"/>
                  <a:pt x="441071" y="360638"/>
                </a:cubicBezTo>
                <a:cubicBezTo>
                  <a:pt x="441071" y="360638"/>
                  <a:pt x="449362" y="370440"/>
                  <a:pt x="456378" y="376742"/>
                </a:cubicBezTo>
                <a:cubicBezTo>
                  <a:pt x="459567" y="378842"/>
                  <a:pt x="465945" y="385844"/>
                  <a:pt x="471686" y="393546"/>
                </a:cubicBezTo>
                <a:cubicBezTo>
                  <a:pt x="477426" y="401948"/>
                  <a:pt x="482528" y="411751"/>
                  <a:pt x="483804" y="420153"/>
                </a:cubicBezTo>
                <a:cubicBezTo>
                  <a:pt x="485717" y="431356"/>
                  <a:pt x="485717" y="443259"/>
                  <a:pt x="483804" y="457263"/>
                </a:cubicBezTo>
                <a:lnTo>
                  <a:pt x="489168" y="471329"/>
                </a:lnTo>
                <a:lnTo>
                  <a:pt x="490900" y="410701"/>
                </a:lnTo>
                <a:lnTo>
                  <a:pt x="487929" y="387142"/>
                </a:lnTo>
                <a:lnTo>
                  <a:pt x="487630" y="386544"/>
                </a:lnTo>
                <a:cubicBezTo>
                  <a:pt x="483803" y="369740"/>
                  <a:pt x="478063" y="364138"/>
                  <a:pt x="471047" y="355036"/>
                </a:cubicBezTo>
                <a:cubicBezTo>
                  <a:pt x="460842" y="346634"/>
                  <a:pt x="455102" y="343133"/>
                  <a:pt x="439156" y="322828"/>
                </a:cubicBezTo>
                <a:cubicBezTo>
                  <a:pt x="428314" y="308825"/>
                  <a:pt x="427038" y="295521"/>
                  <a:pt x="425125" y="288519"/>
                </a:cubicBezTo>
                <a:cubicBezTo>
                  <a:pt x="421936" y="275916"/>
                  <a:pt x="419385" y="263313"/>
                  <a:pt x="419385" y="264013"/>
                </a:cubicBezTo>
                <a:cubicBezTo>
                  <a:pt x="419385" y="264013"/>
                  <a:pt x="428314" y="272415"/>
                  <a:pt x="436605" y="277316"/>
                </a:cubicBezTo>
                <a:cubicBezTo>
                  <a:pt x="443621" y="280818"/>
                  <a:pt x="464669" y="299022"/>
                  <a:pt x="469771" y="314426"/>
                </a:cubicBezTo>
                <a:cubicBezTo>
                  <a:pt x="472961" y="324928"/>
                  <a:pt x="475512" y="336131"/>
                  <a:pt x="476149" y="350135"/>
                </a:cubicBezTo>
                <a:lnTo>
                  <a:pt x="485008" y="363975"/>
                </a:lnTo>
                <a:lnTo>
                  <a:pt x="480615" y="329130"/>
                </a:lnTo>
                <a:lnTo>
                  <a:pt x="469861" y="283322"/>
                </a:lnTo>
                <a:lnTo>
                  <a:pt x="468497" y="282918"/>
                </a:lnTo>
                <a:cubicBezTo>
                  <a:pt x="462757" y="266813"/>
                  <a:pt x="456379" y="261912"/>
                  <a:pt x="448725" y="254910"/>
                </a:cubicBezTo>
                <a:cubicBezTo>
                  <a:pt x="437882" y="248608"/>
                  <a:pt x="431504" y="245808"/>
                  <a:pt x="414283" y="227603"/>
                </a:cubicBezTo>
                <a:cubicBezTo>
                  <a:pt x="402165" y="215000"/>
                  <a:pt x="398975" y="202396"/>
                  <a:pt x="396424" y="195394"/>
                </a:cubicBezTo>
                <a:cubicBezTo>
                  <a:pt x="391959" y="183492"/>
                  <a:pt x="388133" y="171588"/>
                  <a:pt x="388770" y="172289"/>
                </a:cubicBezTo>
                <a:cubicBezTo>
                  <a:pt x="388770" y="172289"/>
                  <a:pt x="398337" y="179291"/>
                  <a:pt x="406629" y="183492"/>
                </a:cubicBezTo>
                <a:cubicBezTo>
                  <a:pt x="413646" y="186292"/>
                  <a:pt x="435969" y="201696"/>
                  <a:pt x="442347" y="215700"/>
                </a:cubicBezTo>
                <a:cubicBezTo>
                  <a:pt x="446812" y="225503"/>
                  <a:pt x="450001" y="236005"/>
                  <a:pt x="452552" y="249309"/>
                </a:cubicBezTo>
                <a:lnTo>
                  <a:pt x="465410" y="264366"/>
                </a:lnTo>
                <a:lnTo>
                  <a:pt x="464670" y="261212"/>
                </a:lnTo>
                <a:cubicBezTo>
                  <a:pt x="459089" y="241257"/>
                  <a:pt x="453508" y="224102"/>
                  <a:pt x="448724" y="210099"/>
                </a:cubicBezTo>
                <a:lnTo>
                  <a:pt x="439587" y="184363"/>
                </a:lnTo>
                <a:lnTo>
                  <a:pt x="438519" y="184191"/>
                </a:lnTo>
                <a:cubicBezTo>
                  <a:pt x="430865" y="170188"/>
                  <a:pt x="424487" y="165987"/>
                  <a:pt x="416195" y="159685"/>
                </a:cubicBezTo>
                <a:cubicBezTo>
                  <a:pt x="405353" y="154784"/>
                  <a:pt x="398975" y="152683"/>
                  <a:pt x="380478" y="136579"/>
                </a:cubicBezTo>
                <a:cubicBezTo>
                  <a:pt x="367722" y="125376"/>
                  <a:pt x="363895" y="112773"/>
                  <a:pt x="360706" y="106471"/>
                </a:cubicBezTo>
                <a:cubicBezTo>
                  <a:pt x="355604" y="95269"/>
                  <a:pt x="351139" y="83365"/>
                  <a:pt x="351777" y="84066"/>
                </a:cubicBezTo>
                <a:cubicBezTo>
                  <a:pt x="351777" y="84066"/>
                  <a:pt x="361344" y="90367"/>
                  <a:pt x="369635" y="93868"/>
                </a:cubicBezTo>
                <a:cubicBezTo>
                  <a:pt x="376651" y="95968"/>
                  <a:pt x="398975" y="109272"/>
                  <a:pt x="406629" y="121875"/>
                </a:cubicBezTo>
                <a:cubicBezTo>
                  <a:pt x="411731" y="130977"/>
                  <a:pt x="415558" y="140780"/>
                  <a:pt x="419385" y="153383"/>
                </a:cubicBezTo>
                <a:lnTo>
                  <a:pt x="432707" y="165793"/>
                </a:lnTo>
                <a:lnTo>
                  <a:pt x="418269" y="126515"/>
                </a:lnTo>
                <a:cubicBezTo>
                  <a:pt x="414761" y="116274"/>
                  <a:pt x="412688" y="109623"/>
                  <a:pt x="412369" y="108572"/>
                </a:cubicBezTo>
                <a:cubicBezTo>
                  <a:pt x="410456" y="101570"/>
                  <a:pt x="407904" y="95269"/>
                  <a:pt x="405353" y="92468"/>
                </a:cubicBezTo>
                <a:cubicBezTo>
                  <a:pt x="395786" y="84066"/>
                  <a:pt x="388770" y="76364"/>
                  <a:pt x="382392" y="68662"/>
                </a:cubicBezTo>
                <a:cubicBezTo>
                  <a:pt x="373463" y="56759"/>
                  <a:pt x="368360" y="29452"/>
                  <a:pt x="368360" y="21750"/>
                </a:cubicBezTo>
                <a:cubicBezTo>
                  <a:pt x="367723" y="11947"/>
                  <a:pt x="363896" y="44"/>
                  <a:pt x="363896" y="44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75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wrap="square" lIns="36246" tIns="18123" rIns="36246" bIns="18123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715" kern="0">
              <a:gradFill>
                <a:gsLst>
                  <a:gs pos="10000">
                    <a:srgbClr val="FFFFFF">
                      <a:lumMod val="50000"/>
                      <a:alpha val="15000"/>
                    </a:srgbClr>
                  </a:gs>
                  <a:gs pos="90000">
                    <a:srgbClr val="FFFFFF">
                      <a:lumMod val="50000"/>
                      <a:alpha val="15000"/>
                    </a:srgbClr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6227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1FE94170-6695-7524-1DDC-50F113AB67B6}"/>
              </a:ext>
            </a:extLst>
          </p:cNvPr>
          <p:cNvSpPr txBox="1"/>
          <p:nvPr/>
        </p:nvSpPr>
        <p:spPr>
          <a:xfrm>
            <a:off x="3924301" y="1822414"/>
            <a:ext cx="4343400" cy="1446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8800">
                <a:ln w="22225">
                  <a:gradFill>
                    <a:gsLst>
                      <a:gs pos="0">
                        <a:schemeClr val="bg1"/>
                      </a:gs>
                      <a:gs pos="71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Part 01</a:t>
            </a:r>
            <a:endParaRPr lang="zh-CN" altLang="en-US" sz="8800">
              <a:ln w="22225">
                <a:gradFill>
                  <a:gsLst>
                    <a:gs pos="0">
                      <a:schemeClr val="bg1"/>
                    </a:gs>
                    <a:gs pos="71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pic>
        <p:nvPicPr>
          <p:cNvPr id="20" name="PA-图片 7">
            <a:extLst>
              <a:ext uri="{FF2B5EF4-FFF2-40B4-BE49-F238E27FC236}">
                <a16:creationId xmlns:a16="http://schemas.microsoft.com/office/drawing/2014/main" id="{552ECF75-29F7-AB10-3B91-6BE984AADE5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 cstate="print">
            <a:duotone>
              <a:srgbClr val="15D2F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69" b="12547"/>
          <a:stretch/>
        </p:blipFill>
        <p:spPr>
          <a:xfrm rot="10800000">
            <a:off x="6819900" y="1749346"/>
            <a:ext cx="469644" cy="802938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34E04C-B864-FBDC-5B25-F44B5592D6C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/>
              <a:t>项目背景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6891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3F27D74-68EB-9A6C-41EE-8ECCFA0681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/>
              <a:t>请各位老师批评指正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E8D5DED-C197-5555-AC68-7523C42BB4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/>
              <a:t>XX</a:t>
            </a:r>
            <a:r>
              <a:rPr lang="zh-CN" altLang="en-US"/>
              <a:t>省三甲医院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CECA38-78FB-1FDF-FCF5-7E4B1257AF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/>
              <a:t>指导老师： </a:t>
            </a:r>
            <a:r>
              <a:rPr lang="en-US" altLang="zh-CN"/>
              <a:t>OfficePLUS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E61EAEB-C48B-9E21-D195-DADBD624E1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zh-CN" altLang="en-US"/>
              <a:t>团队成员：</a:t>
            </a:r>
            <a:r>
              <a:rPr lang="en-US" altLang="zh-CN"/>
              <a:t>OfficePLUS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8675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1000"/>
              </a:spcBef>
              <a:spcAft>
                <a:spcPts val="0"/>
              </a:spcAft>
            </a:pPr>
            <a:r>
              <a:rPr kumimoji="1" lang="en-US" altLang="zh-CN" spc="0" dirty="0" err="1"/>
              <a:t>OfficePLUS.cn</a:t>
            </a:r>
            <a:endParaRPr kumimoji="1" lang="zh-CN" altLang="en-US" spc="0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ts val="1000"/>
              </a:spcBef>
              <a:spcAft>
                <a:spcPts val="0"/>
              </a:spcAft>
            </a:pPr>
            <a:r>
              <a:rPr kumimoji="1" lang="zh-CN" altLang="en-US" spc="0"/>
              <a:t>中文 思源黑体 </a:t>
            </a:r>
            <a:r>
              <a:rPr kumimoji="1" lang="en-US" altLang="zh-CN" spc="0"/>
              <a:t>CN Bold</a:t>
            </a:r>
          </a:p>
          <a:p>
            <a:pPr>
              <a:spcBef>
                <a:spcPts val="1000"/>
              </a:spcBef>
              <a:spcAft>
                <a:spcPts val="0"/>
              </a:spcAft>
            </a:pPr>
            <a:r>
              <a:rPr kumimoji="1" lang="zh-CN" altLang="en-US" spc="0"/>
              <a:t>英文 思源黑体 </a:t>
            </a:r>
            <a:r>
              <a:rPr kumimoji="1" lang="en-US" altLang="zh-CN" spc="0"/>
              <a:t>CN Bold</a:t>
            </a:r>
          </a:p>
          <a:p>
            <a:pPr>
              <a:spcBef>
                <a:spcPts val="1000"/>
              </a:spcBef>
              <a:spcAft>
                <a:spcPts val="0"/>
              </a:spcAft>
            </a:pPr>
            <a:endParaRPr kumimoji="1" lang="en-US" altLang="zh-CN" spc="0"/>
          </a:p>
          <a:p>
            <a:pPr>
              <a:spcBef>
                <a:spcPts val="1000"/>
              </a:spcBef>
              <a:spcAft>
                <a:spcPts val="0"/>
              </a:spcAft>
            </a:pPr>
            <a:r>
              <a:rPr kumimoji="1" lang="zh-CN" altLang="en-US" spc="0"/>
              <a:t>标题 </a:t>
            </a:r>
            <a:r>
              <a:rPr kumimoji="1" lang="en-US" altLang="zh-CN" spc="0"/>
              <a:t>1.0</a:t>
            </a:r>
          </a:p>
          <a:p>
            <a:pPr>
              <a:spcBef>
                <a:spcPts val="1000"/>
              </a:spcBef>
              <a:spcAft>
                <a:spcPts val="0"/>
              </a:spcAft>
            </a:pPr>
            <a:r>
              <a:rPr kumimoji="1" lang="zh-CN" altLang="en-US" spc="0"/>
              <a:t>正文 </a:t>
            </a:r>
            <a:r>
              <a:rPr kumimoji="1" lang="en-US" altLang="zh-CN" spc="0"/>
              <a:t>1.2</a:t>
            </a:r>
            <a:r>
              <a:rPr kumimoji="1" lang="zh-CN" altLang="en-US" spc="0"/>
              <a:t>、</a:t>
            </a:r>
            <a:r>
              <a:rPr kumimoji="1" lang="en-US" altLang="zh-CN" spc="0"/>
              <a:t>1.5</a:t>
            </a:r>
          </a:p>
          <a:p>
            <a:pPr>
              <a:spcBef>
                <a:spcPts val="1000"/>
              </a:spcBef>
              <a:spcAft>
                <a:spcPts val="0"/>
              </a:spcAft>
            </a:pPr>
            <a:r>
              <a:rPr kumimoji="1" lang="zh-CN" altLang="en-US" spc="0"/>
              <a:t>图查查、</a:t>
            </a:r>
            <a:r>
              <a:rPr kumimoji="1" lang="en-US" altLang="zh-CN" spc="0"/>
              <a:t>IcolFont</a:t>
            </a:r>
            <a:endParaRPr kumimoji="1" lang="zh-CN" altLang="en-US" spc="0"/>
          </a:p>
          <a:p>
            <a:pPr>
              <a:spcBef>
                <a:spcPts val="1000"/>
              </a:spcBef>
              <a:spcAft>
                <a:spcPts val="0"/>
              </a:spcAft>
            </a:pPr>
            <a:endParaRPr kumimoji="1" lang="zh-CN" altLang="en-US" spc="0"/>
          </a:p>
          <a:p>
            <a:pPr>
              <a:spcBef>
                <a:spcPts val="1000"/>
              </a:spcBef>
              <a:spcAft>
                <a:spcPts val="0"/>
              </a:spcAft>
            </a:pPr>
            <a:r>
              <a:rPr kumimoji="1" lang="zh-CN" altLang="en-US" spc="0"/>
              <a:t>本网站所提供的任何信息内容（包括但不限于 </a:t>
            </a:r>
            <a:r>
              <a:rPr kumimoji="1" lang="en-US" altLang="zh-CN" spc="0"/>
              <a:t>PPT </a:t>
            </a:r>
            <a:r>
              <a:rPr kumimoji="1" lang="zh-CN" altLang="en-US" spc="0"/>
              <a:t>模板、</a:t>
            </a:r>
            <a:r>
              <a:rPr kumimoji="1" lang="en-US" altLang="zh-CN" spc="0"/>
              <a:t>Word </a:t>
            </a:r>
            <a:r>
              <a:rPr kumimoji="1" lang="zh-CN" altLang="en-US" spc="0"/>
              <a:t>文档、</a:t>
            </a:r>
            <a:r>
              <a:rPr kumimoji="1" lang="en-US" altLang="zh-CN" spc="0"/>
              <a:t>Excel </a:t>
            </a:r>
            <a:r>
              <a:rPr kumimoji="1" lang="zh-CN" altLang="en-US" spc="0"/>
              <a:t>图表、图片素材等）均受</a:t>
            </a:r>
            <a:r>
              <a:rPr kumimoji="1" lang="en-US" altLang="zh-CN" spc="0"/>
              <a:t>《</a:t>
            </a:r>
            <a:r>
              <a:rPr kumimoji="1" lang="zh-CN" altLang="en-US" spc="0"/>
              <a:t>中华人民共和国著作权法</a:t>
            </a:r>
            <a:r>
              <a:rPr kumimoji="1" lang="en-US" altLang="zh-CN" spc="0"/>
              <a:t>》</a:t>
            </a:r>
            <a:r>
              <a:rPr kumimoji="1" lang="zh-CN" altLang="en-US" spc="0"/>
              <a:t>、</a:t>
            </a:r>
            <a:r>
              <a:rPr kumimoji="1" lang="en-US" altLang="zh-CN" spc="0"/>
              <a:t>《</a:t>
            </a:r>
            <a:r>
              <a:rPr kumimoji="1" lang="zh-CN" altLang="en-US" spc="0"/>
              <a:t>信息网络传播权保护条例</a:t>
            </a:r>
            <a:r>
              <a:rPr kumimoji="1" lang="en-US" altLang="zh-CN" spc="0"/>
              <a:t>》</a:t>
            </a:r>
            <a:r>
              <a:rPr kumimoji="1" lang="zh-CN" altLang="en-US" spc="0"/>
              <a:t>及其他适用的法律法规的保护，未经权利人书面明确授权，信息内容的任何部分</a:t>
            </a:r>
            <a:r>
              <a:rPr kumimoji="1" lang="en-US" altLang="zh-CN" spc="0"/>
              <a:t>(</a:t>
            </a:r>
            <a:r>
              <a:rPr kumimoji="1" lang="zh-CN" altLang="en-US" spc="0"/>
              <a:t>包括图片或图表</a:t>
            </a:r>
            <a:r>
              <a:rPr kumimoji="1" lang="en-US" altLang="zh-CN" spc="0"/>
              <a:t>)</a:t>
            </a:r>
            <a:r>
              <a:rPr kumimoji="1" lang="zh-CN" altLang="en-US" spc="0"/>
              <a:t>不得被全部或部分的复制、传播、销售，否则将承担法律责任。</a:t>
            </a:r>
          </a:p>
          <a:p>
            <a:pPr>
              <a:spcBef>
                <a:spcPts val="1000"/>
              </a:spcBef>
              <a:spcAft>
                <a:spcPts val="0"/>
              </a:spcAft>
            </a:pPr>
            <a:endParaRPr kumimoji="1" lang="zh-CN" altLang="en-US" spc="0"/>
          </a:p>
          <a:p>
            <a:pPr>
              <a:spcBef>
                <a:spcPts val="1000"/>
              </a:spcBef>
              <a:spcAft>
                <a:spcPts val="0"/>
              </a:spcAft>
            </a:pPr>
            <a:r>
              <a:rPr kumimoji="1" lang="zh-CN" altLang="en-US" spc="0"/>
              <a:t>昵晴</a:t>
            </a:r>
            <a:endParaRPr kumimoji="1" lang="zh-CN" altLang="en-US" spc="0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spc="0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spcBef>
                <a:spcPts val="1000"/>
              </a:spcBef>
              <a:spcAft>
                <a:spcPts val="0"/>
              </a:spcAft>
            </a:pPr>
            <a:r>
              <a:rPr kumimoji="1" lang="zh-CN" altLang="en-US" spc="0" dirty="0"/>
              <a:t>字体使用</a:t>
            </a:r>
            <a:endParaRPr kumimoji="1" lang="en-US" altLang="zh-CN" spc="0" dirty="0"/>
          </a:p>
          <a:p>
            <a:pPr>
              <a:spcBef>
                <a:spcPts val="1000"/>
              </a:spcBef>
              <a:spcAft>
                <a:spcPts val="0"/>
              </a:spcAft>
            </a:pPr>
            <a:endParaRPr kumimoji="1" lang="en-US" altLang="zh-CN" spc="0" dirty="0"/>
          </a:p>
          <a:p>
            <a:pPr>
              <a:spcBef>
                <a:spcPts val="1000"/>
              </a:spcBef>
              <a:spcAft>
                <a:spcPts val="0"/>
              </a:spcAft>
            </a:pPr>
            <a:endParaRPr kumimoji="1" lang="en-US" altLang="zh-CN" spc="0" dirty="0"/>
          </a:p>
          <a:p>
            <a:pPr>
              <a:spcBef>
                <a:spcPts val="1000"/>
              </a:spcBef>
              <a:spcAft>
                <a:spcPts val="0"/>
              </a:spcAft>
            </a:pPr>
            <a:r>
              <a:rPr kumimoji="1" lang="zh-CN" altLang="en-US" spc="0" dirty="0"/>
              <a:t>行距</a:t>
            </a:r>
            <a:endParaRPr kumimoji="1" lang="en-US" altLang="zh-CN" spc="0" dirty="0"/>
          </a:p>
          <a:p>
            <a:pPr>
              <a:spcBef>
                <a:spcPts val="1000"/>
              </a:spcBef>
              <a:spcAft>
                <a:spcPts val="0"/>
              </a:spcAft>
            </a:pPr>
            <a:endParaRPr kumimoji="1" lang="en-US" altLang="zh-CN" spc="0" dirty="0"/>
          </a:p>
          <a:p>
            <a:pPr>
              <a:spcBef>
                <a:spcPts val="1000"/>
              </a:spcBef>
              <a:spcAft>
                <a:spcPts val="0"/>
              </a:spcAft>
            </a:pPr>
            <a:r>
              <a:rPr kumimoji="1" lang="zh-CN" altLang="en-US" spc="0" dirty="0"/>
              <a:t>素材</a:t>
            </a:r>
            <a:endParaRPr kumimoji="1" lang="en-US" altLang="zh-CN" spc="0" dirty="0"/>
          </a:p>
          <a:p>
            <a:pPr>
              <a:spcBef>
                <a:spcPts val="1000"/>
              </a:spcBef>
              <a:spcAft>
                <a:spcPts val="0"/>
              </a:spcAft>
            </a:pPr>
            <a:endParaRPr kumimoji="1" lang="en-US" altLang="zh-CN" spc="0" dirty="0"/>
          </a:p>
          <a:p>
            <a:pPr>
              <a:spcBef>
                <a:spcPts val="1000"/>
              </a:spcBef>
              <a:spcAft>
                <a:spcPts val="0"/>
              </a:spcAft>
            </a:pPr>
            <a:r>
              <a:rPr kumimoji="1" lang="zh-CN" altLang="en-US" spc="0" dirty="0"/>
              <a:t>声明</a:t>
            </a:r>
            <a:endParaRPr kumimoji="1" lang="en-US" altLang="zh-CN" spc="0" dirty="0"/>
          </a:p>
          <a:p>
            <a:pPr>
              <a:spcBef>
                <a:spcPts val="1000"/>
              </a:spcBef>
              <a:spcAft>
                <a:spcPts val="0"/>
              </a:spcAft>
            </a:pPr>
            <a:endParaRPr kumimoji="1" lang="en-US" altLang="zh-CN" spc="0" dirty="0"/>
          </a:p>
          <a:p>
            <a:pPr>
              <a:spcBef>
                <a:spcPts val="1000"/>
              </a:spcBef>
              <a:spcAft>
                <a:spcPts val="0"/>
              </a:spcAft>
            </a:pPr>
            <a:endParaRPr kumimoji="1" lang="en-US" altLang="zh-CN" spc="0" dirty="0"/>
          </a:p>
          <a:p>
            <a:pPr>
              <a:spcBef>
                <a:spcPts val="1000"/>
              </a:spcBef>
              <a:spcAft>
                <a:spcPts val="0"/>
              </a:spcAft>
            </a:pPr>
            <a:endParaRPr kumimoji="1" lang="en-US" altLang="zh-CN" spc="0" dirty="0"/>
          </a:p>
          <a:p>
            <a:pPr>
              <a:spcBef>
                <a:spcPts val="1000"/>
              </a:spcBef>
              <a:spcAft>
                <a:spcPts val="0"/>
              </a:spcAft>
            </a:pPr>
            <a:r>
              <a:rPr kumimoji="1" lang="zh-CN" altLang="en-US" spc="0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şḷïḓ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5A0A0E6F-5B6E-71C1-B64D-D5EC5D7BE5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572"/>
          <a:stretch/>
        </p:blipFill>
        <p:spPr>
          <a:xfrm>
            <a:off x="1" y="3112692"/>
            <a:ext cx="12192000" cy="3745307"/>
          </a:xfrm>
          <a:prstGeom prst="rect">
            <a:avLst/>
          </a:prstGeom>
        </p:spPr>
      </p:pic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6F48A871-C295-9783-37E4-51F0F3734D88}"/>
              </a:ext>
            </a:extLst>
          </p:cNvPr>
          <p:cNvSpPr/>
          <p:nvPr/>
        </p:nvSpPr>
        <p:spPr>
          <a:xfrm>
            <a:off x="820420" y="6025026"/>
            <a:ext cx="190882" cy="190882"/>
          </a:xfrm>
          <a:custGeom>
            <a:avLst/>
            <a:gdLst>
              <a:gd name="connsiteX0" fmla="*/ 274892 w 533400"/>
              <a:gd name="connsiteY0" fmla="*/ 36671 h 533400"/>
              <a:gd name="connsiteX1" fmla="*/ 274892 w 533400"/>
              <a:gd name="connsiteY1" fmla="*/ 95 h 533400"/>
              <a:gd name="connsiteX2" fmla="*/ 501682 w 533400"/>
              <a:gd name="connsiteY2" fmla="*/ 130969 h 533400"/>
              <a:gd name="connsiteX3" fmla="*/ 469963 w 533400"/>
              <a:gd name="connsiteY3" fmla="*/ 149257 h 533400"/>
              <a:gd name="connsiteX4" fmla="*/ 464153 w 533400"/>
              <a:gd name="connsiteY4" fmla="*/ 147733 h 533400"/>
              <a:gd name="connsiteX5" fmla="*/ 447294 w 533400"/>
              <a:gd name="connsiteY5" fmla="*/ 157448 h 533400"/>
              <a:gd name="connsiteX6" fmla="*/ 435197 w 533400"/>
              <a:gd name="connsiteY6" fmla="*/ 140303 h 533400"/>
              <a:gd name="connsiteX7" fmla="*/ 419957 w 533400"/>
              <a:gd name="connsiteY7" fmla="*/ 141160 h 533400"/>
              <a:gd name="connsiteX8" fmla="*/ 306896 w 533400"/>
              <a:gd name="connsiteY8" fmla="*/ 75914 h 533400"/>
              <a:gd name="connsiteX9" fmla="*/ 300038 w 533400"/>
              <a:gd name="connsiteY9" fmla="*/ 62293 h 533400"/>
              <a:gd name="connsiteX10" fmla="*/ 279178 w 533400"/>
              <a:gd name="connsiteY10" fmla="*/ 60388 h 533400"/>
              <a:gd name="connsiteX11" fmla="*/ 279178 w 533400"/>
              <a:gd name="connsiteY11" fmla="*/ 40957 h 533400"/>
              <a:gd name="connsiteX12" fmla="*/ 274892 w 533400"/>
              <a:gd name="connsiteY12" fmla="*/ 36671 h 533400"/>
              <a:gd name="connsiteX13" fmla="*/ 506349 w 533400"/>
              <a:gd name="connsiteY13" fmla="*/ 139160 h 533400"/>
              <a:gd name="connsiteX14" fmla="*/ 474631 w 533400"/>
              <a:gd name="connsiteY14" fmla="*/ 157448 h 533400"/>
              <a:gd name="connsiteX15" fmla="*/ 473107 w 533400"/>
              <a:gd name="connsiteY15" fmla="*/ 163258 h 533400"/>
              <a:gd name="connsiteX16" fmla="*/ 456247 w 533400"/>
              <a:gd name="connsiteY16" fmla="*/ 172974 h 533400"/>
              <a:gd name="connsiteX17" fmla="*/ 465106 w 533400"/>
              <a:gd name="connsiteY17" fmla="*/ 192024 h 533400"/>
              <a:gd name="connsiteX18" fmla="*/ 456724 w 533400"/>
              <a:gd name="connsiteY18" fmla="*/ 204692 h 533400"/>
              <a:gd name="connsiteX19" fmla="*/ 456724 w 533400"/>
              <a:gd name="connsiteY19" fmla="*/ 335280 h 533400"/>
              <a:gd name="connsiteX20" fmla="*/ 465106 w 533400"/>
              <a:gd name="connsiteY20" fmla="*/ 348043 h 533400"/>
              <a:gd name="connsiteX21" fmla="*/ 456343 w 533400"/>
              <a:gd name="connsiteY21" fmla="*/ 367093 h 533400"/>
              <a:gd name="connsiteX22" fmla="*/ 473202 w 533400"/>
              <a:gd name="connsiteY22" fmla="*/ 376809 h 533400"/>
              <a:gd name="connsiteX23" fmla="*/ 474726 w 533400"/>
              <a:gd name="connsiteY23" fmla="*/ 382619 h 533400"/>
              <a:gd name="connsiteX24" fmla="*/ 506444 w 533400"/>
              <a:gd name="connsiteY24" fmla="*/ 400907 h 533400"/>
              <a:gd name="connsiteX25" fmla="*/ 540258 w 533400"/>
              <a:gd name="connsiteY25" fmla="*/ 270034 h 533400"/>
              <a:gd name="connsiteX26" fmla="*/ 506349 w 533400"/>
              <a:gd name="connsiteY26" fmla="*/ 139160 h 533400"/>
              <a:gd name="connsiteX27" fmla="*/ 76200 w 533400"/>
              <a:gd name="connsiteY27" fmla="*/ 147733 h 533400"/>
              <a:gd name="connsiteX28" fmla="*/ 93059 w 533400"/>
              <a:gd name="connsiteY28" fmla="*/ 157448 h 533400"/>
              <a:gd name="connsiteX29" fmla="*/ 105156 w 533400"/>
              <a:gd name="connsiteY29" fmla="*/ 140303 h 533400"/>
              <a:gd name="connsiteX30" fmla="*/ 120396 w 533400"/>
              <a:gd name="connsiteY30" fmla="*/ 141160 h 533400"/>
              <a:gd name="connsiteX31" fmla="*/ 171450 w 533400"/>
              <a:gd name="connsiteY31" fmla="*/ 98869 h 533400"/>
              <a:gd name="connsiteX32" fmla="*/ 233553 w 533400"/>
              <a:gd name="connsiteY32" fmla="*/ 75819 h 533400"/>
              <a:gd name="connsiteX33" fmla="*/ 240411 w 533400"/>
              <a:gd name="connsiteY33" fmla="*/ 62198 h 533400"/>
              <a:gd name="connsiteX34" fmla="*/ 261271 w 533400"/>
              <a:gd name="connsiteY34" fmla="*/ 60293 h 533400"/>
              <a:gd name="connsiteX35" fmla="*/ 261271 w 533400"/>
              <a:gd name="connsiteY35" fmla="*/ 40862 h 533400"/>
              <a:gd name="connsiteX36" fmla="*/ 265557 w 533400"/>
              <a:gd name="connsiteY36" fmla="*/ 36576 h 533400"/>
              <a:gd name="connsiteX37" fmla="*/ 265557 w 533400"/>
              <a:gd name="connsiteY37" fmla="*/ 0 h 533400"/>
              <a:gd name="connsiteX38" fmla="*/ 38767 w 533400"/>
              <a:gd name="connsiteY38" fmla="*/ 130873 h 533400"/>
              <a:gd name="connsiteX39" fmla="*/ 70485 w 533400"/>
              <a:gd name="connsiteY39" fmla="*/ 149162 h 533400"/>
              <a:gd name="connsiteX40" fmla="*/ 76200 w 533400"/>
              <a:gd name="connsiteY40" fmla="*/ 147733 h 533400"/>
              <a:gd name="connsiteX41" fmla="*/ 464058 w 533400"/>
              <a:gd name="connsiteY41" fmla="*/ 392430 h 533400"/>
              <a:gd name="connsiteX42" fmla="*/ 447199 w 533400"/>
              <a:gd name="connsiteY42" fmla="*/ 382714 h 533400"/>
              <a:gd name="connsiteX43" fmla="*/ 435102 w 533400"/>
              <a:gd name="connsiteY43" fmla="*/ 399859 h 533400"/>
              <a:gd name="connsiteX44" fmla="*/ 419862 w 533400"/>
              <a:gd name="connsiteY44" fmla="*/ 398907 h 533400"/>
              <a:gd name="connsiteX45" fmla="*/ 368808 w 533400"/>
              <a:gd name="connsiteY45" fmla="*/ 441198 h 533400"/>
              <a:gd name="connsiteX46" fmla="*/ 306705 w 533400"/>
              <a:gd name="connsiteY46" fmla="*/ 464248 h 533400"/>
              <a:gd name="connsiteX47" fmla="*/ 299847 w 533400"/>
              <a:gd name="connsiteY47" fmla="*/ 477964 h 533400"/>
              <a:gd name="connsiteX48" fmla="*/ 278987 w 533400"/>
              <a:gd name="connsiteY48" fmla="*/ 479869 h 533400"/>
              <a:gd name="connsiteX49" fmla="*/ 278987 w 533400"/>
              <a:gd name="connsiteY49" fmla="*/ 499300 h 533400"/>
              <a:gd name="connsiteX50" fmla="*/ 274701 w 533400"/>
              <a:gd name="connsiteY50" fmla="*/ 503587 h 533400"/>
              <a:gd name="connsiteX51" fmla="*/ 274701 w 533400"/>
              <a:gd name="connsiteY51" fmla="*/ 540163 h 533400"/>
              <a:gd name="connsiteX52" fmla="*/ 501491 w 533400"/>
              <a:gd name="connsiteY52" fmla="*/ 409289 h 533400"/>
              <a:gd name="connsiteX53" fmla="*/ 469773 w 533400"/>
              <a:gd name="connsiteY53" fmla="*/ 391001 h 533400"/>
              <a:gd name="connsiteX54" fmla="*/ 464058 w 533400"/>
              <a:gd name="connsiteY54" fmla="*/ 392430 h 533400"/>
              <a:gd name="connsiteX55" fmla="*/ 261175 w 533400"/>
              <a:gd name="connsiteY55" fmla="*/ 499300 h 533400"/>
              <a:gd name="connsiteX56" fmla="*/ 261175 w 533400"/>
              <a:gd name="connsiteY56" fmla="*/ 479869 h 533400"/>
              <a:gd name="connsiteX57" fmla="*/ 240316 w 533400"/>
              <a:gd name="connsiteY57" fmla="*/ 477964 h 533400"/>
              <a:gd name="connsiteX58" fmla="*/ 233458 w 533400"/>
              <a:gd name="connsiteY58" fmla="*/ 464344 h 533400"/>
              <a:gd name="connsiteX59" fmla="*/ 120396 w 533400"/>
              <a:gd name="connsiteY59" fmla="*/ 399097 h 533400"/>
              <a:gd name="connsiteX60" fmla="*/ 105156 w 533400"/>
              <a:gd name="connsiteY60" fmla="*/ 400050 h 533400"/>
              <a:gd name="connsiteX61" fmla="*/ 93059 w 533400"/>
              <a:gd name="connsiteY61" fmla="*/ 382905 h 533400"/>
              <a:gd name="connsiteX62" fmla="*/ 76200 w 533400"/>
              <a:gd name="connsiteY62" fmla="*/ 392430 h 533400"/>
              <a:gd name="connsiteX63" fmla="*/ 70390 w 533400"/>
              <a:gd name="connsiteY63" fmla="*/ 390906 h 533400"/>
              <a:gd name="connsiteX64" fmla="*/ 38671 w 533400"/>
              <a:gd name="connsiteY64" fmla="*/ 409194 h 533400"/>
              <a:gd name="connsiteX65" fmla="*/ 265462 w 533400"/>
              <a:gd name="connsiteY65" fmla="*/ 540067 h 533400"/>
              <a:gd name="connsiteX66" fmla="*/ 265462 w 533400"/>
              <a:gd name="connsiteY66" fmla="*/ 503491 h 533400"/>
              <a:gd name="connsiteX67" fmla="*/ 261175 w 533400"/>
              <a:gd name="connsiteY67" fmla="*/ 499300 h 533400"/>
              <a:gd name="connsiteX68" fmla="*/ 65627 w 533400"/>
              <a:gd name="connsiteY68" fmla="*/ 382714 h 533400"/>
              <a:gd name="connsiteX69" fmla="*/ 67151 w 533400"/>
              <a:gd name="connsiteY69" fmla="*/ 376904 h 533400"/>
              <a:gd name="connsiteX70" fmla="*/ 84011 w 533400"/>
              <a:gd name="connsiteY70" fmla="*/ 367189 h 533400"/>
              <a:gd name="connsiteX71" fmla="*/ 75152 w 533400"/>
              <a:gd name="connsiteY71" fmla="*/ 348139 h 533400"/>
              <a:gd name="connsiteX72" fmla="*/ 83534 w 533400"/>
              <a:gd name="connsiteY72" fmla="*/ 335375 h 533400"/>
              <a:gd name="connsiteX73" fmla="*/ 83534 w 533400"/>
              <a:gd name="connsiteY73" fmla="*/ 204788 h 533400"/>
              <a:gd name="connsiteX74" fmla="*/ 75152 w 533400"/>
              <a:gd name="connsiteY74" fmla="*/ 192024 h 533400"/>
              <a:gd name="connsiteX75" fmla="*/ 83915 w 533400"/>
              <a:gd name="connsiteY75" fmla="*/ 172974 h 533400"/>
              <a:gd name="connsiteX76" fmla="*/ 67056 w 533400"/>
              <a:gd name="connsiteY76" fmla="*/ 163258 h 533400"/>
              <a:gd name="connsiteX77" fmla="*/ 65532 w 533400"/>
              <a:gd name="connsiteY77" fmla="*/ 157448 h 533400"/>
              <a:gd name="connsiteX78" fmla="*/ 33814 w 533400"/>
              <a:gd name="connsiteY78" fmla="*/ 139160 h 533400"/>
              <a:gd name="connsiteX79" fmla="*/ 0 w 533400"/>
              <a:gd name="connsiteY79" fmla="*/ 270129 h 533400"/>
              <a:gd name="connsiteX80" fmla="*/ 33814 w 533400"/>
              <a:gd name="connsiteY80" fmla="*/ 401002 h 533400"/>
              <a:gd name="connsiteX81" fmla="*/ 65627 w 533400"/>
              <a:gd name="connsiteY81" fmla="*/ 382714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33400" h="533400">
                <a:moveTo>
                  <a:pt x="274892" y="36671"/>
                </a:moveTo>
                <a:lnTo>
                  <a:pt x="274892" y="95"/>
                </a:lnTo>
                <a:cubicBezTo>
                  <a:pt x="371189" y="1714"/>
                  <a:pt x="455200" y="53816"/>
                  <a:pt x="501682" y="130969"/>
                </a:cubicBezTo>
                <a:lnTo>
                  <a:pt x="469963" y="149257"/>
                </a:lnTo>
                <a:lnTo>
                  <a:pt x="464153" y="147733"/>
                </a:lnTo>
                <a:lnTo>
                  <a:pt x="447294" y="157448"/>
                </a:lnTo>
                <a:cubicBezTo>
                  <a:pt x="443484" y="151447"/>
                  <a:pt x="439484" y="145732"/>
                  <a:pt x="435197" y="140303"/>
                </a:cubicBezTo>
                <a:lnTo>
                  <a:pt x="419957" y="141160"/>
                </a:lnTo>
                <a:cubicBezTo>
                  <a:pt x="390239" y="106489"/>
                  <a:pt x="350044" y="84106"/>
                  <a:pt x="306896" y="75914"/>
                </a:cubicBezTo>
                <a:lnTo>
                  <a:pt x="300038" y="62293"/>
                </a:lnTo>
                <a:cubicBezTo>
                  <a:pt x="293180" y="61246"/>
                  <a:pt x="286131" y="60674"/>
                  <a:pt x="279178" y="60388"/>
                </a:cubicBezTo>
                <a:lnTo>
                  <a:pt x="279178" y="40957"/>
                </a:lnTo>
                <a:lnTo>
                  <a:pt x="274892" y="36671"/>
                </a:lnTo>
                <a:close/>
                <a:moveTo>
                  <a:pt x="506349" y="139160"/>
                </a:moveTo>
                <a:lnTo>
                  <a:pt x="474631" y="157448"/>
                </a:lnTo>
                <a:lnTo>
                  <a:pt x="473107" y="163258"/>
                </a:lnTo>
                <a:lnTo>
                  <a:pt x="456247" y="172974"/>
                </a:lnTo>
                <a:cubicBezTo>
                  <a:pt x="459581" y="179260"/>
                  <a:pt x="462534" y="185547"/>
                  <a:pt x="465106" y="192024"/>
                </a:cubicBezTo>
                <a:lnTo>
                  <a:pt x="456724" y="204692"/>
                </a:lnTo>
                <a:cubicBezTo>
                  <a:pt x="471868" y="247840"/>
                  <a:pt x="471202" y="293846"/>
                  <a:pt x="456724" y="335280"/>
                </a:cubicBezTo>
                <a:lnTo>
                  <a:pt x="465106" y="348043"/>
                </a:lnTo>
                <a:cubicBezTo>
                  <a:pt x="462534" y="354521"/>
                  <a:pt x="459581" y="360902"/>
                  <a:pt x="456343" y="367093"/>
                </a:cubicBezTo>
                <a:lnTo>
                  <a:pt x="473202" y="376809"/>
                </a:lnTo>
                <a:lnTo>
                  <a:pt x="474726" y="382619"/>
                </a:lnTo>
                <a:lnTo>
                  <a:pt x="506444" y="400907"/>
                </a:lnTo>
                <a:cubicBezTo>
                  <a:pt x="527971" y="362140"/>
                  <a:pt x="540258" y="317468"/>
                  <a:pt x="540258" y="270034"/>
                </a:cubicBezTo>
                <a:cubicBezTo>
                  <a:pt x="540163" y="222599"/>
                  <a:pt x="527876" y="177927"/>
                  <a:pt x="506349" y="139160"/>
                </a:cubicBezTo>
                <a:close/>
                <a:moveTo>
                  <a:pt x="76200" y="147733"/>
                </a:moveTo>
                <a:lnTo>
                  <a:pt x="93059" y="157448"/>
                </a:lnTo>
                <a:cubicBezTo>
                  <a:pt x="96774" y="151543"/>
                  <a:pt x="100775" y="145828"/>
                  <a:pt x="105156" y="140303"/>
                </a:cubicBezTo>
                <a:lnTo>
                  <a:pt x="120396" y="141160"/>
                </a:lnTo>
                <a:cubicBezTo>
                  <a:pt x="134493" y="124777"/>
                  <a:pt x="151638" y="110395"/>
                  <a:pt x="171450" y="98869"/>
                </a:cubicBezTo>
                <a:cubicBezTo>
                  <a:pt x="191262" y="87439"/>
                  <a:pt x="212312" y="79819"/>
                  <a:pt x="233553" y="75819"/>
                </a:cubicBezTo>
                <a:lnTo>
                  <a:pt x="240411" y="62198"/>
                </a:lnTo>
                <a:cubicBezTo>
                  <a:pt x="247364" y="61246"/>
                  <a:pt x="254317" y="60579"/>
                  <a:pt x="261271" y="60293"/>
                </a:cubicBezTo>
                <a:lnTo>
                  <a:pt x="261271" y="40862"/>
                </a:lnTo>
                <a:lnTo>
                  <a:pt x="265557" y="36576"/>
                </a:lnTo>
                <a:lnTo>
                  <a:pt x="265557" y="0"/>
                </a:lnTo>
                <a:cubicBezTo>
                  <a:pt x="169259" y="1619"/>
                  <a:pt x="85249" y="53721"/>
                  <a:pt x="38767" y="130873"/>
                </a:cubicBezTo>
                <a:lnTo>
                  <a:pt x="70485" y="149162"/>
                </a:lnTo>
                <a:lnTo>
                  <a:pt x="76200" y="147733"/>
                </a:lnTo>
                <a:close/>
                <a:moveTo>
                  <a:pt x="464058" y="392430"/>
                </a:moveTo>
                <a:lnTo>
                  <a:pt x="447199" y="382714"/>
                </a:lnTo>
                <a:cubicBezTo>
                  <a:pt x="443484" y="388620"/>
                  <a:pt x="439484" y="394335"/>
                  <a:pt x="435102" y="399859"/>
                </a:cubicBezTo>
                <a:lnTo>
                  <a:pt x="419862" y="398907"/>
                </a:lnTo>
                <a:cubicBezTo>
                  <a:pt x="405765" y="415290"/>
                  <a:pt x="388620" y="429673"/>
                  <a:pt x="368808" y="441198"/>
                </a:cubicBezTo>
                <a:cubicBezTo>
                  <a:pt x="348996" y="452628"/>
                  <a:pt x="327946" y="460248"/>
                  <a:pt x="306705" y="464248"/>
                </a:cubicBezTo>
                <a:lnTo>
                  <a:pt x="299847" y="477964"/>
                </a:lnTo>
                <a:cubicBezTo>
                  <a:pt x="292894" y="478917"/>
                  <a:pt x="285940" y="479584"/>
                  <a:pt x="278987" y="479869"/>
                </a:cubicBezTo>
                <a:lnTo>
                  <a:pt x="278987" y="499300"/>
                </a:lnTo>
                <a:lnTo>
                  <a:pt x="274701" y="503587"/>
                </a:lnTo>
                <a:lnTo>
                  <a:pt x="274701" y="540163"/>
                </a:lnTo>
                <a:cubicBezTo>
                  <a:pt x="370999" y="538543"/>
                  <a:pt x="455009" y="486442"/>
                  <a:pt x="501491" y="409289"/>
                </a:cubicBezTo>
                <a:lnTo>
                  <a:pt x="469773" y="391001"/>
                </a:lnTo>
                <a:lnTo>
                  <a:pt x="464058" y="392430"/>
                </a:lnTo>
                <a:close/>
                <a:moveTo>
                  <a:pt x="261175" y="499300"/>
                </a:moveTo>
                <a:lnTo>
                  <a:pt x="261175" y="479869"/>
                </a:lnTo>
                <a:cubicBezTo>
                  <a:pt x="254222" y="479584"/>
                  <a:pt x="247174" y="478917"/>
                  <a:pt x="240316" y="477964"/>
                </a:cubicBezTo>
                <a:lnTo>
                  <a:pt x="233458" y="464344"/>
                </a:lnTo>
                <a:cubicBezTo>
                  <a:pt x="190310" y="456152"/>
                  <a:pt x="150114" y="433768"/>
                  <a:pt x="120396" y="399097"/>
                </a:cubicBezTo>
                <a:lnTo>
                  <a:pt x="105156" y="400050"/>
                </a:lnTo>
                <a:cubicBezTo>
                  <a:pt x="100870" y="394621"/>
                  <a:pt x="96869" y="388906"/>
                  <a:pt x="93059" y="382905"/>
                </a:cubicBezTo>
                <a:lnTo>
                  <a:pt x="76200" y="392430"/>
                </a:lnTo>
                <a:lnTo>
                  <a:pt x="70390" y="390906"/>
                </a:lnTo>
                <a:lnTo>
                  <a:pt x="38671" y="409194"/>
                </a:lnTo>
                <a:cubicBezTo>
                  <a:pt x="85154" y="486346"/>
                  <a:pt x="169164" y="538448"/>
                  <a:pt x="265462" y="540067"/>
                </a:cubicBezTo>
                <a:lnTo>
                  <a:pt x="265462" y="503491"/>
                </a:lnTo>
                <a:lnTo>
                  <a:pt x="261175" y="499300"/>
                </a:lnTo>
                <a:close/>
                <a:moveTo>
                  <a:pt x="65627" y="382714"/>
                </a:moveTo>
                <a:lnTo>
                  <a:pt x="67151" y="376904"/>
                </a:lnTo>
                <a:lnTo>
                  <a:pt x="84011" y="367189"/>
                </a:lnTo>
                <a:cubicBezTo>
                  <a:pt x="80772" y="360902"/>
                  <a:pt x="77819" y="354616"/>
                  <a:pt x="75152" y="348139"/>
                </a:cubicBezTo>
                <a:lnTo>
                  <a:pt x="83534" y="335375"/>
                </a:lnTo>
                <a:cubicBezTo>
                  <a:pt x="68390" y="292227"/>
                  <a:pt x="69056" y="246221"/>
                  <a:pt x="83534" y="204788"/>
                </a:cubicBezTo>
                <a:lnTo>
                  <a:pt x="75152" y="192024"/>
                </a:lnTo>
                <a:cubicBezTo>
                  <a:pt x="77724" y="185547"/>
                  <a:pt x="80677" y="179165"/>
                  <a:pt x="83915" y="172974"/>
                </a:cubicBezTo>
                <a:lnTo>
                  <a:pt x="67056" y="163258"/>
                </a:lnTo>
                <a:lnTo>
                  <a:pt x="65532" y="157448"/>
                </a:lnTo>
                <a:lnTo>
                  <a:pt x="33814" y="139160"/>
                </a:lnTo>
                <a:cubicBezTo>
                  <a:pt x="12287" y="177927"/>
                  <a:pt x="0" y="222599"/>
                  <a:pt x="0" y="270129"/>
                </a:cubicBezTo>
                <a:cubicBezTo>
                  <a:pt x="0" y="317659"/>
                  <a:pt x="12287" y="362236"/>
                  <a:pt x="33814" y="401002"/>
                </a:cubicBezTo>
                <a:lnTo>
                  <a:pt x="65627" y="38271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F3060629-B75D-D552-A8A1-4B74852125B2}"/>
              </a:ext>
            </a:extLst>
          </p:cNvPr>
          <p:cNvCxnSpPr>
            <a:stCxn id="28" idx="1"/>
            <a:endCxn id="38" idx="3"/>
          </p:cNvCxnSpPr>
          <p:nvPr/>
        </p:nvCxnSpPr>
        <p:spPr>
          <a:xfrm flipH="1" flipV="1">
            <a:off x="910916" y="3648045"/>
            <a:ext cx="7877" cy="237701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A4035F28-AC79-769F-B890-B259011EBE6E}"/>
              </a:ext>
            </a:extLst>
          </p:cNvPr>
          <p:cNvSpPr/>
          <p:nvPr/>
        </p:nvSpPr>
        <p:spPr>
          <a:xfrm flipV="1">
            <a:off x="910917" y="2923292"/>
            <a:ext cx="1991209" cy="735616"/>
          </a:xfrm>
          <a:custGeom>
            <a:avLst/>
            <a:gdLst>
              <a:gd name="connsiteX0" fmla="*/ 240502 w 8483600"/>
              <a:gd name="connsiteY0" fmla="*/ 0 h 4902200"/>
              <a:gd name="connsiteX1" fmla="*/ 3708375 w 8483600"/>
              <a:gd name="connsiteY1" fmla="*/ 0 h 4902200"/>
              <a:gd name="connsiteX2" fmla="*/ 3759729 w 8483600"/>
              <a:gd name="connsiteY2" fmla="*/ 56516 h 4902200"/>
              <a:gd name="connsiteX3" fmla="*/ 4723873 w 8483600"/>
              <a:gd name="connsiteY3" fmla="*/ 56516 h 4902200"/>
              <a:gd name="connsiteX4" fmla="*/ 4775228 w 8483600"/>
              <a:gd name="connsiteY4" fmla="*/ 0 h 4902200"/>
              <a:gd name="connsiteX5" fmla="*/ 8243098 w 8483600"/>
              <a:gd name="connsiteY5" fmla="*/ 0 h 4902200"/>
              <a:gd name="connsiteX6" fmla="*/ 8483600 w 8483600"/>
              <a:gd name="connsiteY6" fmla="*/ 240502 h 4902200"/>
              <a:gd name="connsiteX7" fmla="*/ 8483600 w 8483600"/>
              <a:gd name="connsiteY7" fmla="*/ 2864087 h 4902200"/>
              <a:gd name="connsiteX8" fmla="*/ 8370316 w 8483600"/>
              <a:gd name="connsiteY8" fmla="*/ 2890519 h 4902200"/>
              <a:gd name="connsiteX9" fmla="*/ 8370316 w 8483600"/>
              <a:gd name="connsiteY9" fmla="*/ 3660141 h 4902200"/>
              <a:gd name="connsiteX10" fmla="*/ 8483600 w 8483600"/>
              <a:gd name="connsiteY10" fmla="*/ 3686574 h 4902200"/>
              <a:gd name="connsiteX11" fmla="*/ 8483600 w 8483600"/>
              <a:gd name="connsiteY11" fmla="*/ 4902200 h 4902200"/>
              <a:gd name="connsiteX12" fmla="*/ 5032306 w 8483600"/>
              <a:gd name="connsiteY12" fmla="*/ 4902200 h 4902200"/>
              <a:gd name="connsiteX13" fmla="*/ 4789076 w 8483600"/>
              <a:gd name="connsiteY13" fmla="*/ 4658970 h 4902200"/>
              <a:gd name="connsiteX14" fmla="*/ 3694527 w 8483600"/>
              <a:gd name="connsiteY14" fmla="*/ 4658970 h 4902200"/>
              <a:gd name="connsiteX15" fmla="*/ 3451297 w 8483600"/>
              <a:gd name="connsiteY15" fmla="*/ 4902200 h 4902200"/>
              <a:gd name="connsiteX16" fmla="*/ 0 w 8483600"/>
              <a:gd name="connsiteY16" fmla="*/ 4902200 h 4902200"/>
              <a:gd name="connsiteX17" fmla="*/ 0 w 8483600"/>
              <a:gd name="connsiteY17" fmla="*/ 2147334 h 4902200"/>
              <a:gd name="connsiteX18" fmla="*/ 113284 w 8483600"/>
              <a:gd name="connsiteY18" fmla="*/ 2120901 h 4902200"/>
              <a:gd name="connsiteX19" fmla="*/ 113284 w 8483600"/>
              <a:gd name="connsiteY19" fmla="*/ 1351279 h 4902200"/>
              <a:gd name="connsiteX20" fmla="*/ 0 w 8483600"/>
              <a:gd name="connsiteY20" fmla="*/ 1324847 h 4902200"/>
              <a:gd name="connsiteX21" fmla="*/ 0 w 8483600"/>
              <a:gd name="connsiteY21" fmla="*/ 240502 h 49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83600" h="4902200">
                <a:moveTo>
                  <a:pt x="240502" y="0"/>
                </a:moveTo>
                <a:lnTo>
                  <a:pt x="3708375" y="0"/>
                </a:lnTo>
                <a:lnTo>
                  <a:pt x="3759729" y="56516"/>
                </a:lnTo>
                <a:lnTo>
                  <a:pt x="4723873" y="56516"/>
                </a:lnTo>
                <a:lnTo>
                  <a:pt x="4775228" y="0"/>
                </a:lnTo>
                <a:lnTo>
                  <a:pt x="8243098" y="0"/>
                </a:lnTo>
                <a:lnTo>
                  <a:pt x="8483600" y="240502"/>
                </a:lnTo>
                <a:lnTo>
                  <a:pt x="8483600" y="2864087"/>
                </a:lnTo>
                <a:lnTo>
                  <a:pt x="8370316" y="2890519"/>
                </a:lnTo>
                <a:lnTo>
                  <a:pt x="8370316" y="3660141"/>
                </a:lnTo>
                <a:lnTo>
                  <a:pt x="8483600" y="3686574"/>
                </a:lnTo>
                <a:lnTo>
                  <a:pt x="8483600" y="4902200"/>
                </a:lnTo>
                <a:lnTo>
                  <a:pt x="5032306" y="4902200"/>
                </a:lnTo>
                <a:lnTo>
                  <a:pt x="4789076" y="4658970"/>
                </a:lnTo>
                <a:lnTo>
                  <a:pt x="3694527" y="4658970"/>
                </a:lnTo>
                <a:lnTo>
                  <a:pt x="3451297" y="4902200"/>
                </a:lnTo>
                <a:lnTo>
                  <a:pt x="0" y="4902200"/>
                </a:lnTo>
                <a:lnTo>
                  <a:pt x="0" y="2147334"/>
                </a:lnTo>
                <a:lnTo>
                  <a:pt x="113284" y="2120901"/>
                </a:lnTo>
                <a:lnTo>
                  <a:pt x="113284" y="1351279"/>
                </a:lnTo>
                <a:lnTo>
                  <a:pt x="0" y="1324847"/>
                </a:lnTo>
                <a:lnTo>
                  <a:pt x="0" y="240502"/>
                </a:lnTo>
                <a:close/>
              </a:path>
            </a:pathLst>
          </a:cu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8" name="直角三角形 37">
            <a:extLst>
              <a:ext uri="{FF2B5EF4-FFF2-40B4-BE49-F238E27FC236}">
                <a16:creationId xmlns:a16="http://schemas.microsoft.com/office/drawing/2014/main" id="{C13599DD-EED0-A57B-59B4-2049794A940E}"/>
              </a:ext>
            </a:extLst>
          </p:cNvPr>
          <p:cNvSpPr/>
          <p:nvPr/>
        </p:nvSpPr>
        <p:spPr>
          <a:xfrm rot="16200000" flipV="1">
            <a:off x="917045" y="3631054"/>
            <a:ext cx="21725" cy="33982"/>
          </a:xfrm>
          <a:prstGeom prst="rtTriangle">
            <a:avLst/>
          </a:pr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9" name="直角三角形 38">
            <a:extLst>
              <a:ext uri="{FF2B5EF4-FFF2-40B4-BE49-F238E27FC236}">
                <a16:creationId xmlns:a16="http://schemas.microsoft.com/office/drawing/2014/main" id="{64B6E101-9B0B-6D08-B6F4-BB4D85EEF080}"/>
              </a:ext>
            </a:extLst>
          </p:cNvPr>
          <p:cNvSpPr/>
          <p:nvPr/>
        </p:nvSpPr>
        <p:spPr>
          <a:xfrm rot="5400000" flipH="1" flipV="1">
            <a:off x="2874272" y="3631055"/>
            <a:ext cx="21725" cy="33982"/>
          </a:xfrm>
          <a:prstGeom prst="rtTriangle">
            <a:avLst/>
          </a:pr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40" name="梯形 39">
            <a:extLst>
              <a:ext uri="{FF2B5EF4-FFF2-40B4-BE49-F238E27FC236}">
                <a16:creationId xmlns:a16="http://schemas.microsoft.com/office/drawing/2014/main" id="{719D9915-1E26-7D6C-A670-7F90903BD3F7}"/>
              </a:ext>
            </a:extLst>
          </p:cNvPr>
          <p:cNvSpPr/>
          <p:nvPr/>
        </p:nvSpPr>
        <p:spPr>
          <a:xfrm rot="16200000" flipV="1">
            <a:off x="863909" y="3390421"/>
            <a:ext cx="109961" cy="15946"/>
          </a:xfrm>
          <a:prstGeom prst="trapezoid">
            <a:avLst>
              <a:gd name="adj" fmla="val 23332"/>
            </a:avLst>
          </a:pr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41" name="梯形 40">
            <a:extLst>
              <a:ext uri="{FF2B5EF4-FFF2-40B4-BE49-F238E27FC236}">
                <a16:creationId xmlns:a16="http://schemas.microsoft.com/office/drawing/2014/main" id="{4DCA38C8-C3BB-330E-DF2B-32ECEDBABFB7}"/>
              </a:ext>
            </a:extLst>
          </p:cNvPr>
          <p:cNvSpPr/>
          <p:nvPr/>
        </p:nvSpPr>
        <p:spPr>
          <a:xfrm rot="5400000" flipH="1" flipV="1">
            <a:off x="2839171" y="3159702"/>
            <a:ext cx="109961" cy="15946"/>
          </a:xfrm>
          <a:prstGeom prst="trapezoid">
            <a:avLst>
              <a:gd name="adj" fmla="val 23332"/>
            </a:avLst>
          </a:pr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ED2F24BE-43EF-9284-B7A0-53C21AE8E923}"/>
              </a:ext>
            </a:extLst>
          </p:cNvPr>
          <p:cNvSpPr/>
          <p:nvPr/>
        </p:nvSpPr>
        <p:spPr>
          <a:xfrm flipV="1">
            <a:off x="1737059" y="2923293"/>
            <a:ext cx="338923" cy="29920"/>
          </a:xfrm>
          <a:custGeom>
            <a:avLst/>
            <a:gdLst>
              <a:gd name="connsiteX0" fmla="*/ 188346 w 1443988"/>
              <a:gd name="connsiteY0" fmla="*/ 0 h 199390"/>
              <a:gd name="connsiteX1" fmla="*/ 1255642 w 1443988"/>
              <a:gd name="connsiteY1" fmla="*/ 0 h 199390"/>
              <a:gd name="connsiteX2" fmla="*/ 1443988 w 1443988"/>
              <a:gd name="connsiteY2" fmla="*/ 199390 h 199390"/>
              <a:gd name="connsiteX3" fmla="*/ 1397375 w 1443988"/>
              <a:gd name="connsiteY3" fmla="*/ 199390 h 199390"/>
              <a:gd name="connsiteX4" fmla="*/ 1232782 w 1443988"/>
              <a:gd name="connsiteY4" fmla="*/ 25146 h 199390"/>
              <a:gd name="connsiteX5" fmla="*/ 211206 w 1443988"/>
              <a:gd name="connsiteY5" fmla="*/ 25146 h 199390"/>
              <a:gd name="connsiteX6" fmla="*/ 46613 w 1443988"/>
              <a:gd name="connsiteY6" fmla="*/ 199390 h 199390"/>
              <a:gd name="connsiteX7" fmla="*/ 0 w 1443988"/>
              <a:gd name="connsiteY7" fmla="*/ 199390 h 1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988" h="199390">
                <a:moveTo>
                  <a:pt x="188346" y="0"/>
                </a:moveTo>
                <a:lnTo>
                  <a:pt x="1255642" y="0"/>
                </a:lnTo>
                <a:lnTo>
                  <a:pt x="1443988" y="199390"/>
                </a:lnTo>
                <a:lnTo>
                  <a:pt x="1397375" y="199390"/>
                </a:lnTo>
                <a:lnTo>
                  <a:pt x="1232782" y="25146"/>
                </a:lnTo>
                <a:lnTo>
                  <a:pt x="211206" y="25146"/>
                </a:lnTo>
                <a:lnTo>
                  <a:pt x="46613" y="199390"/>
                </a:lnTo>
                <a:lnTo>
                  <a:pt x="0" y="199390"/>
                </a:lnTo>
                <a:close/>
              </a:path>
            </a:pathLst>
          </a:cu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43" name="梯形 42">
            <a:extLst>
              <a:ext uri="{FF2B5EF4-FFF2-40B4-BE49-F238E27FC236}">
                <a16:creationId xmlns:a16="http://schemas.microsoft.com/office/drawing/2014/main" id="{07F6BC9A-1ADF-E839-B188-7984EEF58B69}"/>
              </a:ext>
            </a:extLst>
          </p:cNvPr>
          <p:cNvSpPr/>
          <p:nvPr/>
        </p:nvSpPr>
        <p:spPr>
          <a:xfrm flipV="1">
            <a:off x="1767911" y="2923292"/>
            <a:ext cx="277219" cy="17914"/>
          </a:xfrm>
          <a:prstGeom prst="trapezoid">
            <a:avLst>
              <a:gd name="adj" fmla="val 90868"/>
            </a:avLst>
          </a:pr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44" name="半闭框 43">
            <a:extLst>
              <a:ext uri="{FF2B5EF4-FFF2-40B4-BE49-F238E27FC236}">
                <a16:creationId xmlns:a16="http://schemas.microsoft.com/office/drawing/2014/main" id="{6BC233B9-5E81-3492-940F-09F6DE0C9AD9}"/>
              </a:ext>
            </a:extLst>
          </p:cNvPr>
          <p:cNvSpPr/>
          <p:nvPr/>
        </p:nvSpPr>
        <p:spPr>
          <a:xfrm rot="5400000" flipV="1">
            <a:off x="926614" y="2907600"/>
            <a:ext cx="55648" cy="87041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45" name="半闭框 44">
            <a:extLst>
              <a:ext uri="{FF2B5EF4-FFF2-40B4-BE49-F238E27FC236}">
                <a16:creationId xmlns:a16="http://schemas.microsoft.com/office/drawing/2014/main" id="{1BD5683D-479E-92FF-12FD-BEB29E1F7E13}"/>
              </a:ext>
            </a:extLst>
          </p:cNvPr>
          <p:cNvSpPr/>
          <p:nvPr/>
        </p:nvSpPr>
        <p:spPr>
          <a:xfrm rot="16200000" flipH="1" flipV="1">
            <a:off x="2830783" y="2907602"/>
            <a:ext cx="55648" cy="87041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60FD394-DB5B-E79F-0E22-32F547D2462F}"/>
              </a:ext>
            </a:extLst>
          </p:cNvPr>
          <p:cNvSpPr txBox="1"/>
          <p:nvPr/>
        </p:nvSpPr>
        <p:spPr>
          <a:xfrm>
            <a:off x="924285" y="3060267"/>
            <a:ext cx="196447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20XX</a:t>
            </a:r>
            <a:r>
              <a:rPr lang="zh-CN" altLang="en-US" sz="2400" b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年</a:t>
            </a:r>
            <a:r>
              <a:rPr lang="en-US" altLang="zh-CN" sz="2400" b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X</a:t>
            </a:r>
            <a:r>
              <a:rPr lang="zh-CN" altLang="en-US" sz="2400" b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月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97E13143-72BB-7CD4-0410-39404311462D}"/>
              </a:ext>
            </a:extLst>
          </p:cNvPr>
          <p:cNvSpPr txBox="1"/>
          <p:nvPr/>
        </p:nvSpPr>
        <p:spPr>
          <a:xfrm>
            <a:off x="1059427" y="3850650"/>
            <a:ext cx="2324352" cy="98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56251" tIns="28126" rIns="56251" bIns="28126" rtlCol="0">
            <a:no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</a:pPr>
            <a:r>
              <a:rPr lang="zh-CN" altLang="en-US" sz="1600">
                <a:ln>
                  <a:noFill/>
                </a:ln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在这里输入你的正文，阐述与关键词标题相关的具体内容。</a:t>
            </a:r>
            <a:endParaRPr lang="zh-CN" altLang="en-US" sz="1600" dirty="0">
              <a:ln>
                <a:noFill/>
              </a:ln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31E9AD75-D52F-EDF0-E19F-05065B62AE93}"/>
              </a:ext>
            </a:extLst>
          </p:cNvPr>
          <p:cNvSpPr/>
          <p:nvPr/>
        </p:nvSpPr>
        <p:spPr>
          <a:xfrm>
            <a:off x="3607874" y="5110626"/>
            <a:ext cx="190882" cy="190882"/>
          </a:xfrm>
          <a:custGeom>
            <a:avLst/>
            <a:gdLst>
              <a:gd name="connsiteX0" fmla="*/ 274892 w 533400"/>
              <a:gd name="connsiteY0" fmla="*/ 36671 h 533400"/>
              <a:gd name="connsiteX1" fmla="*/ 274892 w 533400"/>
              <a:gd name="connsiteY1" fmla="*/ 95 h 533400"/>
              <a:gd name="connsiteX2" fmla="*/ 501682 w 533400"/>
              <a:gd name="connsiteY2" fmla="*/ 130969 h 533400"/>
              <a:gd name="connsiteX3" fmla="*/ 469963 w 533400"/>
              <a:gd name="connsiteY3" fmla="*/ 149257 h 533400"/>
              <a:gd name="connsiteX4" fmla="*/ 464153 w 533400"/>
              <a:gd name="connsiteY4" fmla="*/ 147733 h 533400"/>
              <a:gd name="connsiteX5" fmla="*/ 447294 w 533400"/>
              <a:gd name="connsiteY5" fmla="*/ 157448 h 533400"/>
              <a:gd name="connsiteX6" fmla="*/ 435197 w 533400"/>
              <a:gd name="connsiteY6" fmla="*/ 140303 h 533400"/>
              <a:gd name="connsiteX7" fmla="*/ 419957 w 533400"/>
              <a:gd name="connsiteY7" fmla="*/ 141160 h 533400"/>
              <a:gd name="connsiteX8" fmla="*/ 306896 w 533400"/>
              <a:gd name="connsiteY8" fmla="*/ 75914 h 533400"/>
              <a:gd name="connsiteX9" fmla="*/ 300038 w 533400"/>
              <a:gd name="connsiteY9" fmla="*/ 62293 h 533400"/>
              <a:gd name="connsiteX10" fmla="*/ 279178 w 533400"/>
              <a:gd name="connsiteY10" fmla="*/ 60388 h 533400"/>
              <a:gd name="connsiteX11" fmla="*/ 279178 w 533400"/>
              <a:gd name="connsiteY11" fmla="*/ 40957 h 533400"/>
              <a:gd name="connsiteX12" fmla="*/ 274892 w 533400"/>
              <a:gd name="connsiteY12" fmla="*/ 36671 h 533400"/>
              <a:gd name="connsiteX13" fmla="*/ 506349 w 533400"/>
              <a:gd name="connsiteY13" fmla="*/ 139160 h 533400"/>
              <a:gd name="connsiteX14" fmla="*/ 474631 w 533400"/>
              <a:gd name="connsiteY14" fmla="*/ 157448 h 533400"/>
              <a:gd name="connsiteX15" fmla="*/ 473107 w 533400"/>
              <a:gd name="connsiteY15" fmla="*/ 163258 h 533400"/>
              <a:gd name="connsiteX16" fmla="*/ 456247 w 533400"/>
              <a:gd name="connsiteY16" fmla="*/ 172974 h 533400"/>
              <a:gd name="connsiteX17" fmla="*/ 465106 w 533400"/>
              <a:gd name="connsiteY17" fmla="*/ 192024 h 533400"/>
              <a:gd name="connsiteX18" fmla="*/ 456724 w 533400"/>
              <a:gd name="connsiteY18" fmla="*/ 204692 h 533400"/>
              <a:gd name="connsiteX19" fmla="*/ 456724 w 533400"/>
              <a:gd name="connsiteY19" fmla="*/ 335280 h 533400"/>
              <a:gd name="connsiteX20" fmla="*/ 465106 w 533400"/>
              <a:gd name="connsiteY20" fmla="*/ 348043 h 533400"/>
              <a:gd name="connsiteX21" fmla="*/ 456343 w 533400"/>
              <a:gd name="connsiteY21" fmla="*/ 367093 h 533400"/>
              <a:gd name="connsiteX22" fmla="*/ 473202 w 533400"/>
              <a:gd name="connsiteY22" fmla="*/ 376809 h 533400"/>
              <a:gd name="connsiteX23" fmla="*/ 474726 w 533400"/>
              <a:gd name="connsiteY23" fmla="*/ 382619 h 533400"/>
              <a:gd name="connsiteX24" fmla="*/ 506444 w 533400"/>
              <a:gd name="connsiteY24" fmla="*/ 400907 h 533400"/>
              <a:gd name="connsiteX25" fmla="*/ 540258 w 533400"/>
              <a:gd name="connsiteY25" fmla="*/ 270034 h 533400"/>
              <a:gd name="connsiteX26" fmla="*/ 506349 w 533400"/>
              <a:gd name="connsiteY26" fmla="*/ 139160 h 533400"/>
              <a:gd name="connsiteX27" fmla="*/ 76200 w 533400"/>
              <a:gd name="connsiteY27" fmla="*/ 147733 h 533400"/>
              <a:gd name="connsiteX28" fmla="*/ 93059 w 533400"/>
              <a:gd name="connsiteY28" fmla="*/ 157448 h 533400"/>
              <a:gd name="connsiteX29" fmla="*/ 105156 w 533400"/>
              <a:gd name="connsiteY29" fmla="*/ 140303 h 533400"/>
              <a:gd name="connsiteX30" fmla="*/ 120396 w 533400"/>
              <a:gd name="connsiteY30" fmla="*/ 141160 h 533400"/>
              <a:gd name="connsiteX31" fmla="*/ 171450 w 533400"/>
              <a:gd name="connsiteY31" fmla="*/ 98869 h 533400"/>
              <a:gd name="connsiteX32" fmla="*/ 233553 w 533400"/>
              <a:gd name="connsiteY32" fmla="*/ 75819 h 533400"/>
              <a:gd name="connsiteX33" fmla="*/ 240411 w 533400"/>
              <a:gd name="connsiteY33" fmla="*/ 62198 h 533400"/>
              <a:gd name="connsiteX34" fmla="*/ 261271 w 533400"/>
              <a:gd name="connsiteY34" fmla="*/ 60293 h 533400"/>
              <a:gd name="connsiteX35" fmla="*/ 261271 w 533400"/>
              <a:gd name="connsiteY35" fmla="*/ 40862 h 533400"/>
              <a:gd name="connsiteX36" fmla="*/ 265557 w 533400"/>
              <a:gd name="connsiteY36" fmla="*/ 36576 h 533400"/>
              <a:gd name="connsiteX37" fmla="*/ 265557 w 533400"/>
              <a:gd name="connsiteY37" fmla="*/ 0 h 533400"/>
              <a:gd name="connsiteX38" fmla="*/ 38767 w 533400"/>
              <a:gd name="connsiteY38" fmla="*/ 130873 h 533400"/>
              <a:gd name="connsiteX39" fmla="*/ 70485 w 533400"/>
              <a:gd name="connsiteY39" fmla="*/ 149162 h 533400"/>
              <a:gd name="connsiteX40" fmla="*/ 76200 w 533400"/>
              <a:gd name="connsiteY40" fmla="*/ 147733 h 533400"/>
              <a:gd name="connsiteX41" fmla="*/ 464058 w 533400"/>
              <a:gd name="connsiteY41" fmla="*/ 392430 h 533400"/>
              <a:gd name="connsiteX42" fmla="*/ 447199 w 533400"/>
              <a:gd name="connsiteY42" fmla="*/ 382714 h 533400"/>
              <a:gd name="connsiteX43" fmla="*/ 435102 w 533400"/>
              <a:gd name="connsiteY43" fmla="*/ 399859 h 533400"/>
              <a:gd name="connsiteX44" fmla="*/ 419862 w 533400"/>
              <a:gd name="connsiteY44" fmla="*/ 398907 h 533400"/>
              <a:gd name="connsiteX45" fmla="*/ 368808 w 533400"/>
              <a:gd name="connsiteY45" fmla="*/ 441198 h 533400"/>
              <a:gd name="connsiteX46" fmla="*/ 306705 w 533400"/>
              <a:gd name="connsiteY46" fmla="*/ 464248 h 533400"/>
              <a:gd name="connsiteX47" fmla="*/ 299847 w 533400"/>
              <a:gd name="connsiteY47" fmla="*/ 477964 h 533400"/>
              <a:gd name="connsiteX48" fmla="*/ 278987 w 533400"/>
              <a:gd name="connsiteY48" fmla="*/ 479869 h 533400"/>
              <a:gd name="connsiteX49" fmla="*/ 278987 w 533400"/>
              <a:gd name="connsiteY49" fmla="*/ 499300 h 533400"/>
              <a:gd name="connsiteX50" fmla="*/ 274701 w 533400"/>
              <a:gd name="connsiteY50" fmla="*/ 503587 h 533400"/>
              <a:gd name="connsiteX51" fmla="*/ 274701 w 533400"/>
              <a:gd name="connsiteY51" fmla="*/ 540163 h 533400"/>
              <a:gd name="connsiteX52" fmla="*/ 501491 w 533400"/>
              <a:gd name="connsiteY52" fmla="*/ 409289 h 533400"/>
              <a:gd name="connsiteX53" fmla="*/ 469773 w 533400"/>
              <a:gd name="connsiteY53" fmla="*/ 391001 h 533400"/>
              <a:gd name="connsiteX54" fmla="*/ 464058 w 533400"/>
              <a:gd name="connsiteY54" fmla="*/ 392430 h 533400"/>
              <a:gd name="connsiteX55" fmla="*/ 261175 w 533400"/>
              <a:gd name="connsiteY55" fmla="*/ 499300 h 533400"/>
              <a:gd name="connsiteX56" fmla="*/ 261175 w 533400"/>
              <a:gd name="connsiteY56" fmla="*/ 479869 h 533400"/>
              <a:gd name="connsiteX57" fmla="*/ 240316 w 533400"/>
              <a:gd name="connsiteY57" fmla="*/ 477964 h 533400"/>
              <a:gd name="connsiteX58" fmla="*/ 233458 w 533400"/>
              <a:gd name="connsiteY58" fmla="*/ 464344 h 533400"/>
              <a:gd name="connsiteX59" fmla="*/ 120396 w 533400"/>
              <a:gd name="connsiteY59" fmla="*/ 399097 h 533400"/>
              <a:gd name="connsiteX60" fmla="*/ 105156 w 533400"/>
              <a:gd name="connsiteY60" fmla="*/ 400050 h 533400"/>
              <a:gd name="connsiteX61" fmla="*/ 93059 w 533400"/>
              <a:gd name="connsiteY61" fmla="*/ 382905 h 533400"/>
              <a:gd name="connsiteX62" fmla="*/ 76200 w 533400"/>
              <a:gd name="connsiteY62" fmla="*/ 392430 h 533400"/>
              <a:gd name="connsiteX63" fmla="*/ 70390 w 533400"/>
              <a:gd name="connsiteY63" fmla="*/ 390906 h 533400"/>
              <a:gd name="connsiteX64" fmla="*/ 38671 w 533400"/>
              <a:gd name="connsiteY64" fmla="*/ 409194 h 533400"/>
              <a:gd name="connsiteX65" fmla="*/ 265462 w 533400"/>
              <a:gd name="connsiteY65" fmla="*/ 540067 h 533400"/>
              <a:gd name="connsiteX66" fmla="*/ 265462 w 533400"/>
              <a:gd name="connsiteY66" fmla="*/ 503491 h 533400"/>
              <a:gd name="connsiteX67" fmla="*/ 261175 w 533400"/>
              <a:gd name="connsiteY67" fmla="*/ 499300 h 533400"/>
              <a:gd name="connsiteX68" fmla="*/ 65627 w 533400"/>
              <a:gd name="connsiteY68" fmla="*/ 382714 h 533400"/>
              <a:gd name="connsiteX69" fmla="*/ 67151 w 533400"/>
              <a:gd name="connsiteY69" fmla="*/ 376904 h 533400"/>
              <a:gd name="connsiteX70" fmla="*/ 84011 w 533400"/>
              <a:gd name="connsiteY70" fmla="*/ 367189 h 533400"/>
              <a:gd name="connsiteX71" fmla="*/ 75152 w 533400"/>
              <a:gd name="connsiteY71" fmla="*/ 348139 h 533400"/>
              <a:gd name="connsiteX72" fmla="*/ 83534 w 533400"/>
              <a:gd name="connsiteY72" fmla="*/ 335375 h 533400"/>
              <a:gd name="connsiteX73" fmla="*/ 83534 w 533400"/>
              <a:gd name="connsiteY73" fmla="*/ 204788 h 533400"/>
              <a:gd name="connsiteX74" fmla="*/ 75152 w 533400"/>
              <a:gd name="connsiteY74" fmla="*/ 192024 h 533400"/>
              <a:gd name="connsiteX75" fmla="*/ 83915 w 533400"/>
              <a:gd name="connsiteY75" fmla="*/ 172974 h 533400"/>
              <a:gd name="connsiteX76" fmla="*/ 67056 w 533400"/>
              <a:gd name="connsiteY76" fmla="*/ 163258 h 533400"/>
              <a:gd name="connsiteX77" fmla="*/ 65532 w 533400"/>
              <a:gd name="connsiteY77" fmla="*/ 157448 h 533400"/>
              <a:gd name="connsiteX78" fmla="*/ 33814 w 533400"/>
              <a:gd name="connsiteY78" fmla="*/ 139160 h 533400"/>
              <a:gd name="connsiteX79" fmla="*/ 0 w 533400"/>
              <a:gd name="connsiteY79" fmla="*/ 270129 h 533400"/>
              <a:gd name="connsiteX80" fmla="*/ 33814 w 533400"/>
              <a:gd name="connsiteY80" fmla="*/ 401002 h 533400"/>
              <a:gd name="connsiteX81" fmla="*/ 65627 w 533400"/>
              <a:gd name="connsiteY81" fmla="*/ 382714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33400" h="533400">
                <a:moveTo>
                  <a:pt x="274892" y="36671"/>
                </a:moveTo>
                <a:lnTo>
                  <a:pt x="274892" y="95"/>
                </a:lnTo>
                <a:cubicBezTo>
                  <a:pt x="371189" y="1714"/>
                  <a:pt x="455200" y="53816"/>
                  <a:pt x="501682" y="130969"/>
                </a:cubicBezTo>
                <a:lnTo>
                  <a:pt x="469963" y="149257"/>
                </a:lnTo>
                <a:lnTo>
                  <a:pt x="464153" y="147733"/>
                </a:lnTo>
                <a:lnTo>
                  <a:pt x="447294" y="157448"/>
                </a:lnTo>
                <a:cubicBezTo>
                  <a:pt x="443484" y="151447"/>
                  <a:pt x="439484" y="145732"/>
                  <a:pt x="435197" y="140303"/>
                </a:cubicBezTo>
                <a:lnTo>
                  <a:pt x="419957" y="141160"/>
                </a:lnTo>
                <a:cubicBezTo>
                  <a:pt x="390239" y="106489"/>
                  <a:pt x="350044" y="84106"/>
                  <a:pt x="306896" y="75914"/>
                </a:cubicBezTo>
                <a:lnTo>
                  <a:pt x="300038" y="62293"/>
                </a:lnTo>
                <a:cubicBezTo>
                  <a:pt x="293180" y="61246"/>
                  <a:pt x="286131" y="60674"/>
                  <a:pt x="279178" y="60388"/>
                </a:cubicBezTo>
                <a:lnTo>
                  <a:pt x="279178" y="40957"/>
                </a:lnTo>
                <a:lnTo>
                  <a:pt x="274892" y="36671"/>
                </a:lnTo>
                <a:close/>
                <a:moveTo>
                  <a:pt x="506349" y="139160"/>
                </a:moveTo>
                <a:lnTo>
                  <a:pt x="474631" y="157448"/>
                </a:lnTo>
                <a:lnTo>
                  <a:pt x="473107" y="163258"/>
                </a:lnTo>
                <a:lnTo>
                  <a:pt x="456247" y="172974"/>
                </a:lnTo>
                <a:cubicBezTo>
                  <a:pt x="459581" y="179260"/>
                  <a:pt x="462534" y="185547"/>
                  <a:pt x="465106" y="192024"/>
                </a:cubicBezTo>
                <a:lnTo>
                  <a:pt x="456724" y="204692"/>
                </a:lnTo>
                <a:cubicBezTo>
                  <a:pt x="471868" y="247840"/>
                  <a:pt x="471202" y="293846"/>
                  <a:pt x="456724" y="335280"/>
                </a:cubicBezTo>
                <a:lnTo>
                  <a:pt x="465106" y="348043"/>
                </a:lnTo>
                <a:cubicBezTo>
                  <a:pt x="462534" y="354521"/>
                  <a:pt x="459581" y="360902"/>
                  <a:pt x="456343" y="367093"/>
                </a:cubicBezTo>
                <a:lnTo>
                  <a:pt x="473202" y="376809"/>
                </a:lnTo>
                <a:lnTo>
                  <a:pt x="474726" y="382619"/>
                </a:lnTo>
                <a:lnTo>
                  <a:pt x="506444" y="400907"/>
                </a:lnTo>
                <a:cubicBezTo>
                  <a:pt x="527971" y="362140"/>
                  <a:pt x="540258" y="317468"/>
                  <a:pt x="540258" y="270034"/>
                </a:cubicBezTo>
                <a:cubicBezTo>
                  <a:pt x="540163" y="222599"/>
                  <a:pt x="527876" y="177927"/>
                  <a:pt x="506349" y="139160"/>
                </a:cubicBezTo>
                <a:close/>
                <a:moveTo>
                  <a:pt x="76200" y="147733"/>
                </a:moveTo>
                <a:lnTo>
                  <a:pt x="93059" y="157448"/>
                </a:lnTo>
                <a:cubicBezTo>
                  <a:pt x="96774" y="151543"/>
                  <a:pt x="100775" y="145828"/>
                  <a:pt x="105156" y="140303"/>
                </a:cubicBezTo>
                <a:lnTo>
                  <a:pt x="120396" y="141160"/>
                </a:lnTo>
                <a:cubicBezTo>
                  <a:pt x="134493" y="124777"/>
                  <a:pt x="151638" y="110395"/>
                  <a:pt x="171450" y="98869"/>
                </a:cubicBezTo>
                <a:cubicBezTo>
                  <a:pt x="191262" y="87439"/>
                  <a:pt x="212312" y="79819"/>
                  <a:pt x="233553" y="75819"/>
                </a:cubicBezTo>
                <a:lnTo>
                  <a:pt x="240411" y="62198"/>
                </a:lnTo>
                <a:cubicBezTo>
                  <a:pt x="247364" y="61246"/>
                  <a:pt x="254317" y="60579"/>
                  <a:pt x="261271" y="60293"/>
                </a:cubicBezTo>
                <a:lnTo>
                  <a:pt x="261271" y="40862"/>
                </a:lnTo>
                <a:lnTo>
                  <a:pt x="265557" y="36576"/>
                </a:lnTo>
                <a:lnTo>
                  <a:pt x="265557" y="0"/>
                </a:lnTo>
                <a:cubicBezTo>
                  <a:pt x="169259" y="1619"/>
                  <a:pt x="85249" y="53721"/>
                  <a:pt x="38767" y="130873"/>
                </a:cubicBezTo>
                <a:lnTo>
                  <a:pt x="70485" y="149162"/>
                </a:lnTo>
                <a:lnTo>
                  <a:pt x="76200" y="147733"/>
                </a:lnTo>
                <a:close/>
                <a:moveTo>
                  <a:pt x="464058" y="392430"/>
                </a:moveTo>
                <a:lnTo>
                  <a:pt x="447199" y="382714"/>
                </a:lnTo>
                <a:cubicBezTo>
                  <a:pt x="443484" y="388620"/>
                  <a:pt x="439484" y="394335"/>
                  <a:pt x="435102" y="399859"/>
                </a:cubicBezTo>
                <a:lnTo>
                  <a:pt x="419862" y="398907"/>
                </a:lnTo>
                <a:cubicBezTo>
                  <a:pt x="405765" y="415290"/>
                  <a:pt x="388620" y="429673"/>
                  <a:pt x="368808" y="441198"/>
                </a:cubicBezTo>
                <a:cubicBezTo>
                  <a:pt x="348996" y="452628"/>
                  <a:pt x="327946" y="460248"/>
                  <a:pt x="306705" y="464248"/>
                </a:cubicBezTo>
                <a:lnTo>
                  <a:pt x="299847" y="477964"/>
                </a:lnTo>
                <a:cubicBezTo>
                  <a:pt x="292894" y="478917"/>
                  <a:pt x="285940" y="479584"/>
                  <a:pt x="278987" y="479869"/>
                </a:cubicBezTo>
                <a:lnTo>
                  <a:pt x="278987" y="499300"/>
                </a:lnTo>
                <a:lnTo>
                  <a:pt x="274701" y="503587"/>
                </a:lnTo>
                <a:lnTo>
                  <a:pt x="274701" y="540163"/>
                </a:lnTo>
                <a:cubicBezTo>
                  <a:pt x="370999" y="538543"/>
                  <a:pt x="455009" y="486442"/>
                  <a:pt x="501491" y="409289"/>
                </a:cubicBezTo>
                <a:lnTo>
                  <a:pt x="469773" y="391001"/>
                </a:lnTo>
                <a:lnTo>
                  <a:pt x="464058" y="392430"/>
                </a:lnTo>
                <a:close/>
                <a:moveTo>
                  <a:pt x="261175" y="499300"/>
                </a:moveTo>
                <a:lnTo>
                  <a:pt x="261175" y="479869"/>
                </a:lnTo>
                <a:cubicBezTo>
                  <a:pt x="254222" y="479584"/>
                  <a:pt x="247174" y="478917"/>
                  <a:pt x="240316" y="477964"/>
                </a:cubicBezTo>
                <a:lnTo>
                  <a:pt x="233458" y="464344"/>
                </a:lnTo>
                <a:cubicBezTo>
                  <a:pt x="190310" y="456152"/>
                  <a:pt x="150114" y="433768"/>
                  <a:pt x="120396" y="399097"/>
                </a:cubicBezTo>
                <a:lnTo>
                  <a:pt x="105156" y="400050"/>
                </a:lnTo>
                <a:cubicBezTo>
                  <a:pt x="100870" y="394621"/>
                  <a:pt x="96869" y="388906"/>
                  <a:pt x="93059" y="382905"/>
                </a:cubicBezTo>
                <a:lnTo>
                  <a:pt x="76200" y="392430"/>
                </a:lnTo>
                <a:lnTo>
                  <a:pt x="70390" y="390906"/>
                </a:lnTo>
                <a:lnTo>
                  <a:pt x="38671" y="409194"/>
                </a:lnTo>
                <a:cubicBezTo>
                  <a:pt x="85154" y="486346"/>
                  <a:pt x="169164" y="538448"/>
                  <a:pt x="265462" y="540067"/>
                </a:cubicBezTo>
                <a:lnTo>
                  <a:pt x="265462" y="503491"/>
                </a:lnTo>
                <a:lnTo>
                  <a:pt x="261175" y="499300"/>
                </a:lnTo>
                <a:close/>
                <a:moveTo>
                  <a:pt x="65627" y="382714"/>
                </a:moveTo>
                <a:lnTo>
                  <a:pt x="67151" y="376904"/>
                </a:lnTo>
                <a:lnTo>
                  <a:pt x="84011" y="367189"/>
                </a:lnTo>
                <a:cubicBezTo>
                  <a:pt x="80772" y="360902"/>
                  <a:pt x="77819" y="354616"/>
                  <a:pt x="75152" y="348139"/>
                </a:cubicBezTo>
                <a:lnTo>
                  <a:pt x="83534" y="335375"/>
                </a:lnTo>
                <a:cubicBezTo>
                  <a:pt x="68390" y="292227"/>
                  <a:pt x="69056" y="246221"/>
                  <a:pt x="83534" y="204788"/>
                </a:cubicBezTo>
                <a:lnTo>
                  <a:pt x="75152" y="192024"/>
                </a:lnTo>
                <a:cubicBezTo>
                  <a:pt x="77724" y="185547"/>
                  <a:pt x="80677" y="179165"/>
                  <a:pt x="83915" y="172974"/>
                </a:cubicBezTo>
                <a:lnTo>
                  <a:pt x="67056" y="163258"/>
                </a:lnTo>
                <a:lnTo>
                  <a:pt x="65532" y="157448"/>
                </a:lnTo>
                <a:lnTo>
                  <a:pt x="33814" y="139160"/>
                </a:lnTo>
                <a:cubicBezTo>
                  <a:pt x="12287" y="177927"/>
                  <a:pt x="0" y="222599"/>
                  <a:pt x="0" y="270129"/>
                </a:cubicBezTo>
                <a:cubicBezTo>
                  <a:pt x="0" y="317659"/>
                  <a:pt x="12287" y="362236"/>
                  <a:pt x="33814" y="401002"/>
                </a:cubicBezTo>
                <a:lnTo>
                  <a:pt x="65627" y="38271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34F695F6-3D2C-BAEB-4E52-0973E1837E68}"/>
              </a:ext>
            </a:extLst>
          </p:cNvPr>
          <p:cNvCxnSpPr>
            <a:stCxn id="54" idx="1"/>
            <a:endCxn id="61" idx="3"/>
          </p:cNvCxnSpPr>
          <p:nvPr/>
        </p:nvCxnSpPr>
        <p:spPr>
          <a:xfrm flipH="1" flipV="1">
            <a:off x="3698370" y="2733645"/>
            <a:ext cx="7877" cy="237701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91F1EC64-1E5C-9789-3D5E-774E2A457BE1}"/>
              </a:ext>
            </a:extLst>
          </p:cNvPr>
          <p:cNvSpPr/>
          <p:nvPr/>
        </p:nvSpPr>
        <p:spPr>
          <a:xfrm flipV="1">
            <a:off x="3698371" y="2008892"/>
            <a:ext cx="1991209" cy="735616"/>
          </a:xfrm>
          <a:custGeom>
            <a:avLst/>
            <a:gdLst>
              <a:gd name="connsiteX0" fmla="*/ 240502 w 8483600"/>
              <a:gd name="connsiteY0" fmla="*/ 0 h 4902200"/>
              <a:gd name="connsiteX1" fmla="*/ 3708375 w 8483600"/>
              <a:gd name="connsiteY1" fmla="*/ 0 h 4902200"/>
              <a:gd name="connsiteX2" fmla="*/ 3759729 w 8483600"/>
              <a:gd name="connsiteY2" fmla="*/ 56516 h 4902200"/>
              <a:gd name="connsiteX3" fmla="*/ 4723873 w 8483600"/>
              <a:gd name="connsiteY3" fmla="*/ 56516 h 4902200"/>
              <a:gd name="connsiteX4" fmla="*/ 4775228 w 8483600"/>
              <a:gd name="connsiteY4" fmla="*/ 0 h 4902200"/>
              <a:gd name="connsiteX5" fmla="*/ 8243098 w 8483600"/>
              <a:gd name="connsiteY5" fmla="*/ 0 h 4902200"/>
              <a:gd name="connsiteX6" fmla="*/ 8483600 w 8483600"/>
              <a:gd name="connsiteY6" fmla="*/ 240502 h 4902200"/>
              <a:gd name="connsiteX7" fmla="*/ 8483600 w 8483600"/>
              <a:gd name="connsiteY7" fmla="*/ 2864087 h 4902200"/>
              <a:gd name="connsiteX8" fmla="*/ 8370316 w 8483600"/>
              <a:gd name="connsiteY8" fmla="*/ 2890519 h 4902200"/>
              <a:gd name="connsiteX9" fmla="*/ 8370316 w 8483600"/>
              <a:gd name="connsiteY9" fmla="*/ 3660141 h 4902200"/>
              <a:gd name="connsiteX10" fmla="*/ 8483600 w 8483600"/>
              <a:gd name="connsiteY10" fmla="*/ 3686574 h 4902200"/>
              <a:gd name="connsiteX11" fmla="*/ 8483600 w 8483600"/>
              <a:gd name="connsiteY11" fmla="*/ 4902200 h 4902200"/>
              <a:gd name="connsiteX12" fmla="*/ 5032306 w 8483600"/>
              <a:gd name="connsiteY12" fmla="*/ 4902200 h 4902200"/>
              <a:gd name="connsiteX13" fmla="*/ 4789076 w 8483600"/>
              <a:gd name="connsiteY13" fmla="*/ 4658970 h 4902200"/>
              <a:gd name="connsiteX14" fmla="*/ 3694527 w 8483600"/>
              <a:gd name="connsiteY14" fmla="*/ 4658970 h 4902200"/>
              <a:gd name="connsiteX15" fmla="*/ 3451297 w 8483600"/>
              <a:gd name="connsiteY15" fmla="*/ 4902200 h 4902200"/>
              <a:gd name="connsiteX16" fmla="*/ 0 w 8483600"/>
              <a:gd name="connsiteY16" fmla="*/ 4902200 h 4902200"/>
              <a:gd name="connsiteX17" fmla="*/ 0 w 8483600"/>
              <a:gd name="connsiteY17" fmla="*/ 2147334 h 4902200"/>
              <a:gd name="connsiteX18" fmla="*/ 113284 w 8483600"/>
              <a:gd name="connsiteY18" fmla="*/ 2120901 h 4902200"/>
              <a:gd name="connsiteX19" fmla="*/ 113284 w 8483600"/>
              <a:gd name="connsiteY19" fmla="*/ 1351279 h 4902200"/>
              <a:gd name="connsiteX20" fmla="*/ 0 w 8483600"/>
              <a:gd name="connsiteY20" fmla="*/ 1324847 h 4902200"/>
              <a:gd name="connsiteX21" fmla="*/ 0 w 8483600"/>
              <a:gd name="connsiteY21" fmla="*/ 240502 h 49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83600" h="4902200">
                <a:moveTo>
                  <a:pt x="240502" y="0"/>
                </a:moveTo>
                <a:lnTo>
                  <a:pt x="3708375" y="0"/>
                </a:lnTo>
                <a:lnTo>
                  <a:pt x="3759729" y="56516"/>
                </a:lnTo>
                <a:lnTo>
                  <a:pt x="4723873" y="56516"/>
                </a:lnTo>
                <a:lnTo>
                  <a:pt x="4775228" y="0"/>
                </a:lnTo>
                <a:lnTo>
                  <a:pt x="8243098" y="0"/>
                </a:lnTo>
                <a:lnTo>
                  <a:pt x="8483600" y="240502"/>
                </a:lnTo>
                <a:lnTo>
                  <a:pt x="8483600" y="2864087"/>
                </a:lnTo>
                <a:lnTo>
                  <a:pt x="8370316" y="2890519"/>
                </a:lnTo>
                <a:lnTo>
                  <a:pt x="8370316" y="3660141"/>
                </a:lnTo>
                <a:lnTo>
                  <a:pt x="8483600" y="3686574"/>
                </a:lnTo>
                <a:lnTo>
                  <a:pt x="8483600" y="4902200"/>
                </a:lnTo>
                <a:lnTo>
                  <a:pt x="5032306" y="4902200"/>
                </a:lnTo>
                <a:lnTo>
                  <a:pt x="4789076" y="4658970"/>
                </a:lnTo>
                <a:lnTo>
                  <a:pt x="3694527" y="4658970"/>
                </a:lnTo>
                <a:lnTo>
                  <a:pt x="3451297" y="4902200"/>
                </a:lnTo>
                <a:lnTo>
                  <a:pt x="0" y="4902200"/>
                </a:lnTo>
                <a:lnTo>
                  <a:pt x="0" y="2147334"/>
                </a:lnTo>
                <a:lnTo>
                  <a:pt x="113284" y="2120901"/>
                </a:lnTo>
                <a:lnTo>
                  <a:pt x="113284" y="1351279"/>
                </a:lnTo>
                <a:lnTo>
                  <a:pt x="0" y="1324847"/>
                </a:lnTo>
                <a:lnTo>
                  <a:pt x="0" y="240502"/>
                </a:lnTo>
                <a:close/>
              </a:path>
            </a:pathLst>
          </a:cu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61" name="直角三角形 60">
            <a:extLst>
              <a:ext uri="{FF2B5EF4-FFF2-40B4-BE49-F238E27FC236}">
                <a16:creationId xmlns:a16="http://schemas.microsoft.com/office/drawing/2014/main" id="{EACE999B-6C0B-E0F3-804D-4A41AAD3ACA0}"/>
              </a:ext>
            </a:extLst>
          </p:cNvPr>
          <p:cNvSpPr/>
          <p:nvPr/>
        </p:nvSpPr>
        <p:spPr>
          <a:xfrm rot="16200000" flipV="1">
            <a:off x="3704499" y="2716654"/>
            <a:ext cx="21725" cy="33982"/>
          </a:xfrm>
          <a:prstGeom prst="rtTriangle">
            <a:avLst/>
          </a:pr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62" name="直角三角形 61">
            <a:extLst>
              <a:ext uri="{FF2B5EF4-FFF2-40B4-BE49-F238E27FC236}">
                <a16:creationId xmlns:a16="http://schemas.microsoft.com/office/drawing/2014/main" id="{F7AF68FF-C1B2-BF3B-FB9D-F12BBFCBE887}"/>
              </a:ext>
            </a:extLst>
          </p:cNvPr>
          <p:cNvSpPr/>
          <p:nvPr/>
        </p:nvSpPr>
        <p:spPr>
          <a:xfrm rot="5400000" flipH="1" flipV="1">
            <a:off x="5661726" y="2716655"/>
            <a:ext cx="21725" cy="33982"/>
          </a:xfrm>
          <a:prstGeom prst="rtTriangle">
            <a:avLst/>
          </a:pr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63" name="梯形 62">
            <a:extLst>
              <a:ext uri="{FF2B5EF4-FFF2-40B4-BE49-F238E27FC236}">
                <a16:creationId xmlns:a16="http://schemas.microsoft.com/office/drawing/2014/main" id="{93EAD46A-5300-F47A-3A7C-3215B397FC96}"/>
              </a:ext>
            </a:extLst>
          </p:cNvPr>
          <p:cNvSpPr/>
          <p:nvPr/>
        </p:nvSpPr>
        <p:spPr>
          <a:xfrm rot="16200000" flipV="1">
            <a:off x="3651363" y="2476021"/>
            <a:ext cx="109961" cy="15946"/>
          </a:xfrm>
          <a:prstGeom prst="trapezoid">
            <a:avLst>
              <a:gd name="adj" fmla="val 23332"/>
            </a:avLst>
          </a:pr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64" name="梯形 63">
            <a:extLst>
              <a:ext uri="{FF2B5EF4-FFF2-40B4-BE49-F238E27FC236}">
                <a16:creationId xmlns:a16="http://schemas.microsoft.com/office/drawing/2014/main" id="{CC2D4C5D-33E6-03C9-541F-0B905845F829}"/>
              </a:ext>
            </a:extLst>
          </p:cNvPr>
          <p:cNvSpPr/>
          <p:nvPr/>
        </p:nvSpPr>
        <p:spPr>
          <a:xfrm rot="5400000" flipH="1" flipV="1">
            <a:off x="5626625" y="2245302"/>
            <a:ext cx="109961" cy="15946"/>
          </a:xfrm>
          <a:prstGeom prst="trapezoid">
            <a:avLst>
              <a:gd name="adj" fmla="val 23332"/>
            </a:avLst>
          </a:pr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id="{9A77C814-3AB9-838B-F053-CBA263A5B71D}"/>
              </a:ext>
            </a:extLst>
          </p:cNvPr>
          <p:cNvSpPr/>
          <p:nvPr/>
        </p:nvSpPr>
        <p:spPr>
          <a:xfrm flipV="1">
            <a:off x="4524513" y="2008893"/>
            <a:ext cx="338923" cy="29920"/>
          </a:xfrm>
          <a:custGeom>
            <a:avLst/>
            <a:gdLst>
              <a:gd name="connsiteX0" fmla="*/ 188346 w 1443988"/>
              <a:gd name="connsiteY0" fmla="*/ 0 h 199390"/>
              <a:gd name="connsiteX1" fmla="*/ 1255642 w 1443988"/>
              <a:gd name="connsiteY1" fmla="*/ 0 h 199390"/>
              <a:gd name="connsiteX2" fmla="*/ 1443988 w 1443988"/>
              <a:gd name="connsiteY2" fmla="*/ 199390 h 199390"/>
              <a:gd name="connsiteX3" fmla="*/ 1397375 w 1443988"/>
              <a:gd name="connsiteY3" fmla="*/ 199390 h 199390"/>
              <a:gd name="connsiteX4" fmla="*/ 1232782 w 1443988"/>
              <a:gd name="connsiteY4" fmla="*/ 25146 h 199390"/>
              <a:gd name="connsiteX5" fmla="*/ 211206 w 1443988"/>
              <a:gd name="connsiteY5" fmla="*/ 25146 h 199390"/>
              <a:gd name="connsiteX6" fmla="*/ 46613 w 1443988"/>
              <a:gd name="connsiteY6" fmla="*/ 199390 h 199390"/>
              <a:gd name="connsiteX7" fmla="*/ 0 w 1443988"/>
              <a:gd name="connsiteY7" fmla="*/ 199390 h 1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988" h="199390">
                <a:moveTo>
                  <a:pt x="188346" y="0"/>
                </a:moveTo>
                <a:lnTo>
                  <a:pt x="1255642" y="0"/>
                </a:lnTo>
                <a:lnTo>
                  <a:pt x="1443988" y="199390"/>
                </a:lnTo>
                <a:lnTo>
                  <a:pt x="1397375" y="199390"/>
                </a:lnTo>
                <a:lnTo>
                  <a:pt x="1232782" y="25146"/>
                </a:lnTo>
                <a:lnTo>
                  <a:pt x="211206" y="25146"/>
                </a:lnTo>
                <a:lnTo>
                  <a:pt x="46613" y="199390"/>
                </a:lnTo>
                <a:lnTo>
                  <a:pt x="0" y="199390"/>
                </a:lnTo>
                <a:close/>
              </a:path>
            </a:pathLst>
          </a:cu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66" name="梯形 65">
            <a:extLst>
              <a:ext uri="{FF2B5EF4-FFF2-40B4-BE49-F238E27FC236}">
                <a16:creationId xmlns:a16="http://schemas.microsoft.com/office/drawing/2014/main" id="{C94FDCD7-7DF4-A2CF-5917-431CA6F88A52}"/>
              </a:ext>
            </a:extLst>
          </p:cNvPr>
          <p:cNvSpPr/>
          <p:nvPr/>
        </p:nvSpPr>
        <p:spPr>
          <a:xfrm flipV="1">
            <a:off x="4555365" y="2008892"/>
            <a:ext cx="277219" cy="17914"/>
          </a:xfrm>
          <a:prstGeom prst="trapezoid">
            <a:avLst>
              <a:gd name="adj" fmla="val 90868"/>
            </a:avLst>
          </a:pr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67" name="半闭框 66">
            <a:extLst>
              <a:ext uri="{FF2B5EF4-FFF2-40B4-BE49-F238E27FC236}">
                <a16:creationId xmlns:a16="http://schemas.microsoft.com/office/drawing/2014/main" id="{A354339E-A415-6D8A-5617-24B2D4771571}"/>
              </a:ext>
            </a:extLst>
          </p:cNvPr>
          <p:cNvSpPr/>
          <p:nvPr/>
        </p:nvSpPr>
        <p:spPr>
          <a:xfrm rot="5400000" flipV="1">
            <a:off x="3714068" y="1993200"/>
            <a:ext cx="55648" cy="87041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68" name="半闭框 67">
            <a:extLst>
              <a:ext uri="{FF2B5EF4-FFF2-40B4-BE49-F238E27FC236}">
                <a16:creationId xmlns:a16="http://schemas.microsoft.com/office/drawing/2014/main" id="{E496CE9A-662A-0084-63EC-3ADBE2B44995}"/>
              </a:ext>
            </a:extLst>
          </p:cNvPr>
          <p:cNvSpPr/>
          <p:nvPr/>
        </p:nvSpPr>
        <p:spPr>
          <a:xfrm rot="16200000" flipH="1" flipV="1">
            <a:off x="5618237" y="1993202"/>
            <a:ext cx="55648" cy="87041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4581259D-F0A3-5115-F0A2-33E373D98290}"/>
              </a:ext>
            </a:extLst>
          </p:cNvPr>
          <p:cNvSpPr txBox="1"/>
          <p:nvPr/>
        </p:nvSpPr>
        <p:spPr>
          <a:xfrm>
            <a:off x="3711739" y="2145867"/>
            <a:ext cx="196447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20XX</a:t>
            </a:r>
            <a:r>
              <a:rPr lang="zh-CN" altLang="en-US" sz="2400" b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年</a:t>
            </a:r>
            <a:r>
              <a:rPr lang="en-US" altLang="zh-CN" sz="2400" b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X</a:t>
            </a:r>
            <a:r>
              <a:rPr lang="zh-CN" altLang="en-US" sz="2400" b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月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4382E498-4932-FAEF-FADF-8A8AB5F2EC3D}"/>
              </a:ext>
            </a:extLst>
          </p:cNvPr>
          <p:cNvSpPr txBox="1"/>
          <p:nvPr/>
        </p:nvSpPr>
        <p:spPr>
          <a:xfrm>
            <a:off x="3846881" y="2936250"/>
            <a:ext cx="2324352" cy="98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56251" tIns="28126" rIns="56251" bIns="28126" rtlCol="0">
            <a:no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</a:pPr>
            <a:r>
              <a:rPr lang="zh-CN" altLang="en-US" sz="1600">
                <a:ln>
                  <a:noFill/>
                </a:ln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在这里输入你的正文，阐述与关键词标题相关的具体内容。</a:t>
            </a:r>
            <a:endParaRPr lang="zh-CN" altLang="en-US" sz="1600" dirty="0">
              <a:ln>
                <a:noFill/>
              </a:ln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01F2C741-33FA-FBD7-8A6E-86C85031084C}"/>
              </a:ext>
            </a:extLst>
          </p:cNvPr>
          <p:cNvSpPr/>
          <p:nvPr/>
        </p:nvSpPr>
        <p:spPr>
          <a:xfrm>
            <a:off x="6395328" y="5021726"/>
            <a:ext cx="190882" cy="190882"/>
          </a:xfrm>
          <a:custGeom>
            <a:avLst/>
            <a:gdLst>
              <a:gd name="connsiteX0" fmla="*/ 274892 w 533400"/>
              <a:gd name="connsiteY0" fmla="*/ 36671 h 533400"/>
              <a:gd name="connsiteX1" fmla="*/ 274892 w 533400"/>
              <a:gd name="connsiteY1" fmla="*/ 95 h 533400"/>
              <a:gd name="connsiteX2" fmla="*/ 501682 w 533400"/>
              <a:gd name="connsiteY2" fmla="*/ 130969 h 533400"/>
              <a:gd name="connsiteX3" fmla="*/ 469963 w 533400"/>
              <a:gd name="connsiteY3" fmla="*/ 149257 h 533400"/>
              <a:gd name="connsiteX4" fmla="*/ 464153 w 533400"/>
              <a:gd name="connsiteY4" fmla="*/ 147733 h 533400"/>
              <a:gd name="connsiteX5" fmla="*/ 447294 w 533400"/>
              <a:gd name="connsiteY5" fmla="*/ 157448 h 533400"/>
              <a:gd name="connsiteX6" fmla="*/ 435197 w 533400"/>
              <a:gd name="connsiteY6" fmla="*/ 140303 h 533400"/>
              <a:gd name="connsiteX7" fmla="*/ 419957 w 533400"/>
              <a:gd name="connsiteY7" fmla="*/ 141160 h 533400"/>
              <a:gd name="connsiteX8" fmla="*/ 306896 w 533400"/>
              <a:gd name="connsiteY8" fmla="*/ 75914 h 533400"/>
              <a:gd name="connsiteX9" fmla="*/ 300038 w 533400"/>
              <a:gd name="connsiteY9" fmla="*/ 62293 h 533400"/>
              <a:gd name="connsiteX10" fmla="*/ 279178 w 533400"/>
              <a:gd name="connsiteY10" fmla="*/ 60388 h 533400"/>
              <a:gd name="connsiteX11" fmla="*/ 279178 w 533400"/>
              <a:gd name="connsiteY11" fmla="*/ 40957 h 533400"/>
              <a:gd name="connsiteX12" fmla="*/ 274892 w 533400"/>
              <a:gd name="connsiteY12" fmla="*/ 36671 h 533400"/>
              <a:gd name="connsiteX13" fmla="*/ 506349 w 533400"/>
              <a:gd name="connsiteY13" fmla="*/ 139160 h 533400"/>
              <a:gd name="connsiteX14" fmla="*/ 474631 w 533400"/>
              <a:gd name="connsiteY14" fmla="*/ 157448 h 533400"/>
              <a:gd name="connsiteX15" fmla="*/ 473107 w 533400"/>
              <a:gd name="connsiteY15" fmla="*/ 163258 h 533400"/>
              <a:gd name="connsiteX16" fmla="*/ 456247 w 533400"/>
              <a:gd name="connsiteY16" fmla="*/ 172974 h 533400"/>
              <a:gd name="connsiteX17" fmla="*/ 465106 w 533400"/>
              <a:gd name="connsiteY17" fmla="*/ 192024 h 533400"/>
              <a:gd name="connsiteX18" fmla="*/ 456724 w 533400"/>
              <a:gd name="connsiteY18" fmla="*/ 204692 h 533400"/>
              <a:gd name="connsiteX19" fmla="*/ 456724 w 533400"/>
              <a:gd name="connsiteY19" fmla="*/ 335280 h 533400"/>
              <a:gd name="connsiteX20" fmla="*/ 465106 w 533400"/>
              <a:gd name="connsiteY20" fmla="*/ 348043 h 533400"/>
              <a:gd name="connsiteX21" fmla="*/ 456343 w 533400"/>
              <a:gd name="connsiteY21" fmla="*/ 367093 h 533400"/>
              <a:gd name="connsiteX22" fmla="*/ 473202 w 533400"/>
              <a:gd name="connsiteY22" fmla="*/ 376809 h 533400"/>
              <a:gd name="connsiteX23" fmla="*/ 474726 w 533400"/>
              <a:gd name="connsiteY23" fmla="*/ 382619 h 533400"/>
              <a:gd name="connsiteX24" fmla="*/ 506444 w 533400"/>
              <a:gd name="connsiteY24" fmla="*/ 400907 h 533400"/>
              <a:gd name="connsiteX25" fmla="*/ 540258 w 533400"/>
              <a:gd name="connsiteY25" fmla="*/ 270034 h 533400"/>
              <a:gd name="connsiteX26" fmla="*/ 506349 w 533400"/>
              <a:gd name="connsiteY26" fmla="*/ 139160 h 533400"/>
              <a:gd name="connsiteX27" fmla="*/ 76200 w 533400"/>
              <a:gd name="connsiteY27" fmla="*/ 147733 h 533400"/>
              <a:gd name="connsiteX28" fmla="*/ 93059 w 533400"/>
              <a:gd name="connsiteY28" fmla="*/ 157448 h 533400"/>
              <a:gd name="connsiteX29" fmla="*/ 105156 w 533400"/>
              <a:gd name="connsiteY29" fmla="*/ 140303 h 533400"/>
              <a:gd name="connsiteX30" fmla="*/ 120396 w 533400"/>
              <a:gd name="connsiteY30" fmla="*/ 141160 h 533400"/>
              <a:gd name="connsiteX31" fmla="*/ 171450 w 533400"/>
              <a:gd name="connsiteY31" fmla="*/ 98869 h 533400"/>
              <a:gd name="connsiteX32" fmla="*/ 233553 w 533400"/>
              <a:gd name="connsiteY32" fmla="*/ 75819 h 533400"/>
              <a:gd name="connsiteX33" fmla="*/ 240411 w 533400"/>
              <a:gd name="connsiteY33" fmla="*/ 62198 h 533400"/>
              <a:gd name="connsiteX34" fmla="*/ 261271 w 533400"/>
              <a:gd name="connsiteY34" fmla="*/ 60293 h 533400"/>
              <a:gd name="connsiteX35" fmla="*/ 261271 w 533400"/>
              <a:gd name="connsiteY35" fmla="*/ 40862 h 533400"/>
              <a:gd name="connsiteX36" fmla="*/ 265557 w 533400"/>
              <a:gd name="connsiteY36" fmla="*/ 36576 h 533400"/>
              <a:gd name="connsiteX37" fmla="*/ 265557 w 533400"/>
              <a:gd name="connsiteY37" fmla="*/ 0 h 533400"/>
              <a:gd name="connsiteX38" fmla="*/ 38767 w 533400"/>
              <a:gd name="connsiteY38" fmla="*/ 130873 h 533400"/>
              <a:gd name="connsiteX39" fmla="*/ 70485 w 533400"/>
              <a:gd name="connsiteY39" fmla="*/ 149162 h 533400"/>
              <a:gd name="connsiteX40" fmla="*/ 76200 w 533400"/>
              <a:gd name="connsiteY40" fmla="*/ 147733 h 533400"/>
              <a:gd name="connsiteX41" fmla="*/ 464058 w 533400"/>
              <a:gd name="connsiteY41" fmla="*/ 392430 h 533400"/>
              <a:gd name="connsiteX42" fmla="*/ 447199 w 533400"/>
              <a:gd name="connsiteY42" fmla="*/ 382714 h 533400"/>
              <a:gd name="connsiteX43" fmla="*/ 435102 w 533400"/>
              <a:gd name="connsiteY43" fmla="*/ 399859 h 533400"/>
              <a:gd name="connsiteX44" fmla="*/ 419862 w 533400"/>
              <a:gd name="connsiteY44" fmla="*/ 398907 h 533400"/>
              <a:gd name="connsiteX45" fmla="*/ 368808 w 533400"/>
              <a:gd name="connsiteY45" fmla="*/ 441198 h 533400"/>
              <a:gd name="connsiteX46" fmla="*/ 306705 w 533400"/>
              <a:gd name="connsiteY46" fmla="*/ 464248 h 533400"/>
              <a:gd name="connsiteX47" fmla="*/ 299847 w 533400"/>
              <a:gd name="connsiteY47" fmla="*/ 477964 h 533400"/>
              <a:gd name="connsiteX48" fmla="*/ 278987 w 533400"/>
              <a:gd name="connsiteY48" fmla="*/ 479869 h 533400"/>
              <a:gd name="connsiteX49" fmla="*/ 278987 w 533400"/>
              <a:gd name="connsiteY49" fmla="*/ 499300 h 533400"/>
              <a:gd name="connsiteX50" fmla="*/ 274701 w 533400"/>
              <a:gd name="connsiteY50" fmla="*/ 503587 h 533400"/>
              <a:gd name="connsiteX51" fmla="*/ 274701 w 533400"/>
              <a:gd name="connsiteY51" fmla="*/ 540163 h 533400"/>
              <a:gd name="connsiteX52" fmla="*/ 501491 w 533400"/>
              <a:gd name="connsiteY52" fmla="*/ 409289 h 533400"/>
              <a:gd name="connsiteX53" fmla="*/ 469773 w 533400"/>
              <a:gd name="connsiteY53" fmla="*/ 391001 h 533400"/>
              <a:gd name="connsiteX54" fmla="*/ 464058 w 533400"/>
              <a:gd name="connsiteY54" fmla="*/ 392430 h 533400"/>
              <a:gd name="connsiteX55" fmla="*/ 261175 w 533400"/>
              <a:gd name="connsiteY55" fmla="*/ 499300 h 533400"/>
              <a:gd name="connsiteX56" fmla="*/ 261175 w 533400"/>
              <a:gd name="connsiteY56" fmla="*/ 479869 h 533400"/>
              <a:gd name="connsiteX57" fmla="*/ 240316 w 533400"/>
              <a:gd name="connsiteY57" fmla="*/ 477964 h 533400"/>
              <a:gd name="connsiteX58" fmla="*/ 233458 w 533400"/>
              <a:gd name="connsiteY58" fmla="*/ 464344 h 533400"/>
              <a:gd name="connsiteX59" fmla="*/ 120396 w 533400"/>
              <a:gd name="connsiteY59" fmla="*/ 399097 h 533400"/>
              <a:gd name="connsiteX60" fmla="*/ 105156 w 533400"/>
              <a:gd name="connsiteY60" fmla="*/ 400050 h 533400"/>
              <a:gd name="connsiteX61" fmla="*/ 93059 w 533400"/>
              <a:gd name="connsiteY61" fmla="*/ 382905 h 533400"/>
              <a:gd name="connsiteX62" fmla="*/ 76200 w 533400"/>
              <a:gd name="connsiteY62" fmla="*/ 392430 h 533400"/>
              <a:gd name="connsiteX63" fmla="*/ 70390 w 533400"/>
              <a:gd name="connsiteY63" fmla="*/ 390906 h 533400"/>
              <a:gd name="connsiteX64" fmla="*/ 38671 w 533400"/>
              <a:gd name="connsiteY64" fmla="*/ 409194 h 533400"/>
              <a:gd name="connsiteX65" fmla="*/ 265462 w 533400"/>
              <a:gd name="connsiteY65" fmla="*/ 540067 h 533400"/>
              <a:gd name="connsiteX66" fmla="*/ 265462 w 533400"/>
              <a:gd name="connsiteY66" fmla="*/ 503491 h 533400"/>
              <a:gd name="connsiteX67" fmla="*/ 261175 w 533400"/>
              <a:gd name="connsiteY67" fmla="*/ 499300 h 533400"/>
              <a:gd name="connsiteX68" fmla="*/ 65627 w 533400"/>
              <a:gd name="connsiteY68" fmla="*/ 382714 h 533400"/>
              <a:gd name="connsiteX69" fmla="*/ 67151 w 533400"/>
              <a:gd name="connsiteY69" fmla="*/ 376904 h 533400"/>
              <a:gd name="connsiteX70" fmla="*/ 84011 w 533400"/>
              <a:gd name="connsiteY70" fmla="*/ 367189 h 533400"/>
              <a:gd name="connsiteX71" fmla="*/ 75152 w 533400"/>
              <a:gd name="connsiteY71" fmla="*/ 348139 h 533400"/>
              <a:gd name="connsiteX72" fmla="*/ 83534 w 533400"/>
              <a:gd name="connsiteY72" fmla="*/ 335375 h 533400"/>
              <a:gd name="connsiteX73" fmla="*/ 83534 w 533400"/>
              <a:gd name="connsiteY73" fmla="*/ 204788 h 533400"/>
              <a:gd name="connsiteX74" fmla="*/ 75152 w 533400"/>
              <a:gd name="connsiteY74" fmla="*/ 192024 h 533400"/>
              <a:gd name="connsiteX75" fmla="*/ 83915 w 533400"/>
              <a:gd name="connsiteY75" fmla="*/ 172974 h 533400"/>
              <a:gd name="connsiteX76" fmla="*/ 67056 w 533400"/>
              <a:gd name="connsiteY76" fmla="*/ 163258 h 533400"/>
              <a:gd name="connsiteX77" fmla="*/ 65532 w 533400"/>
              <a:gd name="connsiteY77" fmla="*/ 157448 h 533400"/>
              <a:gd name="connsiteX78" fmla="*/ 33814 w 533400"/>
              <a:gd name="connsiteY78" fmla="*/ 139160 h 533400"/>
              <a:gd name="connsiteX79" fmla="*/ 0 w 533400"/>
              <a:gd name="connsiteY79" fmla="*/ 270129 h 533400"/>
              <a:gd name="connsiteX80" fmla="*/ 33814 w 533400"/>
              <a:gd name="connsiteY80" fmla="*/ 401002 h 533400"/>
              <a:gd name="connsiteX81" fmla="*/ 65627 w 533400"/>
              <a:gd name="connsiteY81" fmla="*/ 382714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33400" h="533400">
                <a:moveTo>
                  <a:pt x="274892" y="36671"/>
                </a:moveTo>
                <a:lnTo>
                  <a:pt x="274892" y="95"/>
                </a:lnTo>
                <a:cubicBezTo>
                  <a:pt x="371189" y="1714"/>
                  <a:pt x="455200" y="53816"/>
                  <a:pt x="501682" y="130969"/>
                </a:cubicBezTo>
                <a:lnTo>
                  <a:pt x="469963" y="149257"/>
                </a:lnTo>
                <a:lnTo>
                  <a:pt x="464153" y="147733"/>
                </a:lnTo>
                <a:lnTo>
                  <a:pt x="447294" y="157448"/>
                </a:lnTo>
                <a:cubicBezTo>
                  <a:pt x="443484" y="151447"/>
                  <a:pt x="439484" y="145732"/>
                  <a:pt x="435197" y="140303"/>
                </a:cubicBezTo>
                <a:lnTo>
                  <a:pt x="419957" y="141160"/>
                </a:lnTo>
                <a:cubicBezTo>
                  <a:pt x="390239" y="106489"/>
                  <a:pt x="350044" y="84106"/>
                  <a:pt x="306896" y="75914"/>
                </a:cubicBezTo>
                <a:lnTo>
                  <a:pt x="300038" y="62293"/>
                </a:lnTo>
                <a:cubicBezTo>
                  <a:pt x="293180" y="61246"/>
                  <a:pt x="286131" y="60674"/>
                  <a:pt x="279178" y="60388"/>
                </a:cubicBezTo>
                <a:lnTo>
                  <a:pt x="279178" y="40957"/>
                </a:lnTo>
                <a:lnTo>
                  <a:pt x="274892" y="36671"/>
                </a:lnTo>
                <a:close/>
                <a:moveTo>
                  <a:pt x="506349" y="139160"/>
                </a:moveTo>
                <a:lnTo>
                  <a:pt x="474631" y="157448"/>
                </a:lnTo>
                <a:lnTo>
                  <a:pt x="473107" y="163258"/>
                </a:lnTo>
                <a:lnTo>
                  <a:pt x="456247" y="172974"/>
                </a:lnTo>
                <a:cubicBezTo>
                  <a:pt x="459581" y="179260"/>
                  <a:pt x="462534" y="185547"/>
                  <a:pt x="465106" y="192024"/>
                </a:cubicBezTo>
                <a:lnTo>
                  <a:pt x="456724" y="204692"/>
                </a:lnTo>
                <a:cubicBezTo>
                  <a:pt x="471868" y="247840"/>
                  <a:pt x="471202" y="293846"/>
                  <a:pt x="456724" y="335280"/>
                </a:cubicBezTo>
                <a:lnTo>
                  <a:pt x="465106" y="348043"/>
                </a:lnTo>
                <a:cubicBezTo>
                  <a:pt x="462534" y="354521"/>
                  <a:pt x="459581" y="360902"/>
                  <a:pt x="456343" y="367093"/>
                </a:cubicBezTo>
                <a:lnTo>
                  <a:pt x="473202" y="376809"/>
                </a:lnTo>
                <a:lnTo>
                  <a:pt x="474726" y="382619"/>
                </a:lnTo>
                <a:lnTo>
                  <a:pt x="506444" y="400907"/>
                </a:lnTo>
                <a:cubicBezTo>
                  <a:pt x="527971" y="362140"/>
                  <a:pt x="540258" y="317468"/>
                  <a:pt x="540258" y="270034"/>
                </a:cubicBezTo>
                <a:cubicBezTo>
                  <a:pt x="540163" y="222599"/>
                  <a:pt x="527876" y="177927"/>
                  <a:pt x="506349" y="139160"/>
                </a:cubicBezTo>
                <a:close/>
                <a:moveTo>
                  <a:pt x="76200" y="147733"/>
                </a:moveTo>
                <a:lnTo>
                  <a:pt x="93059" y="157448"/>
                </a:lnTo>
                <a:cubicBezTo>
                  <a:pt x="96774" y="151543"/>
                  <a:pt x="100775" y="145828"/>
                  <a:pt x="105156" y="140303"/>
                </a:cubicBezTo>
                <a:lnTo>
                  <a:pt x="120396" y="141160"/>
                </a:lnTo>
                <a:cubicBezTo>
                  <a:pt x="134493" y="124777"/>
                  <a:pt x="151638" y="110395"/>
                  <a:pt x="171450" y="98869"/>
                </a:cubicBezTo>
                <a:cubicBezTo>
                  <a:pt x="191262" y="87439"/>
                  <a:pt x="212312" y="79819"/>
                  <a:pt x="233553" y="75819"/>
                </a:cubicBezTo>
                <a:lnTo>
                  <a:pt x="240411" y="62198"/>
                </a:lnTo>
                <a:cubicBezTo>
                  <a:pt x="247364" y="61246"/>
                  <a:pt x="254317" y="60579"/>
                  <a:pt x="261271" y="60293"/>
                </a:cubicBezTo>
                <a:lnTo>
                  <a:pt x="261271" y="40862"/>
                </a:lnTo>
                <a:lnTo>
                  <a:pt x="265557" y="36576"/>
                </a:lnTo>
                <a:lnTo>
                  <a:pt x="265557" y="0"/>
                </a:lnTo>
                <a:cubicBezTo>
                  <a:pt x="169259" y="1619"/>
                  <a:pt x="85249" y="53721"/>
                  <a:pt x="38767" y="130873"/>
                </a:cubicBezTo>
                <a:lnTo>
                  <a:pt x="70485" y="149162"/>
                </a:lnTo>
                <a:lnTo>
                  <a:pt x="76200" y="147733"/>
                </a:lnTo>
                <a:close/>
                <a:moveTo>
                  <a:pt x="464058" y="392430"/>
                </a:moveTo>
                <a:lnTo>
                  <a:pt x="447199" y="382714"/>
                </a:lnTo>
                <a:cubicBezTo>
                  <a:pt x="443484" y="388620"/>
                  <a:pt x="439484" y="394335"/>
                  <a:pt x="435102" y="399859"/>
                </a:cubicBezTo>
                <a:lnTo>
                  <a:pt x="419862" y="398907"/>
                </a:lnTo>
                <a:cubicBezTo>
                  <a:pt x="405765" y="415290"/>
                  <a:pt x="388620" y="429673"/>
                  <a:pt x="368808" y="441198"/>
                </a:cubicBezTo>
                <a:cubicBezTo>
                  <a:pt x="348996" y="452628"/>
                  <a:pt x="327946" y="460248"/>
                  <a:pt x="306705" y="464248"/>
                </a:cubicBezTo>
                <a:lnTo>
                  <a:pt x="299847" y="477964"/>
                </a:lnTo>
                <a:cubicBezTo>
                  <a:pt x="292894" y="478917"/>
                  <a:pt x="285940" y="479584"/>
                  <a:pt x="278987" y="479869"/>
                </a:cubicBezTo>
                <a:lnTo>
                  <a:pt x="278987" y="499300"/>
                </a:lnTo>
                <a:lnTo>
                  <a:pt x="274701" y="503587"/>
                </a:lnTo>
                <a:lnTo>
                  <a:pt x="274701" y="540163"/>
                </a:lnTo>
                <a:cubicBezTo>
                  <a:pt x="370999" y="538543"/>
                  <a:pt x="455009" y="486442"/>
                  <a:pt x="501491" y="409289"/>
                </a:cubicBezTo>
                <a:lnTo>
                  <a:pt x="469773" y="391001"/>
                </a:lnTo>
                <a:lnTo>
                  <a:pt x="464058" y="392430"/>
                </a:lnTo>
                <a:close/>
                <a:moveTo>
                  <a:pt x="261175" y="499300"/>
                </a:moveTo>
                <a:lnTo>
                  <a:pt x="261175" y="479869"/>
                </a:lnTo>
                <a:cubicBezTo>
                  <a:pt x="254222" y="479584"/>
                  <a:pt x="247174" y="478917"/>
                  <a:pt x="240316" y="477964"/>
                </a:cubicBezTo>
                <a:lnTo>
                  <a:pt x="233458" y="464344"/>
                </a:lnTo>
                <a:cubicBezTo>
                  <a:pt x="190310" y="456152"/>
                  <a:pt x="150114" y="433768"/>
                  <a:pt x="120396" y="399097"/>
                </a:cubicBezTo>
                <a:lnTo>
                  <a:pt x="105156" y="400050"/>
                </a:lnTo>
                <a:cubicBezTo>
                  <a:pt x="100870" y="394621"/>
                  <a:pt x="96869" y="388906"/>
                  <a:pt x="93059" y="382905"/>
                </a:cubicBezTo>
                <a:lnTo>
                  <a:pt x="76200" y="392430"/>
                </a:lnTo>
                <a:lnTo>
                  <a:pt x="70390" y="390906"/>
                </a:lnTo>
                <a:lnTo>
                  <a:pt x="38671" y="409194"/>
                </a:lnTo>
                <a:cubicBezTo>
                  <a:pt x="85154" y="486346"/>
                  <a:pt x="169164" y="538448"/>
                  <a:pt x="265462" y="540067"/>
                </a:cubicBezTo>
                <a:lnTo>
                  <a:pt x="265462" y="503491"/>
                </a:lnTo>
                <a:lnTo>
                  <a:pt x="261175" y="499300"/>
                </a:lnTo>
                <a:close/>
                <a:moveTo>
                  <a:pt x="65627" y="382714"/>
                </a:moveTo>
                <a:lnTo>
                  <a:pt x="67151" y="376904"/>
                </a:lnTo>
                <a:lnTo>
                  <a:pt x="84011" y="367189"/>
                </a:lnTo>
                <a:cubicBezTo>
                  <a:pt x="80772" y="360902"/>
                  <a:pt x="77819" y="354616"/>
                  <a:pt x="75152" y="348139"/>
                </a:cubicBezTo>
                <a:lnTo>
                  <a:pt x="83534" y="335375"/>
                </a:lnTo>
                <a:cubicBezTo>
                  <a:pt x="68390" y="292227"/>
                  <a:pt x="69056" y="246221"/>
                  <a:pt x="83534" y="204788"/>
                </a:cubicBezTo>
                <a:lnTo>
                  <a:pt x="75152" y="192024"/>
                </a:lnTo>
                <a:cubicBezTo>
                  <a:pt x="77724" y="185547"/>
                  <a:pt x="80677" y="179165"/>
                  <a:pt x="83915" y="172974"/>
                </a:cubicBezTo>
                <a:lnTo>
                  <a:pt x="67056" y="163258"/>
                </a:lnTo>
                <a:lnTo>
                  <a:pt x="65532" y="157448"/>
                </a:lnTo>
                <a:lnTo>
                  <a:pt x="33814" y="139160"/>
                </a:lnTo>
                <a:cubicBezTo>
                  <a:pt x="12287" y="177927"/>
                  <a:pt x="0" y="222599"/>
                  <a:pt x="0" y="270129"/>
                </a:cubicBezTo>
                <a:cubicBezTo>
                  <a:pt x="0" y="317659"/>
                  <a:pt x="12287" y="362236"/>
                  <a:pt x="33814" y="401002"/>
                </a:cubicBezTo>
                <a:lnTo>
                  <a:pt x="65627" y="38271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47A06C39-B19B-5A43-5DC4-3388C8834F24}"/>
              </a:ext>
            </a:extLst>
          </p:cNvPr>
          <p:cNvCxnSpPr>
            <a:cxnSpLocks/>
            <a:stCxn id="70" idx="1"/>
            <a:endCxn id="77" idx="3"/>
          </p:cNvCxnSpPr>
          <p:nvPr/>
        </p:nvCxnSpPr>
        <p:spPr>
          <a:xfrm flipH="1" flipV="1">
            <a:off x="6485824" y="3457545"/>
            <a:ext cx="7877" cy="156421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任意多边形: 形状 75">
            <a:extLst>
              <a:ext uri="{FF2B5EF4-FFF2-40B4-BE49-F238E27FC236}">
                <a16:creationId xmlns:a16="http://schemas.microsoft.com/office/drawing/2014/main" id="{E5B4BB72-42C7-5A11-886F-0D0F9A4E76DE}"/>
              </a:ext>
            </a:extLst>
          </p:cNvPr>
          <p:cNvSpPr/>
          <p:nvPr/>
        </p:nvSpPr>
        <p:spPr>
          <a:xfrm flipV="1">
            <a:off x="6485824" y="2732792"/>
            <a:ext cx="1991211" cy="735616"/>
          </a:xfrm>
          <a:custGeom>
            <a:avLst/>
            <a:gdLst>
              <a:gd name="connsiteX0" fmla="*/ 240502 w 8483600"/>
              <a:gd name="connsiteY0" fmla="*/ 0 h 4902200"/>
              <a:gd name="connsiteX1" fmla="*/ 3708375 w 8483600"/>
              <a:gd name="connsiteY1" fmla="*/ 0 h 4902200"/>
              <a:gd name="connsiteX2" fmla="*/ 3759729 w 8483600"/>
              <a:gd name="connsiteY2" fmla="*/ 56516 h 4902200"/>
              <a:gd name="connsiteX3" fmla="*/ 4723873 w 8483600"/>
              <a:gd name="connsiteY3" fmla="*/ 56516 h 4902200"/>
              <a:gd name="connsiteX4" fmla="*/ 4775228 w 8483600"/>
              <a:gd name="connsiteY4" fmla="*/ 0 h 4902200"/>
              <a:gd name="connsiteX5" fmla="*/ 8243098 w 8483600"/>
              <a:gd name="connsiteY5" fmla="*/ 0 h 4902200"/>
              <a:gd name="connsiteX6" fmla="*/ 8483600 w 8483600"/>
              <a:gd name="connsiteY6" fmla="*/ 240502 h 4902200"/>
              <a:gd name="connsiteX7" fmla="*/ 8483600 w 8483600"/>
              <a:gd name="connsiteY7" fmla="*/ 2864087 h 4902200"/>
              <a:gd name="connsiteX8" fmla="*/ 8370316 w 8483600"/>
              <a:gd name="connsiteY8" fmla="*/ 2890519 h 4902200"/>
              <a:gd name="connsiteX9" fmla="*/ 8370316 w 8483600"/>
              <a:gd name="connsiteY9" fmla="*/ 3660141 h 4902200"/>
              <a:gd name="connsiteX10" fmla="*/ 8483600 w 8483600"/>
              <a:gd name="connsiteY10" fmla="*/ 3686574 h 4902200"/>
              <a:gd name="connsiteX11" fmla="*/ 8483600 w 8483600"/>
              <a:gd name="connsiteY11" fmla="*/ 4902200 h 4902200"/>
              <a:gd name="connsiteX12" fmla="*/ 5032306 w 8483600"/>
              <a:gd name="connsiteY12" fmla="*/ 4902200 h 4902200"/>
              <a:gd name="connsiteX13" fmla="*/ 4789076 w 8483600"/>
              <a:gd name="connsiteY13" fmla="*/ 4658970 h 4902200"/>
              <a:gd name="connsiteX14" fmla="*/ 3694527 w 8483600"/>
              <a:gd name="connsiteY14" fmla="*/ 4658970 h 4902200"/>
              <a:gd name="connsiteX15" fmla="*/ 3451297 w 8483600"/>
              <a:gd name="connsiteY15" fmla="*/ 4902200 h 4902200"/>
              <a:gd name="connsiteX16" fmla="*/ 0 w 8483600"/>
              <a:gd name="connsiteY16" fmla="*/ 4902200 h 4902200"/>
              <a:gd name="connsiteX17" fmla="*/ 0 w 8483600"/>
              <a:gd name="connsiteY17" fmla="*/ 2147334 h 4902200"/>
              <a:gd name="connsiteX18" fmla="*/ 113284 w 8483600"/>
              <a:gd name="connsiteY18" fmla="*/ 2120901 h 4902200"/>
              <a:gd name="connsiteX19" fmla="*/ 113284 w 8483600"/>
              <a:gd name="connsiteY19" fmla="*/ 1351279 h 4902200"/>
              <a:gd name="connsiteX20" fmla="*/ 0 w 8483600"/>
              <a:gd name="connsiteY20" fmla="*/ 1324847 h 4902200"/>
              <a:gd name="connsiteX21" fmla="*/ 0 w 8483600"/>
              <a:gd name="connsiteY21" fmla="*/ 240502 h 49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83600" h="4902200">
                <a:moveTo>
                  <a:pt x="240502" y="0"/>
                </a:moveTo>
                <a:lnTo>
                  <a:pt x="3708375" y="0"/>
                </a:lnTo>
                <a:lnTo>
                  <a:pt x="3759729" y="56516"/>
                </a:lnTo>
                <a:lnTo>
                  <a:pt x="4723873" y="56516"/>
                </a:lnTo>
                <a:lnTo>
                  <a:pt x="4775228" y="0"/>
                </a:lnTo>
                <a:lnTo>
                  <a:pt x="8243098" y="0"/>
                </a:lnTo>
                <a:lnTo>
                  <a:pt x="8483600" y="240502"/>
                </a:lnTo>
                <a:lnTo>
                  <a:pt x="8483600" y="2864087"/>
                </a:lnTo>
                <a:lnTo>
                  <a:pt x="8370316" y="2890519"/>
                </a:lnTo>
                <a:lnTo>
                  <a:pt x="8370316" y="3660141"/>
                </a:lnTo>
                <a:lnTo>
                  <a:pt x="8483600" y="3686574"/>
                </a:lnTo>
                <a:lnTo>
                  <a:pt x="8483600" y="4902200"/>
                </a:lnTo>
                <a:lnTo>
                  <a:pt x="5032306" y="4902200"/>
                </a:lnTo>
                <a:lnTo>
                  <a:pt x="4789076" y="4658970"/>
                </a:lnTo>
                <a:lnTo>
                  <a:pt x="3694527" y="4658970"/>
                </a:lnTo>
                <a:lnTo>
                  <a:pt x="3451297" y="4902200"/>
                </a:lnTo>
                <a:lnTo>
                  <a:pt x="0" y="4902200"/>
                </a:lnTo>
                <a:lnTo>
                  <a:pt x="0" y="2147334"/>
                </a:lnTo>
                <a:lnTo>
                  <a:pt x="113284" y="2120901"/>
                </a:lnTo>
                <a:lnTo>
                  <a:pt x="113284" y="1351279"/>
                </a:lnTo>
                <a:lnTo>
                  <a:pt x="0" y="1324847"/>
                </a:lnTo>
                <a:lnTo>
                  <a:pt x="0" y="240502"/>
                </a:lnTo>
                <a:close/>
              </a:path>
            </a:pathLst>
          </a:cu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77" name="直角三角形 76">
            <a:extLst>
              <a:ext uri="{FF2B5EF4-FFF2-40B4-BE49-F238E27FC236}">
                <a16:creationId xmlns:a16="http://schemas.microsoft.com/office/drawing/2014/main" id="{3326A287-9826-44B9-D71C-2454F62DAAAE}"/>
              </a:ext>
            </a:extLst>
          </p:cNvPr>
          <p:cNvSpPr/>
          <p:nvPr/>
        </p:nvSpPr>
        <p:spPr>
          <a:xfrm rot="16200000" flipV="1">
            <a:off x="6491952" y="3440554"/>
            <a:ext cx="21725" cy="33982"/>
          </a:xfrm>
          <a:prstGeom prst="rtTriangle">
            <a:avLst/>
          </a:pr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78" name="直角三角形 77">
            <a:extLst>
              <a:ext uri="{FF2B5EF4-FFF2-40B4-BE49-F238E27FC236}">
                <a16:creationId xmlns:a16="http://schemas.microsoft.com/office/drawing/2014/main" id="{36340587-FCF4-4292-6C3A-6CBFD842DB67}"/>
              </a:ext>
            </a:extLst>
          </p:cNvPr>
          <p:cNvSpPr/>
          <p:nvPr/>
        </p:nvSpPr>
        <p:spPr>
          <a:xfrm rot="5400000" flipH="1" flipV="1">
            <a:off x="8449181" y="3440555"/>
            <a:ext cx="21725" cy="33982"/>
          </a:xfrm>
          <a:prstGeom prst="rtTriangle">
            <a:avLst/>
          </a:pr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79" name="梯形 78">
            <a:extLst>
              <a:ext uri="{FF2B5EF4-FFF2-40B4-BE49-F238E27FC236}">
                <a16:creationId xmlns:a16="http://schemas.microsoft.com/office/drawing/2014/main" id="{5B64DFDC-196A-489A-61C6-41941F9A84CA}"/>
              </a:ext>
            </a:extLst>
          </p:cNvPr>
          <p:cNvSpPr/>
          <p:nvPr/>
        </p:nvSpPr>
        <p:spPr>
          <a:xfrm rot="16200000" flipV="1">
            <a:off x="6438816" y="3199921"/>
            <a:ext cx="109961" cy="15946"/>
          </a:xfrm>
          <a:prstGeom prst="trapezoid">
            <a:avLst>
              <a:gd name="adj" fmla="val 23332"/>
            </a:avLst>
          </a:pr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80" name="梯形 79">
            <a:extLst>
              <a:ext uri="{FF2B5EF4-FFF2-40B4-BE49-F238E27FC236}">
                <a16:creationId xmlns:a16="http://schemas.microsoft.com/office/drawing/2014/main" id="{1921970C-D1C9-C609-6655-3B080304E35B}"/>
              </a:ext>
            </a:extLst>
          </p:cNvPr>
          <p:cNvSpPr/>
          <p:nvPr/>
        </p:nvSpPr>
        <p:spPr>
          <a:xfrm rot="5400000" flipH="1" flipV="1">
            <a:off x="8414080" y="2969202"/>
            <a:ext cx="109961" cy="15946"/>
          </a:xfrm>
          <a:prstGeom prst="trapezoid">
            <a:avLst>
              <a:gd name="adj" fmla="val 23332"/>
            </a:avLst>
          </a:pr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81" name="任意多边形: 形状 80">
            <a:extLst>
              <a:ext uri="{FF2B5EF4-FFF2-40B4-BE49-F238E27FC236}">
                <a16:creationId xmlns:a16="http://schemas.microsoft.com/office/drawing/2014/main" id="{6B960B65-EC53-1EC8-9C3E-6419D33F095C}"/>
              </a:ext>
            </a:extLst>
          </p:cNvPr>
          <p:cNvSpPr/>
          <p:nvPr/>
        </p:nvSpPr>
        <p:spPr>
          <a:xfrm flipV="1">
            <a:off x="7311967" y="2732793"/>
            <a:ext cx="338923" cy="29920"/>
          </a:xfrm>
          <a:custGeom>
            <a:avLst/>
            <a:gdLst>
              <a:gd name="connsiteX0" fmla="*/ 188346 w 1443988"/>
              <a:gd name="connsiteY0" fmla="*/ 0 h 199390"/>
              <a:gd name="connsiteX1" fmla="*/ 1255642 w 1443988"/>
              <a:gd name="connsiteY1" fmla="*/ 0 h 199390"/>
              <a:gd name="connsiteX2" fmla="*/ 1443988 w 1443988"/>
              <a:gd name="connsiteY2" fmla="*/ 199390 h 199390"/>
              <a:gd name="connsiteX3" fmla="*/ 1397375 w 1443988"/>
              <a:gd name="connsiteY3" fmla="*/ 199390 h 199390"/>
              <a:gd name="connsiteX4" fmla="*/ 1232782 w 1443988"/>
              <a:gd name="connsiteY4" fmla="*/ 25146 h 199390"/>
              <a:gd name="connsiteX5" fmla="*/ 211206 w 1443988"/>
              <a:gd name="connsiteY5" fmla="*/ 25146 h 199390"/>
              <a:gd name="connsiteX6" fmla="*/ 46613 w 1443988"/>
              <a:gd name="connsiteY6" fmla="*/ 199390 h 199390"/>
              <a:gd name="connsiteX7" fmla="*/ 0 w 1443988"/>
              <a:gd name="connsiteY7" fmla="*/ 199390 h 1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988" h="199390">
                <a:moveTo>
                  <a:pt x="188346" y="0"/>
                </a:moveTo>
                <a:lnTo>
                  <a:pt x="1255642" y="0"/>
                </a:lnTo>
                <a:lnTo>
                  <a:pt x="1443988" y="199390"/>
                </a:lnTo>
                <a:lnTo>
                  <a:pt x="1397375" y="199390"/>
                </a:lnTo>
                <a:lnTo>
                  <a:pt x="1232782" y="25146"/>
                </a:lnTo>
                <a:lnTo>
                  <a:pt x="211206" y="25146"/>
                </a:lnTo>
                <a:lnTo>
                  <a:pt x="46613" y="199390"/>
                </a:lnTo>
                <a:lnTo>
                  <a:pt x="0" y="199390"/>
                </a:lnTo>
                <a:close/>
              </a:path>
            </a:pathLst>
          </a:cu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82" name="梯形 81">
            <a:extLst>
              <a:ext uri="{FF2B5EF4-FFF2-40B4-BE49-F238E27FC236}">
                <a16:creationId xmlns:a16="http://schemas.microsoft.com/office/drawing/2014/main" id="{5A50CE61-442D-4D93-366C-2E20914B765B}"/>
              </a:ext>
            </a:extLst>
          </p:cNvPr>
          <p:cNvSpPr/>
          <p:nvPr/>
        </p:nvSpPr>
        <p:spPr>
          <a:xfrm flipV="1">
            <a:off x="7342819" y="2732792"/>
            <a:ext cx="277219" cy="17914"/>
          </a:xfrm>
          <a:prstGeom prst="trapezoid">
            <a:avLst>
              <a:gd name="adj" fmla="val 90868"/>
            </a:avLst>
          </a:pr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83" name="半闭框 82">
            <a:extLst>
              <a:ext uri="{FF2B5EF4-FFF2-40B4-BE49-F238E27FC236}">
                <a16:creationId xmlns:a16="http://schemas.microsoft.com/office/drawing/2014/main" id="{431CA4D7-463F-6E18-F7A3-A386CF2D2A26}"/>
              </a:ext>
            </a:extLst>
          </p:cNvPr>
          <p:cNvSpPr/>
          <p:nvPr/>
        </p:nvSpPr>
        <p:spPr>
          <a:xfrm rot="5400000" flipV="1">
            <a:off x="6501521" y="2717100"/>
            <a:ext cx="55648" cy="87041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84" name="半闭框 83">
            <a:extLst>
              <a:ext uri="{FF2B5EF4-FFF2-40B4-BE49-F238E27FC236}">
                <a16:creationId xmlns:a16="http://schemas.microsoft.com/office/drawing/2014/main" id="{AFBC9ACC-2997-4A1C-AC3B-D5ABABFD2D7C}"/>
              </a:ext>
            </a:extLst>
          </p:cNvPr>
          <p:cNvSpPr/>
          <p:nvPr/>
        </p:nvSpPr>
        <p:spPr>
          <a:xfrm rot="16200000" flipH="1" flipV="1">
            <a:off x="8405692" y="2717102"/>
            <a:ext cx="55648" cy="87041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C2142849-36EE-AF37-8433-DC4F0CE529B9}"/>
              </a:ext>
            </a:extLst>
          </p:cNvPr>
          <p:cNvSpPr txBox="1"/>
          <p:nvPr/>
        </p:nvSpPr>
        <p:spPr>
          <a:xfrm>
            <a:off x="6499193" y="2869767"/>
            <a:ext cx="196447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20XX</a:t>
            </a:r>
            <a:r>
              <a:rPr lang="zh-CN" altLang="en-US" sz="2400" b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年</a:t>
            </a:r>
            <a:r>
              <a:rPr lang="en-US" altLang="zh-CN" sz="2400" b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X</a:t>
            </a:r>
            <a:r>
              <a:rPr lang="zh-CN" altLang="en-US" sz="2400" b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月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35A82A6E-7EFA-2311-06A3-A2A2B19A6C76}"/>
              </a:ext>
            </a:extLst>
          </p:cNvPr>
          <p:cNvSpPr txBox="1"/>
          <p:nvPr/>
        </p:nvSpPr>
        <p:spPr>
          <a:xfrm>
            <a:off x="6634335" y="3660150"/>
            <a:ext cx="2324352" cy="98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56251" tIns="28126" rIns="56251" bIns="28126" rtlCol="0">
            <a:no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</a:pPr>
            <a:r>
              <a:rPr lang="zh-CN" altLang="en-US" sz="1600">
                <a:ln>
                  <a:noFill/>
                </a:ln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在这里输入你的正文，阐述与关键词标题相关的具体内容。</a:t>
            </a:r>
            <a:endParaRPr lang="zh-CN" altLang="en-US" sz="1600" dirty="0">
              <a:ln>
                <a:noFill/>
              </a:ln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86" name="任意多边形: 形状 85">
            <a:extLst>
              <a:ext uri="{FF2B5EF4-FFF2-40B4-BE49-F238E27FC236}">
                <a16:creationId xmlns:a16="http://schemas.microsoft.com/office/drawing/2014/main" id="{F0B458ED-9EB0-6290-9303-FBAC0CB47495}"/>
              </a:ext>
            </a:extLst>
          </p:cNvPr>
          <p:cNvSpPr/>
          <p:nvPr/>
        </p:nvSpPr>
        <p:spPr>
          <a:xfrm>
            <a:off x="9182782" y="5491626"/>
            <a:ext cx="190882" cy="190882"/>
          </a:xfrm>
          <a:custGeom>
            <a:avLst/>
            <a:gdLst>
              <a:gd name="connsiteX0" fmla="*/ 274892 w 533400"/>
              <a:gd name="connsiteY0" fmla="*/ 36671 h 533400"/>
              <a:gd name="connsiteX1" fmla="*/ 274892 w 533400"/>
              <a:gd name="connsiteY1" fmla="*/ 95 h 533400"/>
              <a:gd name="connsiteX2" fmla="*/ 501682 w 533400"/>
              <a:gd name="connsiteY2" fmla="*/ 130969 h 533400"/>
              <a:gd name="connsiteX3" fmla="*/ 469963 w 533400"/>
              <a:gd name="connsiteY3" fmla="*/ 149257 h 533400"/>
              <a:gd name="connsiteX4" fmla="*/ 464153 w 533400"/>
              <a:gd name="connsiteY4" fmla="*/ 147733 h 533400"/>
              <a:gd name="connsiteX5" fmla="*/ 447294 w 533400"/>
              <a:gd name="connsiteY5" fmla="*/ 157448 h 533400"/>
              <a:gd name="connsiteX6" fmla="*/ 435197 w 533400"/>
              <a:gd name="connsiteY6" fmla="*/ 140303 h 533400"/>
              <a:gd name="connsiteX7" fmla="*/ 419957 w 533400"/>
              <a:gd name="connsiteY7" fmla="*/ 141160 h 533400"/>
              <a:gd name="connsiteX8" fmla="*/ 306896 w 533400"/>
              <a:gd name="connsiteY8" fmla="*/ 75914 h 533400"/>
              <a:gd name="connsiteX9" fmla="*/ 300038 w 533400"/>
              <a:gd name="connsiteY9" fmla="*/ 62293 h 533400"/>
              <a:gd name="connsiteX10" fmla="*/ 279178 w 533400"/>
              <a:gd name="connsiteY10" fmla="*/ 60388 h 533400"/>
              <a:gd name="connsiteX11" fmla="*/ 279178 w 533400"/>
              <a:gd name="connsiteY11" fmla="*/ 40957 h 533400"/>
              <a:gd name="connsiteX12" fmla="*/ 274892 w 533400"/>
              <a:gd name="connsiteY12" fmla="*/ 36671 h 533400"/>
              <a:gd name="connsiteX13" fmla="*/ 506349 w 533400"/>
              <a:gd name="connsiteY13" fmla="*/ 139160 h 533400"/>
              <a:gd name="connsiteX14" fmla="*/ 474631 w 533400"/>
              <a:gd name="connsiteY14" fmla="*/ 157448 h 533400"/>
              <a:gd name="connsiteX15" fmla="*/ 473107 w 533400"/>
              <a:gd name="connsiteY15" fmla="*/ 163258 h 533400"/>
              <a:gd name="connsiteX16" fmla="*/ 456247 w 533400"/>
              <a:gd name="connsiteY16" fmla="*/ 172974 h 533400"/>
              <a:gd name="connsiteX17" fmla="*/ 465106 w 533400"/>
              <a:gd name="connsiteY17" fmla="*/ 192024 h 533400"/>
              <a:gd name="connsiteX18" fmla="*/ 456724 w 533400"/>
              <a:gd name="connsiteY18" fmla="*/ 204692 h 533400"/>
              <a:gd name="connsiteX19" fmla="*/ 456724 w 533400"/>
              <a:gd name="connsiteY19" fmla="*/ 335280 h 533400"/>
              <a:gd name="connsiteX20" fmla="*/ 465106 w 533400"/>
              <a:gd name="connsiteY20" fmla="*/ 348043 h 533400"/>
              <a:gd name="connsiteX21" fmla="*/ 456343 w 533400"/>
              <a:gd name="connsiteY21" fmla="*/ 367093 h 533400"/>
              <a:gd name="connsiteX22" fmla="*/ 473202 w 533400"/>
              <a:gd name="connsiteY22" fmla="*/ 376809 h 533400"/>
              <a:gd name="connsiteX23" fmla="*/ 474726 w 533400"/>
              <a:gd name="connsiteY23" fmla="*/ 382619 h 533400"/>
              <a:gd name="connsiteX24" fmla="*/ 506444 w 533400"/>
              <a:gd name="connsiteY24" fmla="*/ 400907 h 533400"/>
              <a:gd name="connsiteX25" fmla="*/ 540258 w 533400"/>
              <a:gd name="connsiteY25" fmla="*/ 270034 h 533400"/>
              <a:gd name="connsiteX26" fmla="*/ 506349 w 533400"/>
              <a:gd name="connsiteY26" fmla="*/ 139160 h 533400"/>
              <a:gd name="connsiteX27" fmla="*/ 76200 w 533400"/>
              <a:gd name="connsiteY27" fmla="*/ 147733 h 533400"/>
              <a:gd name="connsiteX28" fmla="*/ 93059 w 533400"/>
              <a:gd name="connsiteY28" fmla="*/ 157448 h 533400"/>
              <a:gd name="connsiteX29" fmla="*/ 105156 w 533400"/>
              <a:gd name="connsiteY29" fmla="*/ 140303 h 533400"/>
              <a:gd name="connsiteX30" fmla="*/ 120396 w 533400"/>
              <a:gd name="connsiteY30" fmla="*/ 141160 h 533400"/>
              <a:gd name="connsiteX31" fmla="*/ 171450 w 533400"/>
              <a:gd name="connsiteY31" fmla="*/ 98869 h 533400"/>
              <a:gd name="connsiteX32" fmla="*/ 233553 w 533400"/>
              <a:gd name="connsiteY32" fmla="*/ 75819 h 533400"/>
              <a:gd name="connsiteX33" fmla="*/ 240411 w 533400"/>
              <a:gd name="connsiteY33" fmla="*/ 62198 h 533400"/>
              <a:gd name="connsiteX34" fmla="*/ 261271 w 533400"/>
              <a:gd name="connsiteY34" fmla="*/ 60293 h 533400"/>
              <a:gd name="connsiteX35" fmla="*/ 261271 w 533400"/>
              <a:gd name="connsiteY35" fmla="*/ 40862 h 533400"/>
              <a:gd name="connsiteX36" fmla="*/ 265557 w 533400"/>
              <a:gd name="connsiteY36" fmla="*/ 36576 h 533400"/>
              <a:gd name="connsiteX37" fmla="*/ 265557 w 533400"/>
              <a:gd name="connsiteY37" fmla="*/ 0 h 533400"/>
              <a:gd name="connsiteX38" fmla="*/ 38767 w 533400"/>
              <a:gd name="connsiteY38" fmla="*/ 130873 h 533400"/>
              <a:gd name="connsiteX39" fmla="*/ 70485 w 533400"/>
              <a:gd name="connsiteY39" fmla="*/ 149162 h 533400"/>
              <a:gd name="connsiteX40" fmla="*/ 76200 w 533400"/>
              <a:gd name="connsiteY40" fmla="*/ 147733 h 533400"/>
              <a:gd name="connsiteX41" fmla="*/ 464058 w 533400"/>
              <a:gd name="connsiteY41" fmla="*/ 392430 h 533400"/>
              <a:gd name="connsiteX42" fmla="*/ 447199 w 533400"/>
              <a:gd name="connsiteY42" fmla="*/ 382714 h 533400"/>
              <a:gd name="connsiteX43" fmla="*/ 435102 w 533400"/>
              <a:gd name="connsiteY43" fmla="*/ 399859 h 533400"/>
              <a:gd name="connsiteX44" fmla="*/ 419862 w 533400"/>
              <a:gd name="connsiteY44" fmla="*/ 398907 h 533400"/>
              <a:gd name="connsiteX45" fmla="*/ 368808 w 533400"/>
              <a:gd name="connsiteY45" fmla="*/ 441198 h 533400"/>
              <a:gd name="connsiteX46" fmla="*/ 306705 w 533400"/>
              <a:gd name="connsiteY46" fmla="*/ 464248 h 533400"/>
              <a:gd name="connsiteX47" fmla="*/ 299847 w 533400"/>
              <a:gd name="connsiteY47" fmla="*/ 477964 h 533400"/>
              <a:gd name="connsiteX48" fmla="*/ 278987 w 533400"/>
              <a:gd name="connsiteY48" fmla="*/ 479869 h 533400"/>
              <a:gd name="connsiteX49" fmla="*/ 278987 w 533400"/>
              <a:gd name="connsiteY49" fmla="*/ 499300 h 533400"/>
              <a:gd name="connsiteX50" fmla="*/ 274701 w 533400"/>
              <a:gd name="connsiteY50" fmla="*/ 503587 h 533400"/>
              <a:gd name="connsiteX51" fmla="*/ 274701 w 533400"/>
              <a:gd name="connsiteY51" fmla="*/ 540163 h 533400"/>
              <a:gd name="connsiteX52" fmla="*/ 501491 w 533400"/>
              <a:gd name="connsiteY52" fmla="*/ 409289 h 533400"/>
              <a:gd name="connsiteX53" fmla="*/ 469773 w 533400"/>
              <a:gd name="connsiteY53" fmla="*/ 391001 h 533400"/>
              <a:gd name="connsiteX54" fmla="*/ 464058 w 533400"/>
              <a:gd name="connsiteY54" fmla="*/ 392430 h 533400"/>
              <a:gd name="connsiteX55" fmla="*/ 261175 w 533400"/>
              <a:gd name="connsiteY55" fmla="*/ 499300 h 533400"/>
              <a:gd name="connsiteX56" fmla="*/ 261175 w 533400"/>
              <a:gd name="connsiteY56" fmla="*/ 479869 h 533400"/>
              <a:gd name="connsiteX57" fmla="*/ 240316 w 533400"/>
              <a:gd name="connsiteY57" fmla="*/ 477964 h 533400"/>
              <a:gd name="connsiteX58" fmla="*/ 233458 w 533400"/>
              <a:gd name="connsiteY58" fmla="*/ 464344 h 533400"/>
              <a:gd name="connsiteX59" fmla="*/ 120396 w 533400"/>
              <a:gd name="connsiteY59" fmla="*/ 399097 h 533400"/>
              <a:gd name="connsiteX60" fmla="*/ 105156 w 533400"/>
              <a:gd name="connsiteY60" fmla="*/ 400050 h 533400"/>
              <a:gd name="connsiteX61" fmla="*/ 93059 w 533400"/>
              <a:gd name="connsiteY61" fmla="*/ 382905 h 533400"/>
              <a:gd name="connsiteX62" fmla="*/ 76200 w 533400"/>
              <a:gd name="connsiteY62" fmla="*/ 392430 h 533400"/>
              <a:gd name="connsiteX63" fmla="*/ 70390 w 533400"/>
              <a:gd name="connsiteY63" fmla="*/ 390906 h 533400"/>
              <a:gd name="connsiteX64" fmla="*/ 38671 w 533400"/>
              <a:gd name="connsiteY64" fmla="*/ 409194 h 533400"/>
              <a:gd name="connsiteX65" fmla="*/ 265462 w 533400"/>
              <a:gd name="connsiteY65" fmla="*/ 540067 h 533400"/>
              <a:gd name="connsiteX66" fmla="*/ 265462 w 533400"/>
              <a:gd name="connsiteY66" fmla="*/ 503491 h 533400"/>
              <a:gd name="connsiteX67" fmla="*/ 261175 w 533400"/>
              <a:gd name="connsiteY67" fmla="*/ 499300 h 533400"/>
              <a:gd name="connsiteX68" fmla="*/ 65627 w 533400"/>
              <a:gd name="connsiteY68" fmla="*/ 382714 h 533400"/>
              <a:gd name="connsiteX69" fmla="*/ 67151 w 533400"/>
              <a:gd name="connsiteY69" fmla="*/ 376904 h 533400"/>
              <a:gd name="connsiteX70" fmla="*/ 84011 w 533400"/>
              <a:gd name="connsiteY70" fmla="*/ 367189 h 533400"/>
              <a:gd name="connsiteX71" fmla="*/ 75152 w 533400"/>
              <a:gd name="connsiteY71" fmla="*/ 348139 h 533400"/>
              <a:gd name="connsiteX72" fmla="*/ 83534 w 533400"/>
              <a:gd name="connsiteY72" fmla="*/ 335375 h 533400"/>
              <a:gd name="connsiteX73" fmla="*/ 83534 w 533400"/>
              <a:gd name="connsiteY73" fmla="*/ 204788 h 533400"/>
              <a:gd name="connsiteX74" fmla="*/ 75152 w 533400"/>
              <a:gd name="connsiteY74" fmla="*/ 192024 h 533400"/>
              <a:gd name="connsiteX75" fmla="*/ 83915 w 533400"/>
              <a:gd name="connsiteY75" fmla="*/ 172974 h 533400"/>
              <a:gd name="connsiteX76" fmla="*/ 67056 w 533400"/>
              <a:gd name="connsiteY76" fmla="*/ 163258 h 533400"/>
              <a:gd name="connsiteX77" fmla="*/ 65532 w 533400"/>
              <a:gd name="connsiteY77" fmla="*/ 157448 h 533400"/>
              <a:gd name="connsiteX78" fmla="*/ 33814 w 533400"/>
              <a:gd name="connsiteY78" fmla="*/ 139160 h 533400"/>
              <a:gd name="connsiteX79" fmla="*/ 0 w 533400"/>
              <a:gd name="connsiteY79" fmla="*/ 270129 h 533400"/>
              <a:gd name="connsiteX80" fmla="*/ 33814 w 533400"/>
              <a:gd name="connsiteY80" fmla="*/ 401002 h 533400"/>
              <a:gd name="connsiteX81" fmla="*/ 65627 w 533400"/>
              <a:gd name="connsiteY81" fmla="*/ 382714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33400" h="533400">
                <a:moveTo>
                  <a:pt x="274892" y="36671"/>
                </a:moveTo>
                <a:lnTo>
                  <a:pt x="274892" y="95"/>
                </a:lnTo>
                <a:cubicBezTo>
                  <a:pt x="371189" y="1714"/>
                  <a:pt x="455200" y="53816"/>
                  <a:pt x="501682" y="130969"/>
                </a:cubicBezTo>
                <a:lnTo>
                  <a:pt x="469963" y="149257"/>
                </a:lnTo>
                <a:lnTo>
                  <a:pt x="464153" y="147733"/>
                </a:lnTo>
                <a:lnTo>
                  <a:pt x="447294" y="157448"/>
                </a:lnTo>
                <a:cubicBezTo>
                  <a:pt x="443484" y="151447"/>
                  <a:pt x="439484" y="145732"/>
                  <a:pt x="435197" y="140303"/>
                </a:cubicBezTo>
                <a:lnTo>
                  <a:pt x="419957" y="141160"/>
                </a:lnTo>
                <a:cubicBezTo>
                  <a:pt x="390239" y="106489"/>
                  <a:pt x="350044" y="84106"/>
                  <a:pt x="306896" y="75914"/>
                </a:cubicBezTo>
                <a:lnTo>
                  <a:pt x="300038" y="62293"/>
                </a:lnTo>
                <a:cubicBezTo>
                  <a:pt x="293180" y="61246"/>
                  <a:pt x="286131" y="60674"/>
                  <a:pt x="279178" y="60388"/>
                </a:cubicBezTo>
                <a:lnTo>
                  <a:pt x="279178" y="40957"/>
                </a:lnTo>
                <a:lnTo>
                  <a:pt x="274892" y="36671"/>
                </a:lnTo>
                <a:close/>
                <a:moveTo>
                  <a:pt x="506349" y="139160"/>
                </a:moveTo>
                <a:lnTo>
                  <a:pt x="474631" y="157448"/>
                </a:lnTo>
                <a:lnTo>
                  <a:pt x="473107" y="163258"/>
                </a:lnTo>
                <a:lnTo>
                  <a:pt x="456247" y="172974"/>
                </a:lnTo>
                <a:cubicBezTo>
                  <a:pt x="459581" y="179260"/>
                  <a:pt x="462534" y="185547"/>
                  <a:pt x="465106" y="192024"/>
                </a:cubicBezTo>
                <a:lnTo>
                  <a:pt x="456724" y="204692"/>
                </a:lnTo>
                <a:cubicBezTo>
                  <a:pt x="471868" y="247840"/>
                  <a:pt x="471202" y="293846"/>
                  <a:pt x="456724" y="335280"/>
                </a:cubicBezTo>
                <a:lnTo>
                  <a:pt x="465106" y="348043"/>
                </a:lnTo>
                <a:cubicBezTo>
                  <a:pt x="462534" y="354521"/>
                  <a:pt x="459581" y="360902"/>
                  <a:pt x="456343" y="367093"/>
                </a:cubicBezTo>
                <a:lnTo>
                  <a:pt x="473202" y="376809"/>
                </a:lnTo>
                <a:lnTo>
                  <a:pt x="474726" y="382619"/>
                </a:lnTo>
                <a:lnTo>
                  <a:pt x="506444" y="400907"/>
                </a:lnTo>
                <a:cubicBezTo>
                  <a:pt x="527971" y="362140"/>
                  <a:pt x="540258" y="317468"/>
                  <a:pt x="540258" y="270034"/>
                </a:cubicBezTo>
                <a:cubicBezTo>
                  <a:pt x="540163" y="222599"/>
                  <a:pt x="527876" y="177927"/>
                  <a:pt x="506349" y="139160"/>
                </a:cubicBezTo>
                <a:close/>
                <a:moveTo>
                  <a:pt x="76200" y="147733"/>
                </a:moveTo>
                <a:lnTo>
                  <a:pt x="93059" y="157448"/>
                </a:lnTo>
                <a:cubicBezTo>
                  <a:pt x="96774" y="151543"/>
                  <a:pt x="100775" y="145828"/>
                  <a:pt x="105156" y="140303"/>
                </a:cubicBezTo>
                <a:lnTo>
                  <a:pt x="120396" y="141160"/>
                </a:lnTo>
                <a:cubicBezTo>
                  <a:pt x="134493" y="124777"/>
                  <a:pt x="151638" y="110395"/>
                  <a:pt x="171450" y="98869"/>
                </a:cubicBezTo>
                <a:cubicBezTo>
                  <a:pt x="191262" y="87439"/>
                  <a:pt x="212312" y="79819"/>
                  <a:pt x="233553" y="75819"/>
                </a:cubicBezTo>
                <a:lnTo>
                  <a:pt x="240411" y="62198"/>
                </a:lnTo>
                <a:cubicBezTo>
                  <a:pt x="247364" y="61246"/>
                  <a:pt x="254317" y="60579"/>
                  <a:pt x="261271" y="60293"/>
                </a:cubicBezTo>
                <a:lnTo>
                  <a:pt x="261271" y="40862"/>
                </a:lnTo>
                <a:lnTo>
                  <a:pt x="265557" y="36576"/>
                </a:lnTo>
                <a:lnTo>
                  <a:pt x="265557" y="0"/>
                </a:lnTo>
                <a:cubicBezTo>
                  <a:pt x="169259" y="1619"/>
                  <a:pt x="85249" y="53721"/>
                  <a:pt x="38767" y="130873"/>
                </a:cubicBezTo>
                <a:lnTo>
                  <a:pt x="70485" y="149162"/>
                </a:lnTo>
                <a:lnTo>
                  <a:pt x="76200" y="147733"/>
                </a:lnTo>
                <a:close/>
                <a:moveTo>
                  <a:pt x="464058" y="392430"/>
                </a:moveTo>
                <a:lnTo>
                  <a:pt x="447199" y="382714"/>
                </a:lnTo>
                <a:cubicBezTo>
                  <a:pt x="443484" y="388620"/>
                  <a:pt x="439484" y="394335"/>
                  <a:pt x="435102" y="399859"/>
                </a:cubicBezTo>
                <a:lnTo>
                  <a:pt x="419862" y="398907"/>
                </a:lnTo>
                <a:cubicBezTo>
                  <a:pt x="405765" y="415290"/>
                  <a:pt x="388620" y="429673"/>
                  <a:pt x="368808" y="441198"/>
                </a:cubicBezTo>
                <a:cubicBezTo>
                  <a:pt x="348996" y="452628"/>
                  <a:pt x="327946" y="460248"/>
                  <a:pt x="306705" y="464248"/>
                </a:cubicBezTo>
                <a:lnTo>
                  <a:pt x="299847" y="477964"/>
                </a:lnTo>
                <a:cubicBezTo>
                  <a:pt x="292894" y="478917"/>
                  <a:pt x="285940" y="479584"/>
                  <a:pt x="278987" y="479869"/>
                </a:cubicBezTo>
                <a:lnTo>
                  <a:pt x="278987" y="499300"/>
                </a:lnTo>
                <a:lnTo>
                  <a:pt x="274701" y="503587"/>
                </a:lnTo>
                <a:lnTo>
                  <a:pt x="274701" y="540163"/>
                </a:lnTo>
                <a:cubicBezTo>
                  <a:pt x="370999" y="538543"/>
                  <a:pt x="455009" y="486442"/>
                  <a:pt x="501491" y="409289"/>
                </a:cubicBezTo>
                <a:lnTo>
                  <a:pt x="469773" y="391001"/>
                </a:lnTo>
                <a:lnTo>
                  <a:pt x="464058" y="392430"/>
                </a:lnTo>
                <a:close/>
                <a:moveTo>
                  <a:pt x="261175" y="499300"/>
                </a:moveTo>
                <a:lnTo>
                  <a:pt x="261175" y="479869"/>
                </a:lnTo>
                <a:cubicBezTo>
                  <a:pt x="254222" y="479584"/>
                  <a:pt x="247174" y="478917"/>
                  <a:pt x="240316" y="477964"/>
                </a:cubicBezTo>
                <a:lnTo>
                  <a:pt x="233458" y="464344"/>
                </a:lnTo>
                <a:cubicBezTo>
                  <a:pt x="190310" y="456152"/>
                  <a:pt x="150114" y="433768"/>
                  <a:pt x="120396" y="399097"/>
                </a:cubicBezTo>
                <a:lnTo>
                  <a:pt x="105156" y="400050"/>
                </a:lnTo>
                <a:cubicBezTo>
                  <a:pt x="100870" y="394621"/>
                  <a:pt x="96869" y="388906"/>
                  <a:pt x="93059" y="382905"/>
                </a:cubicBezTo>
                <a:lnTo>
                  <a:pt x="76200" y="392430"/>
                </a:lnTo>
                <a:lnTo>
                  <a:pt x="70390" y="390906"/>
                </a:lnTo>
                <a:lnTo>
                  <a:pt x="38671" y="409194"/>
                </a:lnTo>
                <a:cubicBezTo>
                  <a:pt x="85154" y="486346"/>
                  <a:pt x="169164" y="538448"/>
                  <a:pt x="265462" y="540067"/>
                </a:cubicBezTo>
                <a:lnTo>
                  <a:pt x="265462" y="503491"/>
                </a:lnTo>
                <a:lnTo>
                  <a:pt x="261175" y="499300"/>
                </a:lnTo>
                <a:close/>
                <a:moveTo>
                  <a:pt x="65627" y="382714"/>
                </a:moveTo>
                <a:lnTo>
                  <a:pt x="67151" y="376904"/>
                </a:lnTo>
                <a:lnTo>
                  <a:pt x="84011" y="367189"/>
                </a:lnTo>
                <a:cubicBezTo>
                  <a:pt x="80772" y="360902"/>
                  <a:pt x="77819" y="354616"/>
                  <a:pt x="75152" y="348139"/>
                </a:cubicBezTo>
                <a:lnTo>
                  <a:pt x="83534" y="335375"/>
                </a:lnTo>
                <a:cubicBezTo>
                  <a:pt x="68390" y="292227"/>
                  <a:pt x="69056" y="246221"/>
                  <a:pt x="83534" y="204788"/>
                </a:cubicBezTo>
                <a:lnTo>
                  <a:pt x="75152" y="192024"/>
                </a:lnTo>
                <a:cubicBezTo>
                  <a:pt x="77724" y="185547"/>
                  <a:pt x="80677" y="179165"/>
                  <a:pt x="83915" y="172974"/>
                </a:cubicBezTo>
                <a:lnTo>
                  <a:pt x="67056" y="163258"/>
                </a:lnTo>
                <a:lnTo>
                  <a:pt x="65532" y="157448"/>
                </a:lnTo>
                <a:lnTo>
                  <a:pt x="33814" y="139160"/>
                </a:lnTo>
                <a:cubicBezTo>
                  <a:pt x="12287" y="177927"/>
                  <a:pt x="0" y="222599"/>
                  <a:pt x="0" y="270129"/>
                </a:cubicBezTo>
                <a:cubicBezTo>
                  <a:pt x="0" y="317659"/>
                  <a:pt x="12287" y="362236"/>
                  <a:pt x="33814" y="401002"/>
                </a:cubicBezTo>
                <a:lnTo>
                  <a:pt x="65627" y="38271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6F24B008-7984-DC10-FB95-03219F60AAC1}"/>
              </a:ext>
            </a:extLst>
          </p:cNvPr>
          <p:cNvCxnSpPr>
            <a:stCxn id="86" idx="1"/>
            <a:endCxn id="93" idx="3"/>
          </p:cNvCxnSpPr>
          <p:nvPr/>
        </p:nvCxnSpPr>
        <p:spPr>
          <a:xfrm flipH="1" flipV="1">
            <a:off x="9273278" y="3114645"/>
            <a:ext cx="7877" cy="237701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任意多边形: 形状 91">
            <a:extLst>
              <a:ext uri="{FF2B5EF4-FFF2-40B4-BE49-F238E27FC236}">
                <a16:creationId xmlns:a16="http://schemas.microsoft.com/office/drawing/2014/main" id="{38B04198-9CAB-ACE1-42B9-93749D2BFE1C}"/>
              </a:ext>
            </a:extLst>
          </p:cNvPr>
          <p:cNvSpPr/>
          <p:nvPr/>
        </p:nvSpPr>
        <p:spPr>
          <a:xfrm flipV="1">
            <a:off x="9273279" y="2389892"/>
            <a:ext cx="1991209" cy="735616"/>
          </a:xfrm>
          <a:custGeom>
            <a:avLst/>
            <a:gdLst>
              <a:gd name="connsiteX0" fmla="*/ 240502 w 8483600"/>
              <a:gd name="connsiteY0" fmla="*/ 0 h 4902200"/>
              <a:gd name="connsiteX1" fmla="*/ 3708375 w 8483600"/>
              <a:gd name="connsiteY1" fmla="*/ 0 h 4902200"/>
              <a:gd name="connsiteX2" fmla="*/ 3759729 w 8483600"/>
              <a:gd name="connsiteY2" fmla="*/ 56516 h 4902200"/>
              <a:gd name="connsiteX3" fmla="*/ 4723873 w 8483600"/>
              <a:gd name="connsiteY3" fmla="*/ 56516 h 4902200"/>
              <a:gd name="connsiteX4" fmla="*/ 4775228 w 8483600"/>
              <a:gd name="connsiteY4" fmla="*/ 0 h 4902200"/>
              <a:gd name="connsiteX5" fmla="*/ 8243098 w 8483600"/>
              <a:gd name="connsiteY5" fmla="*/ 0 h 4902200"/>
              <a:gd name="connsiteX6" fmla="*/ 8483600 w 8483600"/>
              <a:gd name="connsiteY6" fmla="*/ 240502 h 4902200"/>
              <a:gd name="connsiteX7" fmla="*/ 8483600 w 8483600"/>
              <a:gd name="connsiteY7" fmla="*/ 2864087 h 4902200"/>
              <a:gd name="connsiteX8" fmla="*/ 8370316 w 8483600"/>
              <a:gd name="connsiteY8" fmla="*/ 2890519 h 4902200"/>
              <a:gd name="connsiteX9" fmla="*/ 8370316 w 8483600"/>
              <a:gd name="connsiteY9" fmla="*/ 3660141 h 4902200"/>
              <a:gd name="connsiteX10" fmla="*/ 8483600 w 8483600"/>
              <a:gd name="connsiteY10" fmla="*/ 3686574 h 4902200"/>
              <a:gd name="connsiteX11" fmla="*/ 8483600 w 8483600"/>
              <a:gd name="connsiteY11" fmla="*/ 4902200 h 4902200"/>
              <a:gd name="connsiteX12" fmla="*/ 5032306 w 8483600"/>
              <a:gd name="connsiteY12" fmla="*/ 4902200 h 4902200"/>
              <a:gd name="connsiteX13" fmla="*/ 4789076 w 8483600"/>
              <a:gd name="connsiteY13" fmla="*/ 4658970 h 4902200"/>
              <a:gd name="connsiteX14" fmla="*/ 3694527 w 8483600"/>
              <a:gd name="connsiteY14" fmla="*/ 4658970 h 4902200"/>
              <a:gd name="connsiteX15" fmla="*/ 3451297 w 8483600"/>
              <a:gd name="connsiteY15" fmla="*/ 4902200 h 4902200"/>
              <a:gd name="connsiteX16" fmla="*/ 0 w 8483600"/>
              <a:gd name="connsiteY16" fmla="*/ 4902200 h 4902200"/>
              <a:gd name="connsiteX17" fmla="*/ 0 w 8483600"/>
              <a:gd name="connsiteY17" fmla="*/ 2147334 h 4902200"/>
              <a:gd name="connsiteX18" fmla="*/ 113284 w 8483600"/>
              <a:gd name="connsiteY18" fmla="*/ 2120901 h 4902200"/>
              <a:gd name="connsiteX19" fmla="*/ 113284 w 8483600"/>
              <a:gd name="connsiteY19" fmla="*/ 1351279 h 4902200"/>
              <a:gd name="connsiteX20" fmla="*/ 0 w 8483600"/>
              <a:gd name="connsiteY20" fmla="*/ 1324847 h 4902200"/>
              <a:gd name="connsiteX21" fmla="*/ 0 w 8483600"/>
              <a:gd name="connsiteY21" fmla="*/ 240502 h 49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83600" h="4902200">
                <a:moveTo>
                  <a:pt x="240502" y="0"/>
                </a:moveTo>
                <a:lnTo>
                  <a:pt x="3708375" y="0"/>
                </a:lnTo>
                <a:lnTo>
                  <a:pt x="3759729" y="56516"/>
                </a:lnTo>
                <a:lnTo>
                  <a:pt x="4723873" y="56516"/>
                </a:lnTo>
                <a:lnTo>
                  <a:pt x="4775228" y="0"/>
                </a:lnTo>
                <a:lnTo>
                  <a:pt x="8243098" y="0"/>
                </a:lnTo>
                <a:lnTo>
                  <a:pt x="8483600" y="240502"/>
                </a:lnTo>
                <a:lnTo>
                  <a:pt x="8483600" y="2864087"/>
                </a:lnTo>
                <a:lnTo>
                  <a:pt x="8370316" y="2890519"/>
                </a:lnTo>
                <a:lnTo>
                  <a:pt x="8370316" y="3660141"/>
                </a:lnTo>
                <a:lnTo>
                  <a:pt x="8483600" y="3686574"/>
                </a:lnTo>
                <a:lnTo>
                  <a:pt x="8483600" y="4902200"/>
                </a:lnTo>
                <a:lnTo>
                  <a:pt x="5032306" y="4902200"/>
                </a:lnTo>
                <a:lnTo>
                  <a:pt x="4789076" y="4658970"/>
                </a:lnTo>
                <a:lnTo>
                  <a:pt x="3694527" y="4658970"/>
                </a:lnTo>
                <a:lnTo>
                  <a:pt x="3451297" y="4902200"/>
                </a:lnTo>
                <a:lnTo>
                  <a:pt x="0" y="4902200"/>
                </a:lnTo>
                <a:lnTo>
                  <a:pt x="0" y="2147334"/>
                </a:lnTo>
                <a:lnTo>
                  <a:pt x="113284" y="2120901"/>
                </a:lnTo>
                <a:lnTo>
                  <a:pt x="113284" y="1351279"/>
                </a:lnTo>
                <a:lnTo>
                  <a:pt x="0" y="1324847"/>
                </a:lnTo>
                <a:lnTo>
                  <a:pt x="0" y="240502"/>
                </a:lnTo>
                <a:close/>
              </a:path>
            </a:pathLst>
          </a:cu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93" name="直角三角形 92">
            <a:extLst>
              <a:ext uri="{FF2B5EF4-FFF2-40B4-BE49-F238E27FC236}">
                <a16:creationId xmlns:a16="http://schemas.microsoft.com/office/drawing/2014/main" id="{8F5366CD-2E39-931B-2FC3-918E3B531380}"/>
              </a:ext>
            </a:extLst>
          </p:cNvPr>
          <p:cNvSpPr/>
          <p:nvPr/>
        </p:nvSpPr>
        <p:spPr>
          <a:xfrm rot="16200000" flipV="1">
            <a:off x="9279407" y="3097654"/>
            <a:ext cx="21725" cy="33982"/>
          </a:xfrm>
          <a:prstGeom prst="rtTriangle">
            <a:avLst/>
          </a:pr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94" name="直角三角形 93">
            <a:extLst>
              <a:ext uri="{FF2B5EF4-FFF2-40B4-BE49-F238E27FC236}">
                <a16:creationId xmlns:a16="http://schemas.microsoft.com/office/drawing/2014/main" id="{02536631-C450-E076-9647-B6CBB898CB99}"/>
              </a:ext>
            </a:extLst>
          </p:cNvPr>
          <p:cNvSpPr/>
          <p:nvPr/>
        </p:nvSpPr>
        <p:spPr>
          <a:xfrm rot="5400000" flipH="1" flipV="1">
            <a:off x="11236634" y="3097655"/>
            <a:ext cx="21725" cy="33982"/>
          </a:xfrm>
          <a:prstGeom prst="rtTriangle">
            <a:avLst/>
          </a:pr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95" name="梯形 94">
            <a:extLst>
              <a:ext uri="{FF2B5EF4-FFF2-40B4-BE49-F238E27FC236}">
                <a16:creationId xmlns:a16="http://schemas.microsoft.com/office/drawing/2014/main" id="{3274A773-A226-451F-9AC8-A826874543CA}"/>
              </a:ext>
            </a:extLst>
          </p:cNvPr>
          <p:cNvSpPr/>
          <p:nvPr/>
        </p:nvSpPr>
        <p:spPr>
          <a:xfrm rot="16200000" flipV="1">
            <a:off x="9226271" y="2857021"/>
            <a:ext cx="109961" cy="15946"/>
          </a:xfrm>
          <a:prstGeom prst="trapezoid">
            <a:avLst>
              <a:gd name="adj" fmla="val 23332"/>
            </a:avLst>
          </a:pr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96" name="梯形 95">
            <a:extLst>
              <a:ext uri="{FF2B5EF4-FFF2-40B4-BE49-F238E27FC236}">
                <a16:creationId xmlns:a16="http://schemas.microsoft.com/office/drawing/2014/main" id="{6F235332-1EF2-0C3B-22EA-A9EF3DF6D469}"/>
              </a:ext>
            </a:extLst>
          </p:cNvPr>
          <p:cNvSpPr/>
          <p:nvPr/>
        </p:nvSpPr>
        <p:spPr>
          <a:xfrm rot="5400000" flipH="1" flipV="1">
            <a:off x="11201533" y="2626302"/>
            <a:ext cx="109961" cy="15946"/>
          </a:xfrm>
          <a:prstGeom prst="trapezoid">
            <a:avLst>
              <a:gd name="adj" fmla="val 23332"/>
            </a:avLst>
          </a:pr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97" name="任意多边形: 形状 96">
            <a:extLst>
              <a:ext uri="{FF2B5EF4-FFF2-40B4-BE49-F238E27FC236}">
                <a16:creationId xmlns:a16="http://schemas.microsoft.com/office/drawing/2014/main" id="{AD7CB5BA-ED32-1031-751F-5E8D17EAF1CB}"/>
              </a:ext>
            </a:extLst>
          </p:cNvPr>
          <p:cNvSpPr/>
          <p:nvPr/>
        </p:nvSpPr>
        <p:spPr>
          <a:xfrm flipV="1">
            <a:off x="10099421" y="2389893"/>
            <a:ext cx="338923" cy="29920"/>
          </a:xfrm>
          <a:custGeom>
            <a:avLst/>
            <a:gdLst>
              <a:gd name="connsiteX0" fmla="*/ 188346 w 1443988"/>
              <a:gd name="connsiteY0" fmla="*/ 0 h 199390"/>
              <a:gd name="connsiteX1" fmla="*/ 1255642 w 1443988"/>
              <a:gd name="connsiteY1" fmla="*/ 0 h 199390"/>
              <a:gd name="connsiteX2" fmla="*/ 1443988 w 1443988"/>
              <a:gd name="connsiteY2" fmla="*/ 199390 h 199390"/>
              <a:gd name="connsiteX3" fmla="*/ 1397375 w 1443988"/>
              <a:gd name="connsiteY3" fmla="*/ 199390 h 199390"/>
              <a:gd name="connsiteX4" fmla="*/ 1232782 w 1443988"/>
              <a:gd name="connsiteY4" fmla="*/ 25146 h 199390"/>
              <a:gd name="connsiteX5" fmla="*/ 211206 w 1443988"/>
              <a:gd name="connsiteY5" fmla="*/ 25146 h 199390"/>
              <a:gd name="connsiteX6" fmla="*/ 46613 w 1443988"/>
              <a:gd name="connsiteY6" fmla="*/ 199390 h 199390"/>
              <a:gd name="connsiteX7" fmla="*/ 0 w 1443988"/>
              <a:gd name="connsiteY7" fmla="*/ 199390 h 1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988" h="199390">
                <a:moveTo>
                  <a:pt x="188346" y="0"/>
                </a:moveTo>
                <a:lnTo>
                  <a:pt x="1255642" y="0"/>
                </a:lnTo>
                <a:lnTo>
                  <a:pt x="1443988" y="199390"/>
                </a:lnTo>
                <a:lnTo>
                  <a:pt x="1397375" y="199390"/>
                </a:lnTo>
                <a:lnTo>
                  <a:pt x="1232782" y="25146"/>
                </a:lnTo>
                <a:lnTo>
                  <a:pt x="211206" y="25146"/>
                </a:lnTo>
                <a:lnTo>
                  <a:pt x="46613" y="199390"/>
                </a:lnTo>
                <a:lnTo>
                  <a:pt x="0" y="199390"/>
                </a:lnTo>
                <a:close/>
              </a:path>
            </a:pathLst>
          </a:cu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98" name="梯形 97">
            <a:extLst>
              <a:ext uri="{FF2B5EF4-FFF2-40B4-BE49-F238E27FC236}">
                <a16:creationId xmlns:a16="http://schemas.microsoft.com/office/drawing/2014/main" id="{91B86885-6ADD-C7F9-0971-1CA5873BEBDA}"/>
              </a:ext>
            </a:extLst>
          </p:cNvPr>
          <p:cNvSpPr/>
          <p:nvPr/>
        </p:nvSpPr>
        <p:spPr>
          <a:xfrm flipV="1">
            <a:off x="10130273" y="2389892"/>
            <a:ext cx="277219" cy="17914"/>
          </a:xfrm>
          <a:prstGeom prst="trapezoid">
            <a:avLst>
              <a:gd name="adj" fmla="val 90868"/>
            </a:avLst>
          </a:pr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99" name="半闭框 98">
            <a:extLst>
              <a:ext uri="{FF2B5EF4-FFF2-40B4-BE49-F238E27FC236}">
                <a16:creationId xmlns:a16="http://schemas.microsoft.com/office/drawing/2014/main" id="{CE8491C6-23DB-796E-8915-EDE3F63F314D}"/>
              </a:ext>
            </a:extLst>
          </p:cNvPr>
          <p:cNvSpPr/>
          <p:nvPr/>
        </p:nvSpPr>
        <p:spPr>
          <a:xfrm rot="5400000" flipV="1">
            <a:off x="9288976" y="2374200"/>
            <a:ext cx="55648" cy="87041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00" name="半闭框 99">
            <a:extLst>
              <a:ext uri="{FF2B5EF4-FFF2-40B4-BE49-F238E27FC236}">
                <a16:creationId xmlns:a16="http://schemas.microsoft.com/office/drawing/2014/main" id="{B9AFFE97-43EC-2ED6-CD01-F27D5CF7D9B9}"/>
              </a:ext>
            </a:extLst>
          </p:cNvPr>
          <p:cNvSpPr/>
          <p:nvPr/>
        </p:nvSpPr>
        <p:spPr>
          <a:xfrm rot="16200000" flipH="1" flipV="1">
            <a:off x="11193145" y="2374202"/>
            <a:ext cx="55648" cy="87041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1">
              <a:lumMod val="75000"/>
              <a:alpha val="6000"/>
            </a:schemeClr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160165EE-9BD3-22ED-3760-29F7CE15DA8D}"/>
              </a:ext>
            </a:extLst>
          </p:cNvPr>
          <p:cNvSpPr txBox="1"/>
          <p:nvPr/>
        </p:nvSpPr>
        <p:spPr>
          <a:xfrm>
            <a:off x="9286647" y="2526867"/>
            <a:ext cx="196447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20XX</a:t>
            </a:r>
            <a:r>
              <a:rPr lang="zh-CN" altLang="en-US" sz="2400" b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年</a:t>
            </a:r>
            <a:r>
              <a:rPr lang="en-US" altLang="zh-CN" sz="2400" b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X</a:t>
            </a:r>
            <a:r>
              <a:rPr lang="zh-CN" altLang="en-US" sz="2400" b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月</a:t>
            </a: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4D139F44-E73F-06ED-C40C-828207E0C477}"/>
              </a:ext>
            </a:extLst>
          </p:cNvPr>
          <p:cNvSpPr txBox="1"/>
          <p:nvPr/>
        </p:nvSpPr>
        <p:spPr>
          <a:xfrm>
            <a:off x="9421789" y="3317250"/>
            <a:ext cx="2324352" cy="98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56251" tIns="28126" rIns="56251" bIns="28126" rtlCol="0">
            <a:no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</a:pPr>
            <a:r>
              <a:rPr lang="zh-CN" altLang="en-US" sz="1600">
                <a:ln>
                  <a:noFill/>
                </a:ln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在这里输入你的正文，阐述与关键词标题相关的具体内容。</a:t>
            </a:r>
            <a:endParaRPr lang="zh-CN" altLang="en-US" sz="1600" dirty="0">
              <a:ln>
                <a:noFill/>
              </a:ln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1B93E72-B1C9-92AC-9B77-04E83389C4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项目背景 </a:t>
            </a:r>
            <a:r>
              <a:rPr lang="en-US" altLang="zh-CN"/>
              <a:t>— </a:t>
            </a:r>
            <a:r>
              <a:rPr lang="zh-CN" altLang="en-US"/>
              <a:t>时间周期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9636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şḷïḓ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图片 88">
            <a:extLst>
              <a:ext uri="{FF2B5EF4-FFF2-40B4-BE49-F238E27FC236}">
                <a16:creationId xmlns:a16="http://schemas.microsoft.com/office/drawing/2014/main" id="{2B053101-D2F7-5386-EA4A-9093851BE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56" r="20556"/>
          <a:stretch/>
        </p:blipFill>
        <p:spPr>
          <a:xfrm>
            <a:off x="0" y="4871658"/>
            <a:ext cx="12192000" cy="1987468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4D2F84D-9EA6-39EE-1AF7-3345AD76E9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项目背景 </a:t>
            </a:r>
            <a:r>
              <a:rPr lang="en-US" altLang="zh-CN"/>
              <a:t>— </a:t>
            </a:r>
            <a:r>
              <a:rPr lang="zh-CN" altLang="en-US"/>
              <a:t>推广策略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EAEADB27-7A73-299D-6DC2-E7F163B8EDD6}"/>
              </a:ext>
            </a:extLst>
          </p:cNvPr>
          <p:cNvSpPr/>
          <p:nvPr/>
        </p:nvSpPr>
        <p:spPr>
          <a:xfrm rot="10800000" flipV="1">
            <a:off x="241301" y="5538898"/>
            <a:ext cx="3986510" cy="407686"/>
          </a:xfrm>
          <a:prstGeom prst="rect">
            <a:avLst/>
          </a:prstGeom>
          <a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534" r="2552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22E81B23-73DC-4DD5-EF8C-2A400A3C441B}"/>
              </a:ext>
            </a:extLst>
          </p:cNvPr>
          <p:cNvSpPr/>
          <p:nvPr/>
        </p:nvSpPr>
        <p:spPr>
          <a:xfrm>
            <a:off x="814941" y="1743866"/>
            <a:ext cx="2839230" cy="3998878"/>
          </a:xfrm>
          <a:custGeom>
            <a:avLst/>
            <a:gdLst>
              <a:gd name="connsiteX0" fmla="*/ 240502 w 8483600"/>
              <a:gd name="connsiteY0" fmla="*/ 0 h 4902200"/>
              <a:gd name="connsiteX1" fmla="*/ 3708375 w 8483600"/>
              <a:gd name="connsiteY1" fmla="*/ 0 h 4902200"/>
              <a:gd name="connsiteX2" fmla="*/ 3759729 w 8483600"/>
              <a:gd name="connsiteY2" fmla="*/ 56516 h 4902200"/>
              <a:gd name="connsiteX3" fmla="*/ 4723873 w 8483600"/>
              <a:gd name="connsiteY3" fmla="*/ 56516 h 4902200"/>
              <a:gd name="connsiteX4" fmla="*/ 4775228 w 8483600"/>
              <a:gd name="connsiteY4" fmla="*/ 0 h 4902200"/>
              <a:gd name="connsiteX5" fmla="*/ 8243098 w 8483600"/>
              <a:gd name="connsiteY5" fmla="*/ 0 h 4902200"/>
              <a:gd name="connsiteX6" fmla="*/ 8483600 w 8483600"/>
              <a:gd name="connsiteY6" fmla="*/ 240502 h 4902200"/>
              <a:gd name="connsiteX7" fmla="*/ 8483600 w 8483600"/>
              <a:gd name="connsiteY7" fmla="*/ 2864087 h 4902200"/>
              <a:gd name="connsiteX8" fmla="*/ 8370316 w 8483600"/>
              <a:gd name="connsiteY8" fmla="*/ 2890519 h 4902200"/>
              <a:gd name="connsiteX9" fmla="*/ 8370316 w 8483600"/>
              <a:gd name="connsiteY9" fmla="*/ 3660141 h 4902200"/>
              <a:gd name="connsiteX10" fmla="*/ 8483600 w 8483600"/>
              <a:gd name="connsiteY10" fmla="*/ 3686574 h 4902200"/>
              <a:gd name="connsiteX11" fmla="*/ 8483600 w 8483600"/>
              <a:gd name="connsiteY11" fmla="*/ 4902200 h 4902200"/>
              <a:gd name="connsiteX12" fmla="*/ 5032306 w 8483600"/>
              <a:gd name="connsiteY12" fmla="*/ 4902200 h 4902200"/>
              <a:gd name="connsiteX13" fmla="*/ 4789076 w 8483600"/>
              <a:gd name="connsiteY13" fmla="*/ 4658970 h 4902200"/>
              <a:gd name="connsiteX14" fmla="*/ 3694527 w 8483600"/>
              <a:gd name="connsiteY14" fmla="*/ 4658970 h 4902200"/>
              <a:gd name="connsiteX15" fmla="*/ 3451297 w 8483600"/>
              <a:gd name="connsiteY15" fmla="*/ 4902200 h 4902200"/>
              <a:gd name="connsiteX16" fmla="*/ 0 w 8483600"/>
              <a:gd name="connsiteY16" fmla="*/ 4902200 h 4902200"/>
              <a:gd name="connsiteX17" fmla="*/ 0 w 8483600"/>
              <a:gd name="connsiteY17" fmla="*/ 2147334 h 4902200"/>
              <a:gd name="connsiteX18" fmla="*/ 113284 w 8483600"/>
              <a:gd name="connsiteY18" fmla="*/ 2120901 h 4902200"/>
              <a:gd name="connsiteX19" fmla="*/ 113284 w 8483600"/>
              <a:gd name="connsiteY19" fmla="*/ 1351279 h 4902200"/>
              <a:gd name="connsiteX20" fmla="*/ 0 w 8483600"/>
              <a:gd name="connsiteY20" fmla="*/ 1324847 h 4902200"/>
              <a:gd name="connsiteX21" fmla="*/ 0 w 8483600"/>
              <a:gd name="connsiteY21" fmla="*/ 240502 h 49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83600" h="4902200">
                <a:moveTo>
                  <a:pt x="240502" y="0"/>
                </a:moveTo>
                <a:lnTo>
                  <a:pt x="3708375" y="0"/>
                </a:lnTo>
                <a:lnTo>
                  <a:pt x="3759729" y="56516"/>
                </a:lnTo>
                <a:lnTo>
                  <a:pt x="4723873" y="56516"/>
                </a:lnTo>
                <a:lnTo>
                  <a:pt x="4775228" y="0"/>
                </a:lnTo>
                <a:lnTo>
                  <a:pt x="8243098" y="0"/>
                </a:lnTo>
                <a:lnTo>
                  <a:pt x="8483600" y="240502"/>
                </a:lnTo>
                <a:lnTo>
                  <a:pt x="8483600" y="2864087"/>
                </a:lnTo>
                <a:lnTo>
                  <a:pt x="8370316" y="2890519"/>
                </a:lnTo>
                <a:lnTo>
                  <a:pt x="8370316" y="3660141"/>
                </a:lnTo>
                <a:lnTo>
                  <a:pt x="8483600" y="3686574"/>
                </a:lnTo>
                <a:lnTo>
                  <a:pt x="8483600" y="4902200"/>
                </a:lnTo>
                <a:lnTo>
                  <a:pt x="5032306" y="4902200"/>
                </a:lnTo>
                <a:lnTo>
                  <a:pt x="4789076" y="4658970"/>
                </a:lnTo>
                <a:lnTo>
                  <a:pt x="3694527" y="4658970"/>
                </a:lnTo>
                <a:lnTo>
                  <a:pt x="3451297" y="4902200"/>
                </a:lnTo>
                <a:lnTo>
                  <a:pt x="0" y="4902200"/>
                </a:lnTo>
                <a:lnTo>
                  <a:pt x="0" y="2147334"/>
                </a:lnTo>
                <a:lnTo>
                  <a:pt x="113284" y="2120901"/>
                </a:lnTo>
                <a:lnTo>
                  <a:pt x="113284" y="1351279"/>
                </a:lnTo>
                <a:lnTo>
                  <a:pt x="0" y="1324847"/>
                </a:lnTo>
                <a:lnTo>
                  <a:pt x="0" y="24050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0" name="直角三角形 69">
            <a:extLst>
              <a:ext uri="{FF2B5EF4-FFF2-40B4-BE49-F238E27FC236}">
                <a16:creationId xmlns:a16="http://schemas.microsoft.com/office/drawing/2014/main" id="{B1A03376-174D-6CDE-0AD9-FE5FE0B75E4E}"/>
              </a:ext>
            </a:extLst>
          </p:cNvPr>
          <p:cNvSpPr/>
          <p:nvPr/>
        </p:nvSpPr>
        <p:spPr>
          <a:xfrm rot="5400000">
            <a:off x="780118" y="1778688"/>
            <a:ext cx="118102" cy="48454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1" name="直角三角形 70">
            <a:extLst>
              <a:ext uri="{FF2B5EF4-FFF2-40B4-BE49-F238E27FC236}">
                <a16:creationId xmlns:a16="http://schemas.microsoft.com/office/drawing/2014/main" id="{66C825D2-1D2B-CEF9-EA1E-2AF219679860}"/>
              </a:ext>
            </a:extLst>
          </p:cNvPr>
          <p:cNvSpPr/>
          <p:nvPr/>
        </p:nvSpPr>
        <p:spPr>
          <a:xfrm rot="16200000" flipH="1">
            <a:off x="3570894" y="1778688"/>
            <a:ext cx="118102" cy="48454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2" name="梯形 71">
            <a:extLst>
              <a:ext uri="{FF2B5EF4-FFF2-40B4-BE49-F238E27FC236}">
                <a16:creationId xmlns:a16="http://schemas.microsoft.com/office/drawing/2014/main" id="{F3912CB7-013C-DBFB-452C-5342CC5CAC0E}"/>
              </a:ext>
            </a:extLst>
          </p:cNvPr>
          <p:cNvSpPr/>
          <p:nvPr/>
        </p:nvSpPr>
        <p:spPr>
          <a:xfrm rot="5400000">
            <a:off x="527431" y="3148678"/>
            <a:ext cx="597760" cy="22738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3" name="梯形 72">
            <a:extLst>
              <a:ext uri="{FF2B5EF4-FFF2-40B4-BE49-F238E27FC236}">
                <a16:creationId xmlns:a16="http://schemas.microsoft.com/office/drawing/2014/main" id="{BB796188-0DCD-F576-E39E-755D602B5CA5}"/>
              </a:ext>
            </a:extLst>
          </p:cNvPr>
          <p:cNvSpPr/>
          <p:nvPr/>
        </p:nvSpPr>
        <p:spPr>
          <a:xfrm rot="16200000" flipH="1">
            <a:off x="3343923" y="4402888"/>
            <a:ext cx="597760" cy="22738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254C03BB-7B8F-94D0-0CBC-B159C36D27CE}"/>
              </a:ext>
            </a:extLst>
          </p:cNvPr>
          <p:cNvSpPr/>
          <p:nvPr/>
        </p:nvSpPr>
        <p:spPr>
          <a:xfrm>
            <a:off x="2018131" y="5620674"/>
            <a:ext cx="432854" cy="122069"/>
          </a:xfrm>
          <a:custGeom>
            <a:avLst/>
            <a:gdLst>
              <a:gd name="connsiteX0" fmla="*/ 188346 w 1443988"/>
              <a:gd name="connsiteY0" fmla="*/ 0 h 199390"/>
              <a:gd name="connsiteX1" fmla="*/ 1255642 w 1443988"/>
              <a:gd name="connsiteY1" fmla="*/ 0 h 199390"/>
              <a:gd name="connsiteX2" fmla="*/ 1443988 w 1443988"/>
              <a:gd name="connsiteY2" fmla="*/ 199390 h 199390"/>
              <a:gd name="connsiteX3" fmla="*/ 1397375 w 1443988"/>
              <a:gd name="connsiteY3" fmla="*/ 199390 h 199390"/>
              <a:gd name="connsiteX4" fmla="*/ 1232782 w 1443988"/>
              <a:gd name="connsiteY4" fmla="*/ 25146 h 199390"/>
              <a:gd name="connsiteX5" fmla="*/ 211206 w 1443988"/>
              <a:gd name="connsiteY5" fmla="*/ 25146 h 199390"/>
              <a:gd name="connsiteX6" fmla="*/ 46613 w 1443988"/>
              <a:gd name="connsiteY6" fmla="*/ 199390 h 199390"/>
              <a:gd name="connsiteX7" fmla="*/ 0 w 1443988"/>
              <a:gd name="connsiteY7" fmla="*/ 199390 h 1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988" h="199390">
                <a:moveTo>
                  <a:pt x="188346" y="0"/>
                </a:moveTo>
                <a:lnTo>
                  <a:pt x="1255642" y="0"/>
                </a:lnTo>
                <a:lnTo>
                  <a:pt x="1443988" y="199390"/>
                </a:lnTo>
                <a:lnTo>
                  <a:pt x="1397375" y="199390"/>
                </a:lnTo>
                <a:lnTo>
                  <a:pt x="1232782" y="25146"/>
                </a:lnTo>
                <a:lnTo>
                  <a:pt x="211206" y="25146"/>
                </a:lnTo>
                <a:lnTo>
                  <a:pt x="46613" y="199390"/>
                </a:lnTo>
                <a:lnTo>
                  <a:pt x="0" y="19939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5" name="梯形 74">
            <a:extLst>
              <a:ext uri="{FF2B5EF4-FFF2-40B4-BE49-F238E27FC236}">
                <a16:creationId xmlns:a16="http://schemas.microsoft.com/office/drawing/2014/main" id="{0795F773-4342-CE74-BFDD-B95ED6712053}"/>
              </a:ext>
            </a:extLst>
          </p:cNvPr>
          <p:cNvSpPr/>
          <p:nvPr/>
        </p:nvSpPr>
        <p:spPr>
          <a:xfrm>
            <a:off x="2107643" y="5697022"/>
            <a:ext cx="253830" cy="45719"/>
          </a:xfrm>
          <a:prstGeom prst="trapezoid">
            <a:avLst>
              <a:gd name="adj" fmla="val 28962"/>
            </a:avLst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6" name="半闭框 75">
            <a:extLst>
              <a:ext uri="{FF2B5EF4-FFF2-40B4-BE49-F238E27FC236}">
                <a16:creationId xmlns:a16="http://schemas.microsoft.com/office/drawing/2014/main" id="{DA81ACB1-E4B9-C411-B58C-14C0C8C91E7D}"/>
              </a:ext>
            </a:extLst>
          </p:cNvPr>
          <p:cNvSpPr/>
          <p:nvPr/>
        </p:nvSpPr>
        <p:spPr>
          <a:xfrm rot="16200000">
            <a:off x="725744" y="5529435"/>
            <a:ext cx="302506" cy="124110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半闭框 76">
            <a:extLst>
              <a:ext uri="{FF2B5EF4-FFF2-40B4-BE49-F238E27FC236}">
                <a16:creationId xmlns:a16="http://schemas.microsoft.com/office/drawing/2014/main" id="{5A66B4E9-E200-F5E9-000B-617617177160}"/>
              </a:ext>
            </a:extLst>
          </p:cNvPr>
          <p:cNvSpPr/>
          <p:nvPr/>
        </p:nvSpPr>
        <p:spPr>
          <a:xfrm rot="5400000" flipH="1">
            <a:off x="3440864" y="5529435"/>
            <a:ext cx="302506" cy="124110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内容占位符 2">
            <a:extLst>
              <a:ext uri="{FF2B5EF4-FFF2-40B4-BE49-F238E27FC236}">
                <a16:creationId xmlns:a16="http://schemas.microsoft.com/office/drawing/2014/main" id="{45D43572-EC71-2D1C-0835-4671488C6B46}"/>
              </a:ext>
            </a:extLst>
          </p:cNvPr>
          <p:cNvSpPr txBox="1">
            <a:spLocks/>
          </p:cNvSpPr>
          <p:nvPr/>
        </p:nvSpPr>
        <p:spPr>
          <a:xfrm>
            <a:off x="1180422" y="2039004"/>
            <a:ext cx="2108269" cy="590931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3600" b="1" i="1" spc="1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第一阶段</a:t>
            </a:r>
            <a:endParaRPr lang="en-US" altLang="zh-CN" sz="3600" b="1" i="1" spc="150" dirty="0">
              <a:gradFill flip="none" rotWithShape="1">
                <a:gsLst>
                  <a:gs pos="0">
                    <a:schemeClr val="bg1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pic>
        <p:nvPicPr>
          <p:cNvPr id="81" name="图片 80">
            <a:extLst>
              <a:ext uri="{FF2B5EF4-FFF2-40B4-BE49-F238E27FC236}">
                <a16:creationId xmlns:a16="http://schemas.microsoft.com/office/drawing/2014/main" id="{B05C1EE3-04DD-2FB5-02CE-89D2CA64AB1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923961" y="2702707"/>
            <a:ext cx="2621190" cy="173296"/>
          </a:xfrm>
          <a:prstGeom prst="rect">
            <a:avLst/>
          </a:prstGeom>
          <a:ln>
            <a:noFill/>
          </a:ln>
        </p:spPr>
      </p:pic>
      <p:sp>
        <p:nvSpPr>
          <p:cNvPr id="91" name="文本框 90">
            <a:extLst>
              <a:ext uri="{FF2B5EF4-FFF2-40B4-BE49-F238E27FC236}">
                <a16:creationId xmlns:a16="http://schemas.microsoft.com/office/drawing/2014/main" id="{037CAFE7-56BB-511C-996D-B145D7A0F7CC}"/>
              </a:ext>
            </a:extLst>
          </p:cNvPr>
          <p:cNvSpPr txBox="1"/>
          <p:nvPr/>
        </p:nvSpPr>
        <p:spPr>
          <a:xfrm>
            <a:off x="996744" y="3053322"/>
            <a:ext cx="2475625" cy="198631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>
                <a:solidFill>
                  <a:schemeClr val="bg2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请填入您的内容，或复制内容后点击右键选择只保留文本来粘贴您的内容。请填入您的内容，或复制内容后点击右键选择只保留文本来粘贴您的内容。</a:t>
            </a:r>
            <a:endParaRPr lang="zh-CN" altLang="en-US" sz="1600" dirty="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92" name="任意多边形: 形状 91">
            <a:extLst>
              <a:ext uri="{FF2B5EF4-FFF2-40B4-BE49-F238E27FC236}">
                <a16:creationId xmlns:a16="http://schemas.microsoft.com/office/drawing/2014/main" id="{A1D27298-C209-1D62-1F7C-437A74C62369}"/>
              </a:ext>
            </a:extLst>
          </p:cNvPr>
          <p:cNvSpPr/>
          <p:nvPr/>
        </p:nvSpPr>
        <p:spPr>
          <a:xfrm>
            <a:off x="4071032" y="3590148"/>
            <a:ext cx="188493" cy="510153"/>
          </a:xfrm>
          <a:custGeom>
            <a:avLst/>
            <a:gdLst>
              <a:gd name="connsiteX0" fmla="*/ 861779 w 2878751"/>
              <a:gd name="connsiteY0" fmla="*/ 4803922 h 7791323"/>
              <a:gd name="connsiteX1" fmla="*/ 0 w 2878751"/>
              <a:gd name="connsiteY1" fmla="*/ 5956012 h 7791323"/>
              <a:gd name="connsiteX2" fmla="*/ 0 w 2878751"/>
              <a:gd name="connsiteY2" fmla="*/ 6701113 h 7791323"/>
              <a:gd name="connsiteX3" fmla="*/ 1102605 w 2878751"/>
              <a:gd name="connsiteY3" fmla="*/ 5231828 h 7791323"/>
              <a:gd name="connsiteX4" fmla="*/ 2878751 w 2878751"/>
              <a:gd name="connsiteY4" fmla="*/ 3942795 h 7791323"/>
              <a:gd name="connsiteX5" fmla="*/ 1505914 w 2878751"/>
              <a:gd name="connsiteY5" fmla="*/ 3942795 h 7791323"/>
              <a:gd name="connsiteX6" fmla="*/ 1012668 w 2878751"/>
              <a:gd name="connsiteY6" fmla="*/ 4602203 h 7791323"/>
              <a:gd name="connsiteX7" fmla="*/ 1375969 w 2878751"/>
              <a:gd name="connsiteY7" fmla="*/ 5247728 h 7791323"/>
              <a:gd name="connsiteX8" fmla="*/ 1373130 w 2878751"/>
              <a:gd name="connsiteY8" fmla="*/ 5249326 h 7791323"/>
              <a:gd name="connsiteX9" fmla="*/ 1375970 w 2878751"/>
              <a:gd name="connsiteY9" fmla="*/ 5251457 h 7791323"/>
              <a:gd name="connsiteX10" fmla="*/ 0 w 2878751"/>
              <a:gd name="connsiteY10" fmla="*/ 7085020 h 7791323"/>
              <a:gd name="connsiteX11" fmla="*/ 0 w 2878751"/>
              <a:gd name="connsiteY11" fmla="*/ 7791323 h 7791323"/>
              <a:gd name="connsiteX12" fmla="*/ 0 w 2878751"/>
              <a:gd name="connsiteY12" fmla="*/ 0 h 7791323"/>
              <a:gd name="connsiteX13" fmla="*/ 0 w 2878751"/>
              <a:gd name="connsiteY13" fmla="*/ 1835311 h 7791323"/>
              <a:gd name="connsiteX14" fmla="*/ 1505912 w 2878751"/>
              <a:gd name="connsiteY14" fmla="*/ 3848527 h 7791323"/>
              <a:gd name="connsiteX15" fmla="*/ 2878749 w 2878751"/>
              <a:gd name="connsiteY15" fmla="*/ 3848527 h 7791323"/>
              <a:gd name="connsiteX16" fmla="*/ 1298722 w 2878751"/>
              <a:gd name="connsiteY16" fmla="*/ 1736229 h 7791323"/>
              <a:gd name="connsiteX17" fmla="*/ 801029 w 2878751"/>
              <a:gd name="connsiteY17" fmla="*/ 1833203 h 7791323"/>
              <a:gd name="connsiteX18" fmla="*/ 1726462 w 2878751"/>
              <a:gd name="connsiteY18" fmla="*/ 3067884 h 7791323"/>
              <a:gd name="connsiteX19" fmla="*/ 1764886 w 2878751"/>
              <a:gd name="connsiteY19" fmla="*/ 3075642 h 7791323"/>
              <a:gd name="connsiteX20" fmla="*/ 1869503 w 2878751"/>
              <a:gd name="connsiteY20" fmla="*/ 3233472 h 7791323"/>
              <a:gd name="connsiteX21" fmla="*/ 1698212 w 2878751"/>
              <a:gd name="connsiteY21" fmla="*/ 3404763 h 7791323"/>
              <a:gd name="connsiteX22" fmla="*/ 1526921 w 2878751"/>
              <a:gd name="connsiteY22" fmla="*/ 3233472 h 7791323"/>
              <a:gd name="connsiteX23" fmla="*/ 1534493 w 2878751"/>
              <a:gd name="connsiteY23" fmla="*/ 3195968 h 7791323"/>
              <a:gd name="connsiteX24" fmla="*/ 462119 w 2878751"/>
              <a:gd name="connsiteY24" fmla="*/ 1765241 h 7791323"/>
              <a:gd name="connsiteX25" fmla="*/ 646503 w 2878751"/>
              <a:gd name="connsiteY25" fmla="*/ 1627039 h 7791323"/>
              <a:gd name="connsiteX26" fmla="*/ 647491 w 2878751"/>
              <a:gd name="connsiteY26" fmla="*/ 1628357 h 7791323"/>
              <a:gd name="connsiteX27" fmla="*/ 1145455 w 2878751"/>
              <a:gd name="connsiteY27" fmla="*/ 1531330 h 7791323"/>
              <a:gd name="connsiteX0-1" fmla="*/ 861779 w 2878751"/>
              <a:gd name="connsiteY0-2" fmla="*/ 4803922 h 7791323"/>
              <a:gd name="connsiteX1-3" fmla="*/ 0 w 2878751"/>
              <a:gd name="connsiteY1-4" fmla="*/ 5956012 h 7791323"/>
              <a:gd name="connsiteX2-5" fmla="*/ 0 w 2878751"/>
              <a:gd name="connsiteY2-6" fmla="*/ 6701113 h 7791323"/>
              <a:gd name="connsiteX3-7" fmla="*/ 1102605 w 2878751"/>
              <a:gd name="connsiteY3-8" fmla="*/ 5231828 h 7791323"/>
              <a:gd name="connsiteX4-9" fmla="*/ 861779 w 2878751"/>
              <a:gd name="connsiteY4-10" fmla="*/ 4803922 h 7791323"/>
              <a:gd name="connsiteX5-11" fmla="*/ 2878751 w 2878751"/>
              <a:gd name="connsiteY5-12" fmla="*/ 3942795 h 7791323"/>
              <a:gd name="connsiteX6-13" fmla="*/ 1505914 w 2878751"/>
              <a:gd name="connsiteY6-14" fmla="*/ 3942795 h 7791323"/>
              <a:gd name="connsiteX7-15" fmla="*/ 1012668 w 2878751"/>
              <a:gd name="connsiteY7-16" fmla="*/ 4602203 h 7791323"/>
              <a:gd name="connsiteX8-17" fmla="*/ 1375969 w 2878751"/>
              <a:gd name="connsiteY8-18" fmla="*/ 5247728 h 7791323"/>
              <a:gd name="connsiteX9-19" fmla="*/ 1373130 w 2878751"/>
              <a:gd name="connsiteY9-20" fmla="*/ 5249326 h 7791323"/>
              <a:gd name="connsiteX10-21" fmla="*/ 1375970 w 2878751"/>
              <a:gd name="connsiteY10-22" fmla="*/ 5251457 h 7791323"/>
              <a:gd name="connsiteX11-23" fmla="*/ 0 w 2878751"/>
              <a:gd name="connsiteY11-24" fmla="*/ 7085020 h 7791323"/>
              <a:gd name="connsiteX12-25" fmla="*/ 0 w 2878751"/>
              <a:gd name="connsiteY12-26" fmla="*/ 7791323 h 7791323"/>
              <a:gd name="connsiteX13-27" fmla="*/ 2878751 w 2878751"/>
              <a:gd name="connsiteY13-28" fmla="*/ 3942795 h 7791323"/>
              <a:gd name="connsiteX14-29" fmla="*/ 0 w 2878751"/>
              <a:gd name="connsiteY14-30" fmla="*/ 0 h 7791323"/>
              <a:gd name="connsiteX15-31" fmla="*/ 0 w 2878751"/>
              <a:gd name="connsiteY15-32" fmla="*/ 1835311 h 7791323"/>
              <a:gd name="connsiteX16-33" fmla="*/ 1505912 w 2878751"/>
              <a:gd name="connsiteY16-34" fmla="*/ 3848527 h 7791323"/>
              <a:gd name="connsiteX17-35" fmla="*/ 2878749 w 2878751"/>
              <a:gd name="connsiteY17-36" fmla="*/ 3848527 h 7791323"/>
              <a:gd name="connsiteX18-37" fmla="*/ 1298722 w 2878751"/>
              <a:gd name="connsiteY18-38" fmla="*/ 1736229 h 7791323"/>
              <a:gd name="connsiteX19-39" fmla="*/ 801029 w 2878751"/>
              <a:gd name="connsiteY19-40" fmla="*/ 1833203 h 7791323"/>
              <a:gd name="connsiteX20-41" fmla="*/ 1726462 w 2878751"/>
              <a:gd name="connsiteY20-42" fmla="*/ 3067884 h 7791323"/>
              <a:gd name="connsiteX21-43" fmla="*/ 1764886 w 2878751"/>
              <a:gd name="connsiteY21-44" fmla="*/ 3075642 h 7791323"/>
              <a:gd name="connsiteX22-45" fmla="*/ 1869503 w 2878751"/>
              <a:gd name="connsiteY22-46" fmla="*/ 3233472 h 7791323"/>
              <a:gd name="connsiteX23-47" fmla="*/ 1698212 w 2878751"/>
              <a:gd name="connsiteY23-48" fmla="*/ 3404763 h 7791323"/>
              <a:gd name="connsiteX24-49" fmla="*/ 1526921 w 2878751"/>
              <a:gd name="connsiteY24-50" fmla="*/ 3233472 h 7791323"/>
              <a:gd name="connsiteX25-51" fmla="*/ 1534493 w 2878751"/>
              <a:gd name="connsiteY25-52" fmla="*/ 3195968 h 7791323"/>
              <a:gd name="connsiteX26-53" fmla="*/ 392269 w 2878751"/>
              <a:gd name="connsiteY26-54" fmla="*/ 1673166 h 7791323"/>
              <a:gd name="connsiteX27-55" fmla="*/ 646503 w 2878751"/>
              <a:gd name="connsiteY27-56" fmla="*/ 1627039 h 7791323"/>
              <a:gd name="connsiteX28" fmla="*/ 647491 w 2878751"/>
              <a:gd name="connsiteY28" fmla="*/ 1628357 h 7791323"/>
              <a:gd name="connsiteX29" fmla="*/ 1145455 w 2878751"/>
              <a:gd name="connsiteY29" fmla="*/ 1531330 h 7791323"/>
              <a:gd name="connsiteX30" fmla="*/ 0 w 2878751"/>
              <a:gd name="connsiteY30" fmla="*/ 0 h 77913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878751" h="7791323">
                <a:moveTo>
                  <a:pt x="861779" y="4803922"/>
                </a:moveTo>
                <a:lnTo>
                  <a:pt x="0" y="5956012"/>
                </a:lnTo>
                <a:lnTo>
                  <a:pt x="0" y="6701113"/>
                </a:lnTo>
                <a:lnTo>
                  <a:pt x="1102605" y="5231828"/>
                </a:lnTo>
                <a:lnTo>
                  <a:pt x="861779" y="4803922"/>
                </a:lnTo>
                <a:close/>
                <a:moveTo>
                  <a:pt x="2878751" y="3942795"/>
                </a:moveTo>
                <a:lnTo>
                  <a:pt x="1505914" y="3942795"/>
                </a:lnTo>
                <a:lnTo>
                  <a:pt x="1012668" y="4602203"/>
                </a:lnTo>
                <a:lnTo>
                  <a:pt x="1375969" y="5247728"/>
                </a:lnTo>
                <a:lnTo>
                  <a:pt x="1373130" y="5249326"/>
                </a:lnTo>
                <a:lnTo>
                  <a:pt x="1375970" y="5251457"/>
                </a:lnTo>
                <a:lnTo>
                  <a:pt x="0" y="7085020"/>
                </a:lnTo>
                <a:lnTo>
                  <a:pt x="0" y="7791323"/>
                </a:lnTo>
                <a:lnTo>
                  <a:pt x="2878751" y="3942795"/>
                </a:lnTo>
                <a:close/>
                <a:moveTo>
                  <a:pt x="0" y="0"/>
                </a:moveTo>
                <a:lnTo>
                  <a:pt x="0" y="1835311"/>
                </a:lnTo>
                <a:lnTo>
                  <a:pt x="1505912" y="3848527"/>
                </a:lnTo>
                <a:lnTo>
                  <a:pt x="2878749" y="3848527"/>
                </a:lnTo>
                <a:lnTo>
                  <a:pt x="1298722" y="1736229"/>
                </a:lnTo>
                <a:lnTo>
                  <a:pt x="801029" y="1833203"/>
                </a:lnTo>
                <a:lnTo>
                  <a:pt x="1726462" y="3067884"/>
                </a:lnTo>
                <a:lnTo>
                  <a:pt x="1764886" y="3075642"/>
                </a:lnTo>
                <a:cubicBezTo>
                  <a:pt x="1826365" y="3101645"/>
                  <a:pt x="1869503" y="3162521"/>
                  <a:pt x="1869503" y="3233472"/>
                </a:cubicBezTo>
                <a:cubicBezTo>
                  <a:pt x="1869503" y="3328073"/>
                  <a:pt x="1792813" y="3404763"/>
                  <a:pt x="1698212" y="3404763"/>
                </a:cubicBezTo>
                <a:cubicBezTo>
                  <a:pt x="1603611" y="3404763"/>
                  <a:pt x="1526921" y="3328073"/>
                  <a:pt x="1526921" y="3233472"/>
                </a:cubicBezTo>
                <a:lnTo>
                  <a:pt x="1534493" y="3195968"/>
                </a:lnTo>
                <a:lnTo>
                  <a:pt x="392269" y="1673166"/>
                </a:lnTo>
                <a:lnTo>
                  <a:pt x="646503" y="1627039"/>
                </a:lnTo>
                <a:lnTo>
                  <a:pt x="647491" y="1628357"/>
                </a:lnTo>
                <a:lnTo>
                  <a:pt x="1145455" y="153133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Han Serif CN"/>
              <a:cs typeface="+mn-ea"/>
              <a:sym typeface="+mn-lt"/>
            </a:endParaRP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55B5E085-C4F7-6BD6-B7E0-95371F3FDCD4}"/>
              </a:ext>
            </a:extLst>
          </p:cNvPr>
          <p:cNvSpPr/>
          <p:nvPr/>
        </p:nvSpPr>
        <p:spPr>
          <a:xfrm rot="10800000" flipV="1">
            <a:off x="4102745" y="5538898"/>
            <a:ext cx="3986510" cy="407686"/>
          </a:xfrm>
          <a:prstGeom prst="rect">
            <a:avLst/>
          </a:prstGeom>
          <a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534" r="2552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17" name="任意多边形: 形状 116">
            <a:extLst>
              <a:ext uri="{FF2B5EF4-FFF2-40B4-BE49-F238E27FC236}">
                <a16:creationId xmlns:a16="http://schemas.microsoft.com/office/drawing/2014/main" id="{4695980F-F28F-BCB2-B510-3B350EC0010A}"/>
              </a:ext>
            </a:extLst>
          </p:cNvPr>
          <p:cNvSpPr/>
          <p:nvPr/>
        </p:nvSpPr>
        <p:spPr>
          <a:xfrm>
            <a:off x="4676385" y="1743866"/>
            <a:ext cx="2839230" cy="3998878"/>
          </a:xfrm>
          <a:custGeom>
            <a:avLst/>
            <a:gdLst>
              <a:gd name="connsiteX0" fmla="*/ 240502 w 8483600"/>
              <a:gd name="connsiteY0" fmla="*/ 0 h 4902200"/>
              <a:gd name="connsiteX1" fmla="*/ 3708375 w 8483600"/>
              <a:gd name="connsiteY1" fmla="*/ 0 h 4902200"/>
              <a:gd name="connsiteX2" fmla="*/ 3759729 w 8483600"/>
              <a:gd name="connsiteY2" fmla="*/ 56516 h 4902200"/>
              <a:gd name="connsiteX3" fmla="*/ 4723873 w 8483600"/>
              <a:gd name="connsiteY3" fmla="*/ 56516 h 4902200"/>
              <a:gd name="connsiteX4" fmla="*/ 4775228 w 8483600"/>
              <a:gd name="connsiteY4" fmla="*/ 0 h 4902200"/>
              <a:gd name="connsiteX5" fmla="*/ 8243098 w 8483600"/>
              <a:gd name="connsiteY5" fmla="*/ 0 h 4902200"/>
              <a:gd name="connsiteX6" fmla="*/ 8483600 w 8483600"/>
              <a:gd name="connsiteY6" fmla="*/ 240502 h 4902200"/>
              <a:gd name="connsiteX7" fmla="*/ 8483600 w 8483600"/>
              <a:gd name="connsiteY7" fmla="*/ 2864087 h 4902200"/>
              <a:gd name="connsiteX8" fmla="*/ 8370316 w 8483600"/>
              <a:gd name="connsiteY8" fmla="*/ 2890519 h 4902200"/>
              <a:gd name="connsiteX9" fmla="*/ 8370316 w 8483600"/>
              <a:gd name="connsiteY9" fmla="*/ 3660141 h 4902200"/>
              <a:gd name="connsiteX10" fmla="*/ 8483600 w 8483600"/>
              <a:gd name="connsiteY10" fmla="*/ 3686574 h 4902200"/>
              <a:gd name="connsiteX11" fmla="*/ 8483600 w 8483600"/>
              <a:gd name="connsiteY11" fmla="*/ 4902200 h 4902200"/>
              <a:gd name="connsiteX12" fmla="*/ 5032306 w 8483600"/>
              <a:gd name="connsiteY12" fmla="*/ 4902200 h 4902200"/>
              <a:gd name="connsiteX13" fmla="*/ 4789076 w 8483600"/>
              <a:gd name="connsiteY13" fmla="*/ 4658970 h 4902200"/>
              <a:gd name="connsiteX14" fmla="*/ 3694527 w 8483600"/>
              <a:gd name="connsiteY14" fmla="*/ 4658970 h 4902200"/>
              <a:gd name="connsiteX15" fmla="*/ 3451297 w 8483600"/>
              <a:gd name="connsiteY15" fmla="*/ 4902200 h 4902200"/>
              <a:gd name="connsiteX16" fmla="*/ 0 w 8483600"/>
              <a:gd name="connsiteY16" fmla="*/ 4902200 h 4902200"/>
              <a:gd name="connsiteX17" fmla="*/ 0 w 8483600"/>
              <a:gd name="connsiteY17" fmla="*/ 2147334 h 4902200"/>
              <a:gd name="connsiteX18" fmla="*/ 113284 w 8483600"/>
              <a:gd name="connsiteY18" fmla="*/ 2120901 h 4902200"/>
              <a:gd name="connsiteX19" fmla="*/ 113284 w 8483600"/>
              <a:gd name="connsiteY19" fmla="*/ 1351279 h 4902200"/>
              <a:gd name="connsiteX20" fmla="*/ 0 w 8483600"/>
              <a:gd name="connsiteY20" fmla="*/ 1324847 h 4902200"/>
              <a:gd name="connsiteX21" fmla="*/ 0 w 8483600"/>
              <a:gd name="connsiteY21" fmla="*/ 240502 h 49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83600" h="4902200">
                <a:moveTo>
                  <a:pt x="240502" y="0"/>
                </a:moveTo>
                <a:lnTo>
                  <a:pt x="3708375" y="0"/>
                </a:lnTo>
                <a:lnTo>
                  <a:pt x="3759729" y="56516"/>
                </a:lnTo>
                <a:lnTo>
                  <a:pt x="4723873" y="56516"/>
                </a:lnTo>
                <a:lnTo>
                  <a:pt x="4775228" y="0"/>
                </a:lnTo>
                <a:lnTo>
                  <a:pt x="8243098" y="0"/>
                </a:lnTo>
                <a:lnTo>
                  <a:pt x="8483600" y="240502"/>
                </a:lnTo>
                <a:lnTo>
                  <a:pt x="8483600" y="2864087"/>
                </a:lnTo>
                <a:lnTo>
                  <a:pt x="8370316" y="2890519"/>
                </a:lnTo>
                <a:lnTo>
                  <a:pt x="8370316" y="3660141"/>
                </a:lnTo>
                <a:lnTo>
                  <a:pt x="8483600" y="3686574"/>
                </a:lnTo>
                <a:lnTo>
                  <a:pt x="8483600" y="4902200"/>
                </a:lnTo>
                <a:lnTo>
                  <a:pt x="5032306" y="4902200"/>
                </a:lnTo>
                <a:lnTo>
                  <a:pt x="4789076" y="4658970"/>
                </a:lnTo>
                <a:lnTo>
                  <a:pt x="3694527" y="4658970"/>
                </a:lnTo>
                <a:lnTo>
                  <a:pt x="3451297" y="4902200"/>
                </a:lnTo>
                <a:lnTo>
                  <a:pt x="0" y="4902200"/>
                </a:lnTo>
                <a:lnTo>
                  <a:pt x="0" y="2147334"/>
                </a:lnTo>
                <a:lnTo>
                  <a:pt x="113284" y="2120901"/>
                </a:lnTo>
                <a:lnTo>
                  <a:pt x="113284" y="1351279"/>
                </a:lnTo>
                <a:lnTo>
                  <a:pt x="0" y="1324847"/>
                </a:lnTo>
                <a:lnTo>
                  <a:pt x="0" y="24050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8" name="直角三角形 117">
            <a:extLst>
              <a:ext uri="{FF2B5EF4-FFF2-40B4-BE49-F238E27FC236}">
                <a16:creationId xmlns:a16="http://schemas.microsoft.com/office/drawing/2014/main" id="{D74CC81F-6735-D235-60A3-0C3A4EACFCCB}"/>
              </a:ext>
            </a:extLst>
          </p:cNvPr>
          <p:cNvSpPr/>
          <p:nvPr/>
        </p:nvSpPr>
        <p:spPr>
          <a:xfrm rot="5400000">
            <a:off x="4641562" y="1778688"/>
            <a:ext cx="118102" cy="48454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9" name="直角三角形 118">
            <a:extLst>
              <a:ext uri="{FF2B5EF4-FFF2-40B4-BE49-F238E27FC236}">
                <a16:creationId xmlns:a16="http://schemas.microsoft.com/office/drawing/2014/main" id="{56AC7F83-AE24-F9DB-6B6A-20711A6439A4}"/>
              </a:ext>
            </a:extLst>
          </p:cNvPr>
          <p:cNvSpPr/>
          <p:nvPr/>
        </p:nvSpPr>
        <p:spPr>
          <a:xfrm rot="16200000" flipH="1">
            <a:off x="7432338" y="1778688"/>
            <a:ext cx="118102" cy="48454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0" name="梯形 119">
            <a:extLst>
              <a:ext uri="{FF2B5EF4-FFF2-40B4-BE49-F238E27FC236}">
                <a16:creationId xmlns:a16="http://schemas.microsoft.com/office/drawing/2014/main" id="{8EB66D7D-0C12-1543-574F-C0E43306B9F1}"/>
              </a:ext>
            </a:extLst>
          </p:cNvPr>
          <p:cNvSpPr/>
          <p:nvPr/>
        </p:nvSpPr>
        <p:spPr>
          <a:xfrm rot="5400000">
            <a:off x="4388875" y="3148678"/>
            <a:ext cx="597760" cy="22738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1" name="梯形 120">
            <a:extLst>
              <a:ext uri="{FF2B5EF4-FFF2-40B4-BE49-F238E27FC236}">
                <a16:creationId xmlns:a16="http://schemas.microsoft.com/office/drawing/2014/main" id="{FEF876A1-E924-1139-CE9B-3D1AE8BC0E05}"/>
              </a:ext>
            </a:extLst>
          </p:cNvPr>
          <p:cNvSpPr/>
          <p:nvPr/>
        </p:nvSpPr>
        <p:spPr>
          <a:xfrm rot="16200000" flipH="1">
            <a:off x="7205367" y="4402888"/>
            <a:ext cx="597760" cy="22738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2" name="任意多边形: 形状 121">
            <a:extLst>
              <a:ext uri="{FF2B5EF4-FFF2-40B4-BE49-F238E27FC236}">
                <a16:creationId xmlns:a16="http://schemas.microsoft.com/office/drawing/2014/main" id="{4D383185-B9AB-45FD-04A0-92D4777E4601}"/>
              </a:ext>
            </a:extLst>
          </p:cNvPr>
          <p:cNvSpPr/>
          <p:nvPr/>
        </p:nvSpPr>
        <p:spPr>
          <a:xfrm>
            <a:off x="5879575" y="5620674"/>
            <a:ext cx="432854" cy="122069"/>
          </a:xfrm>
          <a:custGeom>
            <a:avLst/>
            <a:gdLst>
              <a:gd name="connsiteX0" fmla="*/ 188346 w 1443988"/>
              <a:gd name="connsiteY0" fmla="*/ 0 h 199390"/>
              <a:gd name="connsiteX1" fmla="*/ 1255642 w 1443988"/>
              <a:gd name="connsiteY1" fmla="*/ 0 h 199390"/>
              <a:gd name="connsiteX2" fmla="*/ 1443988 w 1443988"/>
              <a:gd name="connsiteY2" fmla="*/ 199390 h 199390"/>
              <a:gd name="connsiteX3" fmla="*/ 1397375 w 1443988"/>
              <a:gd name="connsiteY3" fmla="*/ 199390 h 199390"/>
              <a:gd name="connsiteX4" fmla="*/ 1232782 w 1443988"/>
              <a:gd name="connsiteY4" fmla="*/ 25146 h 199390"/>
              <a:gd name="connsiteX5" fmla="*/ 211206 w 1443988"/>
              <a:gd name="connsiteY5" fmla="*/ 25146 h 199390"/>
              <a:gd name="connsiteX6" fmla="*/ 46613 w 1443988"/>
              <a:gd name="connsiteY6" fmla="*/ 199390 h 199390"/>
              <a:gd name="connsiteX7" fmla="*/ 0 w 1443988"/>
              <a:gd name="connsiteY7" fmla="*/ 199390 h 1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988" h="199390">
                <a:moveTo>
                  <a:pt x="188346" y="0"/>
                </a:moveTo>
                <a:lnTo>
                  <a:pt x="1255642" y="0"/>
                </a:lnTo>
                <a:lnTo>
                  <a:pt x="1443988" y="199390"/>
                </a:lnTo>
                <a:lnTo>
                  <a:pt x="1397375" y="199390"/>
                </a:lnTo>
                <a:lnTo>
                  <a:pt x="1232782" y="25146"/>
                </a:lnTo>
                <a:lnTo>
                  <a:pt x="211206" y="25146"/>
                </a:lnTo>
                <a:lnTo>
                  <a:pt x="46613" y="199390"/>
                </a:lnTo>
                <a:lnTo>
                  <a:pt x="0" y="19939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6" name="梯形 135">
            <a:extLst>
              <a:ext uri="{FF2B5EF4-FFF2-40B4-BE49-F238E27FC236}">
                <a16:creationId xmlns:a16="http://schemas.microsoft.com/office/drawing/2014/main" id="{6643CCE0-5C58-CD05-7EB7-67CC49DD7EC1}"/>
              </a:ext>
            </a:extLst>
          </p:cNvPr>
          <p:cNvSpPr/>
          <p:nvPr/>
        </p:nvSpPr>
        <p:spPr>
          <a:xfrm>
            <a:off x="5969087" y="5697022"/>
            <a:ext cx="253830" cy="45719"/>
          </a:xfrm>
          <a:prstGeom prst="trapezoid">
            <a:avLst>
              <a:gd name="adj" fmla="val 28962"/>
            </a:avLst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0" name="半闭框 149">
            <a:extLst>
              <a:ext uri="{FF2B5EF4-FFF2-40B4-BE49-F238E27FC236}">
                <a16:creationId xmlns:a16="http://schemas.microsoft.com/office/drawing/2014/main" id="{9002E27E-EBD1-5AAF-693C-4EBC4323189B}"/>
              </a:ext>
            </a:extLst>
          </p:cNvPr>
          <p:cNvSpPr/>
          <p:nvPr/>
        </p:nvSpPr>
        <p:spPr>
          <a:xfrm rot="16200000">
            <a:off x="4587188" y="5529435"/>
            <a:ext cx="302506" cy="124110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6" name="半闭框 165">
            <a:extLst>
              <a:ext uri="{FF2B5EF4-FFF2-40B4-BE49-F238E27FC236}">
                <a16:creationId xmlns:a16="http://schemas.microsoft.com/office/drawing/2014/main" id="{E45F3FBF-4685-1AE9-2992-3D33DCCA15DD}"/>
              </a:ext>
            </a:extLst>
          </p:cNvPr>
          <p:cNvSpPr/>
          <p:nvPr/>
        </p:nvSpPr>
        <p:spPr>
          <a:xfrm rot="5400000" flipH="1">
            <a:off x="7302308" y="5529435"/>
            <a:ext cx="302506" cy="124110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4" name="内容占位符 2">
            <a:extLst>
              <a:ext uri="{FF2B5EF4-FFF2-40B4-BE49-F238E27FC236}">
                <a16:creationId xmlns:a16="http://schemas.microsoft.com/office/drawing/2014/main" id="{E3826E3C-54A9-AC62-B2E0-F500B31131B3}"/>
              </a:ext>
            </a:extLst>
          </p:cNvPr>
          <p:cNvSpPr txBox="1">
            <a:spLocks/>
          </p:cNvSpPr>
          <p:nvPr/>
        </p:nvSpPr>
        <p:spPr>
          <a:xfrm>
            <a:off x="5028238" y="2039004"/>
            <a:ext cx="2135521" cy="590931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3600" b="1" i="1" spc="1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第二阶段</a:t>
            </a:r>
            <a:endParaRPr lang="en-US" altLang="zh-CN" sz="3600" b="1" i="1" spc="150" dirty="0">
              <a:gradFill flip="none" rotWithShape="1">
                <a:gsLst>
                  <a:gs pos="0">
                    <a:schemeClr val="bg1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pic>
        <p:nvPicPr>
          <p:cNvPr id="115" name="图片 114">
            <a:extLst>
              <a:ext uri="{FF2B5EF4-FFF2-40B4-BE49-F238E27FC236}">
                <a16:creationId xmlns:a16="http://schemas.microsoft.com/office/drawing/2014/main" id="{3ECDA7AB-3577-28BE-398E-4882DD9323D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4785405" y="2702707"/>
            <a:ext cx="2621190" cy="173296"/>
          </a:xfrm>
          <a:prstGeom prst="rect">
            <a:avLst/>
          </a:prstGeom>
          <a:ln>
            <a:noFill/>
          </a:ln>
        </p:spPr>
      </p:pic>
      <p:sp>
        <p:nvSpPr>
          <p:cNvPr id="116" name="文本框 115">
            <a:extLst>
              <a:ext uri="{FF2B5EF4-FFF2-40B4-BE49-F238E27FC236}">
                <a16:creationId xmlns:a16="http://schemas.microsoft.com/office/drawing/2014/main" id="{4D8289F2-C12D-68B1-6643-9F6C0B94FE3D}"/>
              </a:ext>
            </a:extLst>
          </p:cNvPr>
          <p:cNvSpPr txBox="1"/>
          <p:nvPr/>
        </p:nvSpPr>
        <p:spPr>
          <a:xfrm>
            <a:off x="4858188" y="3053322"/>
            <a:ext cx="2475625" cy="198631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>
                <a:solidFill>
                  <a:schemeClr val="bg2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请填入您的内容，或复制内容后点击右键选择只保留文本来粘贴您的内容。请填入您的内容，或复制内容后点击右键选择只保留文本来粘贴您的内容。</a:t>
            </a:r>
            <a:endParaRPr lang="zh-CN" altLang="en-US" sz="1600" dirty="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67" name="任意多边形: 形状 166">
            <a:extLst>
              <a:ext uri="{FF2B5EF4-FFF2-40B4-BE49-F238E27FC236}">
                <a16:creationId xmlns:a16="http://schemas.microsoft.com/office/drawing/2014/main" id="{93E5EE2D-15EC-1ECD-C3B2-02C856078853}"/>
              </a:ext>
            </a:extLst>
          </p:cNvPr>
          <p:cNvSpPr/>
          <p:nvPr/>
        </p:nvSpPr>
        <p:spPr>
          <a:xfrm>
            <a:off x="7932476" y="3590148"/>
            <a:ext cx="188493" cy="510153"/>
          </a:xfrm>
          <a:custGeom>
            <a:avLst/>
            <a:gdLst>
              <a:gd name="connsiteX0" fmla="*/ 861779 w 2878751"/>
              <a:gd name="connsiteY0" fmla="*/ 4803922 h 7791323"/>
              <a:gd name="connsiteX1" fmla="*/ 0 w 2878751"/>
              <a:gd name="connsiteY1" fmla="*/ 5956012 h 7791323"/>
              <a:gd name="connsiteX2" fmla="*/ 0 w 2878751"/>
              <a:gd name="connsiteY2" fmla="*/ 6701113 h 7791323"/>
              <a:gd name="connsiteX3" fmla="*/ 1102605 w 2878751"/>
              <a:gd name="connsiteY3" fmla="*/ 5231828 h 7791323"/>
              <a:gd name="connsiteX4" fmla="*/ 2878751 w 2878751"/>
              <a:gd name="connsiteY4" fmla="*/ 3942795 h 7791323"/>
              <a:gd name="connsiteX5" fmla="*/ 1505914 w 2878751"/>
              <a:gd name="connsiteY5" fmla="*/ 3942795 h 7791323"/>
              <a:gd name="connsiteX6" fmla="*/ 1012668 w 2878751"/>
              <a:gd name="connsiteY6" fmla="*/ 4602203 h 7791323"/>
              <a:gd name="connsiteX7" fmla="*/ 1375969 w 2878751"/>
              <a:gd name="connsiteY7" fmla="*/ 5247728 h 7791323"/>
              <a:gd name="connsiteX8" fmla="*/ 1373130 w 2878751"/>
              <a:gd name="connsiteY8" fmla="*/ 5249326 h 7791323"/>
              <a:gd name="connsiteX9" fmla="*/ 1375970 w 2878751"/>
              <a:gd name="connsiteY9" fmla="*/ 5251457 h 7791323"/>
              <a:gd name="connsiteX10" fmla="*/ 0 w 2878751"/>
              <a:gd name="connsiteY10" fmla="*/ 7085020 h 7791323"/>
              <a:gd name="connsiteX11" fmla="*/ 0 w 2878751"/>
              <a:gd name="connsiteY11" fmla="*/ 7791323 h 7791323"/>
              <a:gd name="connsiteX12" fmla="*/ 0 w 2878751"/>
              <a:gd name="connsiteY12" fmla="*/ 0 h 7791323"/>
              <a:gd name="connsiteX13" fmla="*/ 0 w 2878751"/>
              <a:gd name="connsiteY13" fmla="*/ 1835311 h 7791323"/>
              <a:gd name="connsiteX14" fmla="*/ 1505912 w 2878751"/>
              <a:gd name="connsiteY14" fmla="*/ 3848527 h 7791323"/>
              <a:gd name="connsiteX15" fmla="*/ 2878749 w 2878751"/>
              <a:gd name="connsiteY15" fmla="*/ 3848527 h 7791323"/>
              <a:gd name="connsiteX16" fmla="*/ 1298722 w 2878751"/>
              <a:gd name="connsiteY16" fmla="*/ 1736229 h 7791323"/>
              <a:gd name="connsiteX17" fmla="*/ 801029 w 2878751"/>
              <a:gd name="connsiteY17" fmla="*/ 1833203 h 7791323"/>
              <a:gd name="connsiteX18" fmla="*/ 1726462 w 2878751"/>
              <a:gd name="connsiteY18" fmla="*/ 3067884 h 7791323"/>
              <a:gd name="connsiteX19" fmla="*/ 1764886 w 2878751"/>
              <a:gd name="connsiteY19" fmla="*/ 3075642 h 7791323"/>
              <a:gd name="connsiteX20" fmla="*/ 1869503 w 2878751"/>
              <a:gd name="connsiteY20" fmla="*/ 3233472 h 7791323"/>
              <a:gd name="connsiteX21" fmla="*/ 1698212 w 2878751"/>
              <a:gd name="connsiteY21" fmla="*/ 3404763 h 7791323"/>
              <a:gd name="connsiteX22" fmla="*/ 1526921 w 2878751"/>
              <a:gd name="connsiteY22" fmla="*/ 3233472 h 7791323"/>
              <a:gd name="connsiteX23" fmla="*/ 1534493 w 2878751"/>
              <a:gd name="connsiteY23" fmla="*/ 3195968 h 7791323"/>
              <a:gd name="connsiteX24" fmla="*/ 462119 w 2878751"/>
              <a:gd name="connsiteY24" fmla="*/ 1765241 h 7791323"/>
              <a:gd name="connsiteX25" fmla="*/ 646503 w 2878751"/>
              <a:gd name="connsiteY25" fmla="*/ 1627039 h 7791323"/>
              <a:gd name="connsiteX26" fmla="*/ 647491 w 2878751"/>
              <a:gd name="connsiteY26" fmla="*/ 1628357 h 7791323"/>
              <a:gd name="connsiteX27" fmla="*/ 1145455 w 2878751"/>
              <a:gd name="connsiteY27" fmla="*/ 1531330 h 7791323"/>
              <a:gd name="connsiteX0-1" fmla="*/ 861779 w 2878751"/>
              <a:gd name="connsiteY0-2" fmla="*/ 4803922 h 7791323"/>
              <a:gd name="connsiteX1-3" fmla="*/ 0 w 2878751"/>
              <a:gd name="connsiteY1-4" fmla="*/ 5956012 h 7791323"/>
              <a:gd name="connsiteX2-5" fmla="*/ 0 w 2878751"/>
              <a:gd name="connsiteY2-6" fmla="*/ 6701113 h 7791323"/>
              <a:gd name="connsiteX3-7" fmla="*/ 1102605 w 2878751"/>
              <a:gd name="connsiteY3-8" fmla="*/ 5231828 h 7791323"/>
              <a:gd name="connsiteX4-9" fmla="*/ 861779 w 2878751"/>
              <a:gd name="connsiteY4-10" fmla="*/ 4803922 h 7791323"/>
              <a:gd name="connsiteX5-11" fmla="*/ 2878751 w 2878751"/>
              <a:gd name="connsiteY5-12" fmla="*/ 3942795 h 7791323"/>
              <a:gd name="connsiteX6-13" fmla="*/ 1505914 w 2878751"/>
              <a:gd name="connsiteY6-14" fmla="*/ 3942795 h 7791323"/>
              <a:gd name="connsiteX7-15" fmla="*/ 1012668 w 2878751"/>
              <a:gd name="connsiteY7-16" fmla="*/ 4602203 h 7791323"/>
              <a:gd name="connsiteX8-17" fmla="*/ 1375969 w 2878751"/>
              <a:gd name="connsiteY8-18" fmla="*/ 5247728 h 7791323"/>
              <a:gd name="connsiteX9-19" fmla="*/ 1373130 w 2878751"/>
              <a:gd name="connsiteY9-20" fmla="*/ 5249326 h 7791323"/>
              <a:gd name="connsiteX10-21" fmla="*/ 1375970 w 2878751"/>
              <a:gd name="connsiteY10-22" fmla="*/ 5251457 h 7791323"/>
              <a:gd name="connsiteX11-23" fmla="*/ 0 w 2878751"/>
              <a:gd name="connsiteY11-24" fmla="*/ 7085020 h 7791323"/>
              <a:gd name="connsiteX12-25" fmla="*/ 0 w 2878751"/>
              <a:gd name="connsiteY12-26" fmla="*/ 7791323 h 7791323"/>
              <a:gd name="connsiteX13-27" fmla="*/ 2878751 w 2878751"/>
              <a:gd name="connsiteY13-28" fmla="*/ 3942795 h 7791323"/>
              <a:gd name="connsiteX14-29" fmla="*/ 0 w 2878751"/>
              <a:gd name="connsiteY14-30" fmla="*/ 0 h 7791323"/>
              <a:gd name="connsiteX15-31" fmla="*/ 0 w 2878751"/>
              <a:gd name="connsiteY15-32" fmla="*/ 1835311 h 7791323"/>
              <a:gd name="connsiteX16-33" fmla="*/ 1505912 w 2878751"/>
              <a:gd name="connsiteY16-34" fmla="*/ 3848527 h 7791323"/>
              <a:gd name="connsiteX17-35" fmla="*/ 2878749 w 2878751"/>
              <a:gd name="connsiteY17-36" fmla="*/ 3848527 h 7791323"/>
              <a:gd name="connsiteX18-37" fmla="*/ 1298722 w 2878751"/>
              <a:gd name="connsiteY18-38" fmla="*/ 1736229 h 7791323"/>
              <a:gd name="connsiteX19-39" fmla="*/ 801029 w 2878751"/>
              <a:gd name="connsiteY19-40" fmla="*/ 1833203 h 7791323"/>
              <a:gd name="connsiteX20-41" fmla="*/ 1726462 w 2878751"/>
              <a:gd name="connsiteY20-42" fmla="*/ 3067884 h 7791323"/>
              <a:gd name="connsiteX21-43" fmla="*/ 1764886 w 2878751"/>
              <a:gd name="connsiteY21-44" fmla="*/ 3075642 h 7791323"/>
              <a:gd name="connsiteX22-45" fmla="*/ 1869503 w 2878751"/>
              <a:gd name="connsiteY22-46" fmla="*/ 3233472 h 7791323"/>
              <a:gd name="connsiteX23-47" fmla="*/ 1698212 w 2878751"/>
              <a:gd name="connsiteY23-48" fmla="*/ 3404763 h 7791323"/>
              <a:gd name="connsiteX24-49" fmla="*/ 1526921 w 2878751"/>
              <a:gd name="connsiteY24-50" fmla="*/ 3233472 h 7791323"/>
              <a:gd name="connsiteX25-51" fmla="*/ 1534493 w 2878751"/>
              <a:gd name="connsiteY25-52" fmla="*/ 3195968 h 7791323"/>
              <a:gd name="connsiteX26-53" fmla="*/ 392269 w 2878751"/>
              <a:gd name="connsiteY26-54" fmla="*/ 1673166 h 7791323"/>
              <a:gd name="connsiteX27-55" fmla="*/ 646503 w 2878751"/>
              <a:gd name="connsiteY27-56" fmla="*/ 1627039 h 7791323"/>
              <a:gd name="connsiteX28" fmla="*/ 647491 w 2878751"/>
              <a:gd name="connsiteY28" fmla="*/ 1628357 h 7791323"/>
              <a:gd name="connsiteX29" fmla="*/ 1145455 w 2878751"/>
              <a:gd name="connsiteY29" fmla="*/ 1531330 h 7791323"/>
              <a:gd name="connsiteX30" fmla="*/ 0 w 2878751"/>
              <a:gd name="connsiteY30" fmla="*/ 0 h 77913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878751" h="7791323">
                <a:moveTo>
                  <a:pt x="861779" y="4803922"/>
                </a:moveTo>
                <a:lnTo>
                  <a:pt x="0" y="5956012"/>
                </a:lnTo>
                <a:lnTo>
                  <a:pt x="0" y="6701113"/>
                </a:lnTo>
                <a:lnTo>
                  <a:pt x="1102605" y="5231828"/>
                </a:lnTo>
                <a:lnTo>
                  <a:pt x="861779" y="4803922"/>
                </a:lnTo>
                <a:close/>
                <a:moveTo>
                  <a:pt x="2878751" y="3942795"/>
                </a:moveTo>
                <a:lnTo>
                  <a:pt x="1505914" y="3942795"/>
                </a:lnTo>
                <a:lnTo>
                  <a:pt x="1012668" y="4602203"/>
                </a:lnTo>
                <a:lnTo>
                  <a:pt x="1375969" y="5247728"/>
                </a:lnTo>
                <a:lnTo>
                  <a:pt x="1373130" y="5249326"/>
                </a:lnTo>
                <a:lnTo>
                  <a:pt x="1375970" y="5251457"/>
                </a:lnTo>
                <a:lnTo>
                  <a:pt x="0" y="7085020"/>
                </a:lnTo>
                <a:lnTo>
                  <a:pt x="0" y="7791323"/>
                </a:lnTo>
                <a:lnTo>
                  <a:pt x="2878751" y="3942795"/>
                </a:lnTo>
                <a:close/>
                <a:moveTo>
                  <a:pt x="0" y="0"/>
                </a:moveTo>
                <a:lnTo>
                  <a:pt x="0" y="1835311"/>
                </a:lnTo>
                <a:lnTo>
                  <a:pt x="1505912" y="3848527"/>
                </a:lnTo>
                <a:lnTo>
                  <a:pt x="2878749" y="3848527"/>
                </a:lnTo>
                <a:lnTo>
                  <a:pt x="1298722" y="1736229"/>
                </a:lnTo>
                <a:lnTo>
                  <a:pt x="801029" y="1833203"/>
                </a:lnTo>
                <a:lnTo>
                  <a:pt x="1726462" y="3067884"/>
                </a:lnTo>
                <a:lnTo>
                  <a:pt x="1764886" y="3075642"/>
                </a:lnTo>
                <a:cubicBezTo>
                  <a:pt x="1826365" y="3101645"/>
                  <a:pt x="1869503" y="3162521"/>
                  <a:pt x="1869503" y="3233472"/>
                </a:cubicBezTo>
                <a:cubicBezTo>
                  <a:pt x="1869503" y="3328073"/>
                  <a:pt x="1792813" y="3404763"/>
                  <a:pt x="1698212" y="3404763"/>
                </a:cubicBezTo>
                <a:cubicBezTo>
                  <a:pt x="1603611" y="3404763"/>
                  <a:pt x="1526921" y="3328073"/>
                  <a:pt x="1526921" y="3233472"/>
                </a:cubicBezTo>
                <a:lnTo>
                  <a:pt x="1534493" y="3195968"/>
                </a:lnTo>
                <a:lnTo>
                  <a:pt x="392269" y="1673166"/>
                </a:lnTo>
                <a:lnTo>
                  <a:pt x="646503" y="1627039"/>
                </a:lnTo>
                <a:lnTo>
                  <a:pt x="647491" y="1628357"/>
                </a:lnTo>
                <a:lnTo>
                  <a:pt x="1145455" y="153133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Han Serif CN"/>
              <a:cs typeface="+mn-ea"/>
              <a:sym typeface="+mn-lt"/>
            </a:endParaRPr>
          </a:p>
        </p:txBody>
      </p:sp>
      <p:sp>
        <p:nvSpPr>
          <p:cNvPr id="189" name="矩形 188">
            <a:extLst>
              <a:ext uri="{FF2B5EF4-FFF2-40B4-BE49-F238E27FC236}">
                <a16:creationId xmlns:a16="http://schemas.microsoft.com/office/drawing/2014/main" id="{FCA89679-F75C-CC30-1A7F-2F2DCF27EC91}"/>
              </a:ext>
            </a:extLst>
          </p:cNvPr>
          <p:cNvSpPr/>
          <p:nvPr/>
        </p:nvSpPr>
        <p:spPr>
          <a:xfrm rot="10800000" flipV="1">
            <a:off x="7964189" y="5538898"/>
            <a:ext cx="3986510" cy="407686"/>
          </a:xfrm>
          <a:prstGeom prst="rect">
            <a:avLst/>
          </a:prstGeom>
          <a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534" r="2552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95" name="任意多边形: 形状 194">
            <a:extLst>
              <a:ext uri="{FF2B5EF4-FFF2-40B4-BE49-F238E27FC236}">
                <a16:creationId xmlns:a16="http://schemas.microsoft.com/office/drawing/2014/main" id="{82156079-B8F7-3CA2-E7E4-FA81378790FD}"/>
              </a:ext>
            </a:extLst>
          </p:cNvPr>
          <p:cNvSpPr/>
          <p:nvPr/>
        </p:nvSpPr>
        <p:spPr>
          <a:xfrm>
            <a:off x="8537829" y="1743866"/>
            <a:ext cx="2839230" cy="3998878"/>
          </a:xfrm>
          <a:custGeom>
            <a:avLst/>
            <a:gdLst>
              <a:gd name="connsiteX0" fmla="*/ 240502 w 8483600"/>
              <a:gd name="connsiteY0" fmla="*/ 0 h 4902200"/>
              <a:gd name="connsiteX1" fmla="*/ 3708375 w 8483600"/>
              <a:gd name="connsiteY1" fmla="*/ 0 h 4902200"/>
              <a:gd name="connsiteX2" fmla="*/ 3759729 w 8483600"/>
              <a:gd name="connsiteY2" fmla="*/ 56516 h 4902200"/>
              <a:gd name="connsiteX3" fmla="*/ 4723873 w 8483600"/>
              <a:gd name="connsiteY3" fmla="*/ 56516 h 4902200"/>
              <a:gd name="connsiteX4" fmla="*/ 4775228 w 8483600"/>
              <a:gd name="connsiteY4" fmla="*/ 0 h 4902200"/>
              <a:gd name="connsiteX5" fmla="*/ 8243098 w 8483600"/>
              <a:gd name="connsiteY5" fmla="*/ 0 h 4902200"/>
              <a:gd name="connsiteX6" fmla="*/ 8483600 w 8483600"/>
              <a:gd name="connsiteY6" fmla="*/ 240502 h 4902200"/>
              <a:gd name="connsiteX7" fmla="*/ 8483600 w 8483600"/>
              <a:gd name="connsiteY7" fmla="*/ 2864087 h 4902200"/>
              <a:gd name="connsiteX8" fmla="*/ 8370316 w 8483600"/>
              <a:gd name="connsiteY8" fmla="*/ 2890519 h 4902200"/>
              <a:gd name="connsiteX9" fmla="*/ 8370316 w 8483600"/>
              <a:gd name="connsiteY9" fmla="*/ 3660141 h 4902200"/>
              <a:gd name="connsiteX10" fmla="*/ 8483600 w 8483600"/>
              <a:gd name="connsiteY10" fmla="*/ 3686574 h 4902200"/>
              <a:gd name="connsiteX11" fmla="*/ 8483600 w 8483600"/>
              <a:gd name="connsiteY11" fmla="*/ 4902200 h 4902200"/>
              <a:gd name="connsiteX12" fmla="*/ 5032306 w 8483600"/>
              <a:gd name="connsiteY12" fmla="*/ 4902200 h 4902200"/>
              <a:gd name="connsiteX13" fmla="*/ 4789076 w 8483600"/>
              <a:gd name="connsiteY13" fmla="*/ 4658970 h 4902200"/>
              <a:gd name="connsiteX14" fmla="*/ 3694527 w 8483600"/>
              <a:gd name="connsiteY14" fmla="*/ 4658970 h 4902200"/>
              <a:gd name="connsiteX15" fmla="*/ 3451297 w 8483600"/>
              <a:gd name="connsiteY15" fmla="*/ 4902200 h 4902200"/>
              <a:gd name="connsiteX16" fmla="*/ 0 w 8483600"/>
              <a:gd name="connsiteY16" fmla="*/ 4902200 h 4902200"/>
              <a:gd name="connsiteX17" fmla="*/ 0 w 8483600"/>
              <a:gd name="connsiteY17" fmla="*/ 2147334 h 4902200"/>
              <a:gd name="connsiteX18" fmla="*/ 113284 w 8483600"/>
              <a:gd name="connsiteY18" fmla="*/ 2120901 h 4902200"/>
              <a:gd name="connsiteX19" fmla="*/ 113284 w 8483600"/>
              <a:gd name="connsiteY19" fmla="*/ 1351279 h 4902200"/>
              <a:gd name="connsiteX20" fmla="*/ 0 w 8483600"/>
              <a:gd name="connsiteY20" fmla="*/ 1324847 h 4902200"/>
              <a:gd name="connsiteX21" fmla="*/ 0 w 8483600"/>
              <a:gd name="connsiteY21" fmla="*/ 240502 h 49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83600" h="4902200">
                <a:moveTo>
                  <a:pt x="240502" y="0"/>
                </a:moveTo>
                <a:lnTo>
                  <a:pt x="3708375" y="0"/>
                </a:lnTo>
                <a:lnTo>
                  <a:pt x="3759729" y="56516"/>
                </a:lnTo>
                <a:lnTo>
                  <a:pt x="4723873" y="56516"/>
                </a:lnTo>
                <a:lnTo>
                  <a:pt x="4775228" y="0"/>
                </a:lnTo>
                <a:lnTo>
                  <a:pt x="8243098" y="0"/>
                </a:lnTo>
                <a:lnTo>
                  <a:pt x="8483600" y="240502"/>
                </a:lnTo>
                <a:lnTo>
                  <a:pt x="8483600" y="2864087"/>
                </a:lnTo>
                <a:lnTo>
                  <a:pt x="8370316" y="2890519"/>
                </a:lnTo>
                <a:lnTo>
                  <a:pt x="8370316" y="3660141"/>
                </a:lnTo>
                <a:lnTo>
                  <a:pt x="8483600" y="3686574"/>
                </a:lnTo>
                <a:lnTo>
                  <a:pt x="8483600" y="4902200"/>
                </a:lnTo>
                <a:lnTo>
                  <a:pt x="5032306" y="4902200"/>
                </a:lnTo>
                <a:lnTo>
                  <a:pt x="4789076" y="4658970"/>
                </a:lnTo>
                <a:lnTo>
                  <a:pt x="3694527" y="4658970"/>
                </a:lnTo>
                <a:lnTo>
                  <a:pt x="3451297" y="4902200"/>
                </a:lnTo>
                <a:lnTo>
                  <a:pt x="0" y="4902200"/>
                </a:lnTo>
                <a:lnTo>
                  <a:pt x="0" y="2147334"/>
                </a:lnTo>
                <a:lnTo>
                  <a:pt x="113284" y="2120901"/>
                </a:lnTo>
                <a:lnTo>
                  <a:pt x="113284" y="1351279"/>
                </a:lnTo>
                <a:lnTo>
                  <a:pt x="0" y="1324847"/>
                </a:lnTo>
                <a:lnTo>
                  <a:pt x="0" y="24050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6" name="直角三角形 195">
            <a:extLst>
              <a:ext uri="{FF2B5EF4-FFF2-40B4-BE49-F238E27FC236}">
                <a16:creationId xmlns:a16="http://schemas.microsoft.com/office/drawing/2014/main" id="{963AEFA8-7CE6-F546-8E02-0FACA4AEEF9F}"/>
              </a:ext>
            </a:extLst>
          </p:cNvPr>
          <p:cNvSpPr/>
          <p:nvPr/>
        </p:nvSpPr>
        <p:spPr>
          <a:xfrm rot="5400000">
            <a:off x="8503006" y="1778688"/>
            <a:ext cx="118102" cy="48454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7" name="直角三角形 196">
            <a:extLst>
              <a:ext uri="{FF2B5EF4-FFF2-40B4-BE49-F238E27FC236}">
                <a16:creationId xmlns:a16="http://schemas.microsoft.com/office/drawing/2014/main" id="{9AD25CDB-D038-AA97-7E90-2FA4B8743439}"/>
              </a:ext>
            </a:extLst>
          </p:cNvPr>
          <p:cNvSpPr/>
          <p:nvPr/>
        </p:nvSpPr>
        <p:spPr>
          <a:xfrm rot="16200000" flipH="1">
            <a:off x="11293782" y="1778688"/>
            <a:ext cx="118102" cy="48454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8" name="梯形 197">
            <a:extLst>
              <a:ext uri="{FF2B5EF4-FFF2-40B4-BE49-F238E27FC236}">
                <a16:creationId xmlns:a16="http://schemas.microsoft.com/office/drawing/2014/main" id="{4EC0BA24-C4C1-2D08-6344-FF8222B5B466}"/>
              </a:ext>
            </a:extLst>
          </p:cNvPr>
          <p:cNvSpPr/>
          <p:nvPr/>
        </p:nvSpPr>
        <p:spPr>
          <a:xfrm rot="5400000">
            <a:off x="8250319" y="3148678"/>
            <a:ext cx="597760" cy="22738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9" name="梯形 198">
            <a:extLst>
              <a:ext uri="{FF2B5EF4-FFF2-40B4-BE49-F238E27FC236}">
                <a16:creationId xmlns:a16="http://schemas.microsoft.com/office/drawing/2014/main" id="{358BBC90-7FAF-B5BC-2BA6-7EE2AEEF945C}"/>
              </a:ext>
            </a:extLst>
          </p:cNvPr>
          <p:cNvSpPr/>
          <p:nvPr/>
        </p:nvSpPr>
        <p:spPr>
          <a:xfrm rot="16200000" flipH="1">
            <a:off x="11066811" y="4402888"/>
            <a:ext cx="597760" cy="22738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0" name="任意多边形: 形状 199">
            <a:extLst>
              <a:ext uri="{FF2B5EF4-FFF2-40B4-BE49-F238E27FC236}">
                <a16:creationId xmlns:a16="http://schemas.microsoft.com/office/drawing/2014/main" id="{C276B398-3CC2-B38B-9417-FA1B7F31CE96}"/>
              </a:ext>
            </a:extLst>
          </p:cNvPr>
          <p:cNvSpPr/>
          <p:nvPr/>
        </p:nvSpPr>
        <p:spPr>
          <a:xfrm>
            <a:off x="9741019" y="5620674"/>
            <a:ext cx="432854" cy="122069"/>
          </a:xfrm>
          <a:custGeom>
            <a:avLst/>
            <a:gdLst>
              <a:gd name="connsiteX0" fmla="*/ 188346 w 1443988"/>
              <a:gd name="connsiteY0" fmla="*/ 0 h 199390"/>
              <a:gd name="connsiteX1" fmla="*/ 1255642 w 1443988"/>
              <a:gd name="connsiteY1" fmla="*/ 0 h 199390"/>
              <a:gd name="connsiteX2" fmla="*/ 1443988 w 1443988"/>
              <a:gd name="connsiteY2" fmla="*/ 199390 h 199390"/>
              <a:gd name="connsiteX3" fmla="*/ 1397375 w 1443988"/>
              <a:gd name="connsiteY3" fmla="*/ 199390 h 199390"/>
              <a:gd name="connsiteX4" fmla="*/ 1232782 w 1443988"/>
              <a:gd name="connsiteY4" fmla="*/ 25146 h 199390"/>
              <a:gd name="connsiteX5" fmla="*/ 211206 w 1443988"/>
              <a:gd name="connsiteY5" fmla="*/ 25146 h 199390"/>
              <a:gd name="connsiteX6" fmla="*/ 46613 w 1443988"/>
              <a:gd name="connsiteY6" fmla="*/ 199390 h 199390"/>
              <a:gd name="connsiteX7" fmla="*/ 0 w 1443988"/>
              <a:gd name="connsiteY7" fmla="*/ 199390 h 1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988" h="199390">
                <a:moveTo>
                  <a:pt x="188346" y="0"/>
                </a:moveTo>
                <a:lnTo>
                  <a:pt x="1255642" y="0"/>
                </a:lnTo>
                <a:lnTo>
                  <a:pt x="1443988" y="199390"/>
                </a:lnTo>
                <a:lnTo>
                  <a:pt x="1397375" y="199390"/>
                </a:lnTo>
                <a:lnTo>
                  <a:pt x="1232782" y="25146"/>
                </a:lnTo>
                <a:lnTo>
                  <a:pt x="211206" y="25146"/>
                </a:lnTo>
                <a:lnTo>
                  <a:pt x="46613" y="199390"/>
                </a:lnTo>
                <a:lnTo>
                  <a:pt x="0" y="19939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1" name="梯形 200">
            <a:extLst>
              <a:ext uri="{FF2B5EF4-FFF2-40B4-BE49-F238E27FC236}">
                <a16:creationId xmlns:a16="http://schemas.microsoft.com/office/drawing/2014/main" id="{D9EB4DDE-9D0B-807B-2D55-A342D65EC0E9}"/>
              </a:ext>
            </a:extLst>
          </p:cNvPr>
          <p:cNvSpPr/>
          <p:nvPr/>
        </p:nvSpPr>
        <p:spPr>
          <a:xfrm>
            <a:off x="9830531" y="5697022"/>
            <a:ext cx="253830" cy="45719"/>
          </a:xfrm>
          <a:prstGeom prst="trapezoid">
            <a:avLst>
              <a:gd name="adj" fmla="val 28962"/>
            </a:avLst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02" name="半闭框 201">
            <a:extLst>
              <a:ext uri="{FF2B5EF4-FFF2-40B4-BE49-F238E27FC236}">
                <a16:creationId xmlns:a16="http://schemas.microsoft.com/office/drawing/2014/main" id="{C897E2F6-5ED8-F7BB-9AB4-CBDD0F9558FB}"/>
              </a:ext>
            </a:extLst>
          </p:cNvPr>
          <p:cNvSpPr/>
          <p:nvPr/>
        </p:nvSpPr>
        <p:spPr>
          <a:xfrm rot="16200000">
            <a:off x="8448632" y="5529435"/>
            <a:ext cx="302506" cy="124110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3" name="半闭框 202">
            <a:extLst>
              <a:ext uri="{FF2B5EF4-FFF2-40B4-BE49-F238E27FC236}">
                <a16:creationId xmlns:a16="http://schemas.microsoft.com/office/drawing/2014/main" id="{88229CD9-D5D0-7F34-C92D-11444A6251F7}"/>
              </a:ext>
            </a:extLst>
          </p:cNvPr>
          <p:cNvSpPr/>
          <p:nvPr/>
        </p:nvSpPr>
        <p:spPr>
          <a:xfrm rot="5400000" flipH="1">
            <a:off x="11163752" y="5529435"/>
            <a:ext cx="302506" cy="124110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2" name="内容占位符 2">
            <a:extLst>
              <a:ext uri="{FF2B5EF4-FFF2-40B4-BE49-F238E27FC236}">
                <a16:creationId xmlns:a16="http://schemas.microsoft.com/office/drawing/2014/main" id="{8C0A0CBA-BDD2-D95C-76F9-7B81174609B6}"/>
              </a:ext>
            </a:extLst>
          </p:cNvPr>
          <p:cNvSpPr txBox="1">
            <a:spLocks/>
          </p:cNvSpPr>
          <p:nvPr/>
        </p:nvSpPr>
        <p:spPr>
          <a:xfrm>
            <a:off x="8903310" y="2039004"/>
            <a:ext cx="2108269" cy="590931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3600" b="1" i="1" spc="1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第三阶段</a:t>
            </a:r>
            <a:endParaRPr lang="en-US" altLang="zh-CN" sz="3600" b="1" i="1" spc="150" dirty="0">
              <a:gradFill flip="none" rotWithShape="1">
                <a:gsLst>
                  <a:gs pos="0">
                    <a:schemeClr val="bg1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pic>
        <p:nvPicPr>
          <p:cNvPr id="193" name="图片 192">
            <a:extLst>
              <a:ext uri="{FF2B5EF4-FFF2-40B4-BE49-F238E27FC236}">
                <a16:creationId xmlns:a16="http://schemas.microsoft.com/office/drawing/2014/main" id="{C02E02BA-DAE0-E233-34E7-E7F875FFF89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8646849" y="2702707"/>
            <a:ext cx="2621190" cy="173296"/>
          </a:xfrm>
          <a:prstGeom prst="rect">
            <a:avLst/>
          </a:prstGeom>
          <a:ln>
            <a:noFill/>
          </a:ln>
        </p:spPr>
      </p:pic>
      <p:sp>
        <p:nvSpPr>
          <p:cNvPr id="194" name="文本框 193">
            <a:extLst>
              <a:ext uri="{FF2B5EF4-FFF2-40B4-BE49-F238E27FC236}">
                <a16:creationId xmlns:a16="http://schemas.microsoft.com/office/drawing/2014/main" id="{AF69DD6B-1495-259C-9510-1518911AD1D5}"/>
              </a:ext>
            </a:extLst>
          </p:cNvPr>
          <p:cNvSpPr txBox="1"/>
          <p:nvPr/>
        </p:nvSpPr>
        <p:spPr>
          <a:xfrm>
            <a:off x="8719632" y="3053322"/>
            <a:ext cx="2475625" cy="198631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>
                <a:solidFill>
                  <a:schemeClr val="bg2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请填入您的内容，或复制内容后点击右键选择只保留文本来粘贴您的内容。请填入您的内容，或复制内容后点击右键选择只保留文本来粘贴您的内容。</a:t>
            </a:r>
            <a:endParaRPr lang="zh-CN" altLang="en-US" sz="1600" dirty="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9091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şḷïḓ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图片 88">
            <a:extLst>
              <a:ext uri="{FF2B5EF4-FFF2-40B4-BE49-F238E27FC236}">
                <a16:creationId xmlns:a16="http://schemas.microsoft.com/office/drawing/2014/main" id="{2B053101-D2F7-5386-EA4A-9093851BE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56" r="20556"/>
          <a:stretch/>
        </p:blipFill>
        <p:spPr>
          <a:xfrm>
            <a:off x="0" y="4871658"/>
            <a:ext cx="12192000" cy="1987468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4D2F84D-9EA6-39EE-1AF7-3345AD76E9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项目背景 </a:t>
            </a:r>
            <a:r>
              <a:rPr lang="en-US" altLang="zh-CN"/>
              <a:t>— </a:t>
            </a:r>
            <a:r>
              <a:rPr lang="zh-CN" altLang="en-US"/>
              <a:t>推广策略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EAEADB27-7A73-299D-6DC2-E7F163B8EDD6}"/>
              </a:ext>
            </a:extLst>
          </p:cNvPr>
          <p:cNvSpPr/>
          <p:nvPr/>
        </p:nvSpPr>
        <p:spPr>
          <a:xfrm rot="10800000" flipV="1">
            <a:off x="1801631" y="5884889"/>
            <a:ext cx="3986510" cy="407686"/>
          </a:xfrm>
          <a:prstGeom prst="rect">
            <a:avLst/>
          </a:prstGeom>
          <a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534" r="2552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22E81B23-73DC-4DD5-EF8C-2A400A3C441B}"/>
              </a:ext>
            </a:extLst>
          </p:cNvPr>
          <p:cNvSpPr/>
          <p:nvPr/>
        </p:nvSpPr>
        <p:spPr>
          <a:xfrm>
            <a:off x="2375271" y="2089857"/>
            <a:ext cx="2839230" cy="3998878"/>
          </a:xfrm>
          <a:custGeom>
            <a:avLst/>
            <a:gdLst>
              <a:gd name="connsiteX0" fmla="*/ 240502 w 8483600"/>
              <a:gd name="connsiteY0" fmla="*/ 0 h 4902200"/>
              <a:gd name="connsiteX1" fmla="*/ 3708375 w 8483600"/>
              <a:gd name="connsiteY1" fmla="*/ 0 h 4902200"/>
              <a:gd name="connsiteX2" fmla="*/ 3759729 w 8483600"/>
              <a:gd name="connsiteY2" fmla="*/ 56516 h 4902200"/>
              <a:gd name="connsiteX3" fmla="*/ 4723873 w 8483600"/>
              <a:gd name="connsiteY3" fmla="*/ 56516 h 4902200"/>
              <a:gd name="connsiteX4" fmla="*/ 4775228 w 8483600"/>
              <a:gd name="connsiteY4" fmla="*/ 0 h 4902200"/>
              <a:gd name="connsiteX5" fmla="*/ 8243098 w 8483600"/>
              <a:gd name="connsiteY5" fmla="*/ 0 h 4902200"/>
              <a:gd name="connsiteX6" fmla="*/ 8483600 w 8483600"/>
              <a:gd name="connsiteY6" fmla="*/ 240502 h 4902200"/>
              <a:gd name="connsiteX7" fmla="*/ 8483600 w 8483600"/>
              <a:gd name="connsiteY7" fmla="*/ 2864087 h 4902200"/>
              <a:gd name="connsiteX8" fmla="*/ 8370316 w 8483600"/>
              <a:gd name="connsiteY8" fmla="*/ 2890519 h 4902200"/>
              <a:gd name="connsiteX9" fmla="*/ 8370316 w 8483600"/>
              <a:gd name="connsiteY9" fmla="*/ 3660141 h 4902200"/>
              <a:gd name="connsiteX10" fmla="*/ 8483600 w 8483600"/>
              <a:gd name="connsiteY10" fmla="*/ 3686574 h 4902200"/>
              <a:gd name="connsiteX11" fmla="*/ 8483600 w 8483600"/>
              <a:gd name="connsiteY11" fmla="*/ 4902200 h 4902200"/>
              <a:gd name="connsiteX12" fmla="*/ 5032306 w 8483600"/>
              <a:gd name="connsiteY12" fmla="*/ 4902200 h 4902200"/>
              <a:gd name="connsiteX13" fmla="*/ 4789076 w 8483600"/>
              <a:gd name="connsiteY13" fmla="*/ 4658970 h 4902200"/>
              <a:gd name="connsiteX14" fmla="*/ 3694527 w 8483600"/>
              <a:gd name="connsiteY14" fmla="*/ 4658970 h 4902200"/>
              <a:gd name="connsiteX15" fmla="*/ 3451297 w 8483600"/>
              <a:gd name="connsiteY15" fmla="*/ 4902200 h 4902200"/>
              <a:gd name="connsiteX16" fmla="*/ 0 w 8483600"/>
              <a:gd name="connsiteY16" fmla="*/ 4902200 h 4902200"/>
              <a:gd name="connsiteX17" fmla="*/ 0 w 8483600"/>
              <a:gd name="connsiteY17" fmla="*/ 2147334 h 4902200"/>
              <a:gd name="connsiteX18" fmla="*/ 113284 w 8483600"/>
              <a:gd name="connsiteY18" fmla="*/ 2120901 h 4902200"/>
              <a:gd name="connsiteX19" fmla="*/ 113284 w 8483600"/>
              <a:gd name="connsiteY19" fmla="*/ 1351279 h 4902200"/>
              <a:gd name="connsiteX20" fmla="*/ 0 w 8483600"/>
              <a:gd name="connsiteY20" fmla="*/ 1324847 h 4902200"/>
              <a:gd name="connsiteX21" fmla="*/ 0 w 8483600"/>
              <a:gd name="connsiteY21" fmla="*/ 240502 h 49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83600" h="4902200">
                <a:moveTo>
                  <a:pt x="240502" y="0"/>
                </a:moveTo>
                <a:lnTo>
                  <a:pt x="3708375" y="0"/>
                </a:lnTo>
                <a:lnTo>
                  <a:pt x="3759729" y="56516"/>
                </a:lnTo>
                <a:lnTo>
                  <a:pt x="4723873" y="56516"/>
                </a:lnTo>
                <a:lnTo>
                  <a:pt x="4775228" y="0"/>
                </a:lnTo>
                <a:lnTo>
                  <a:pt x="8243098" y="0"/>
                </a:lnTo>
                <a:lnTo>
                  <a:pt x="8483600" y="240502"/>
                </a:lnTo>
                <a:lnTo>
                  <a:pt x="8483600" y="2864087"/>
                </a:lnTo>
                <a:lnTo>
                  <a:pt x="8370316" y="2890519"/>
                </a:lnTo>
                <a:lnTo>
                  <a:pt x="8370316" y="3660141"/>
                </a:lnTo>
                <a:lnTo>
                  <a:pt x="8483600" y="3686574"/>
                </a:lnTo>
                <a:lnTo>
                  <a:pt x="8483600" y="4902200"/>
                </a:lnTo>
                <a:lnTo>
                  <a:pt x="5032306" y="4902200"/>
                </a:lnTo>
                <a:lnTo>
                  <a:pt x="4789076" y="4658970"/>
                </a:lnTo>
                <a:lnTo>
                  <a:pt x="3694527" y="4658970"/>
                </a:lnTo>
                <a:lnTo>
                  <a:pt x="3451297" y="4902200"/>
                </a:lnTo>
                <a:lnTo>
                  <a:pt x="0" y="4902200"/>
                </a:lnTo>
                <a:lnTo>
                  <a:pt x="0" y="2147334"/>
                </a:lnTo>
                <a:lnTo>
                  <a:pt x="113284" y="2120901"/>
                </a:lnTo>
                <a:lnTo>
                  <a:pt x="113284" y="1351279"/>
                </a:lnTo>
                <a:lnTo>
                  <a:pt x="0" y="1324847"/>
                </a:lnTo>
                <a:lnTo>
                  <a:pt x="0" y="24050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0" name="直角三角形 69">
            <a:extLst>
              <a:ext uri="{FF2B5EF4-FFF2-40B4-BE49-F238E27FC236}">
                <a16:creationId xmlns:a16="http://schemas.microsoft.com/office/drawing/2014/main" id="{B1A03376-174D-6CDE-0AD9-FE5FE0B75E4E}"/>
              </a:ext>
            </a:extLst>
          </p:cNvPr>
          <p:cNvSpPr/>
          <p:nvPr/>
        </p:nvSpPr>
        <p:spPr>
          <a:xfrm rot="5400000">
            <a:off x="2340448" y="2124679"/>
            <a:ext cx="118102" cy="48454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1" name="直角三角形 70">
            <a:extLst>
              <a:ext uri="{FF2B5EF4-FFF2-40B4-BE49-F238E27FC236}">
                <a16:creationId xmlns:a16="http://schemas.microsoft.com/office/drawing/2014/main" id="{66C825D2-1D2B-CEF9-EA1E-2AF219679860}"/>
              </a:ext>
            </a:extLst>
          </p:cNvPr>
          <p:cNvSpPr/>
          <p:nvPr/>
        </p:nvSpPr>
        <p:spPr>
          <a:xfrm rot="16200000" flipH="1">
            <a:off x="5131224" y="2124679"/>
            <a:ext cx="118102" cy="48454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2" name="梯形 71">
            <a:extLst>
              <a:ext uri="{FF2B5EF4-FFF2-40B4-BE49-F238E27FC236}">
                <a16:creationId xmlns:a16="http://schemas.microsoft.com/office/drawing/2014/main" id="{F3912CB7-013C-DBFB-452C-5342CC5CAC0E}"/>
              </a:ext>
            </a:extLst>
          </p:cNvPr>
          <p:cNvSpPr/>
          <p:nvPr/>
        </p:nvSpPr>
        <p:spPr>
          <a:xfrm rot="5400000">
            <a:off x="2087761" y="3494669"/>
            <a:ext cx="597760" cy="22738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3" name="梯形 72">
            <a:extLst>
              <a:ext uri="{FF2B5EF4-FFF2-40B4-BE49-F238E27FC236}">
                <a16:creationId xmlns:a16="http://schemas.microsoft.com/office/drawing/2014/main" id="{BB796188-0DCD-F576-E39E-755D602B5CA5}"/>
              </a:ext>
            </a:extLst>
          </p:cNvPr>
          <p:cNvSpPr/>
          <p:nvPr/>
        </p:nvSpPr>
        <p:spPr>
          <a:xfrm rot="16200000" flipH="1">
            <a:off x="4904253" y="4748879"/>
            <a:ext cx="597760" cy="22738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254C03BB-7B8F-94D0-0CBC-B159C36D27CE}"/>
              </a:ext>
            </a:extLst>
          </p:cNvPr>
          <p:cNvSpPr/>
          <p:nvPr/>
        </p:nvSpPr>
        <p:spPr>
          <a:xfrm>
            <a:off x="3578461" y="5966665"/>
            <a:ext cx="432854" cy="122069"/>
          </a:xfrm>
          <a:custGeom>
            <a:avLst/>
            <a:gdLst>
              <a:gd name="connsiteX0" fmla="*/ 188346 w 1443988"/>
              <a:gd name="connsiteY0" fmla="*/ 0 h 199390"/>
              <a:gd name="connsiteX1" fmla="*/ 1255642 w 1443988"/>
              <a:gd name="connsiteY1" fmla="*/ 0 h 199390"/>
              <a:gd name="connsiteX2" fmla="*/ 1443988 w 1443988"/>
              <a:gd name="connsiteY2" fmla="*/ 199390 h 199390"/>
              <a:gd name="connsiteX3" fmla="*/ 1397375 w 1443988"/>
              <a:gd name="connsiteY3" fmla="*/ 199390 h 199390"/>
              <a:gd name="connsiteX4" fmla="*/ 1232782 w 1443988"/>
              <a:gd name="connsiteY4" fmla="*/ 25146 h 199390"/>
              <a:gd name="connsiteX5" fmla="*/ 211206 w 1443988"/>
              <a:gd name="connsiteY5" fmla="*/ 25146 h 199390"/>
              <a:gd name="connsiteX6" fmla="*/ 46613 w 1443988"/>
              <a:gd name="connsiteY6" fmla="*/ 199390 h 199390"/>
              <a:gd name="connsiteX7" fmla="*/ 0 w 1443988"/>
              <a:gd name="connsiteY7" fmla="*/ 199390 h 1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988" h="199390">
                <a:moveTo>
                  <a:pt x="188346" y="0"/>
                </a:moveTo>
                <a:lnTo>
                  <a:pt x="1255642" y="0"/>
                </a:lnTo>
                <a:lnTo>
                  <a:pt x="1443988" y="199390"/>
                </a:lnTo>
                <a:lnTo>
                  <a:pt x="1397375" y="199390"/>
                </a:lnTo>
                <a:lnTo>
                  <a:pt x="1232782" y="25146"/>
                </a:lnTo>
                <a:lnTo>
                  <a:pt x="211206" y="25146"/>
                </a:lnTo>
                <a:lnTo>
                  <a:pt x="46613" y="199390"/>
                </a:lnTo>
                <a:lnTo>
                  <a:pt x="0" y="19939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5" name="梯形 74">
            <a:extLst>
              <a:ext uri="{FF2B5EF4-FFF2-40B4-BE49-F238E27FC236}">
                <a16:creationId xmlns:a16="http://schemas.microsoft.com/office/drawing/2014/main" id="{0795F773-4342-CE74-BFDD-B95ED6712053}"/>
              </a:ext>
            </a:extLst>
          </p:cNvPr>
          <p:cNvSpPr/>
          <p:nvPr/>
        </p:nvSpPr>
        <p:spPr>
          <a:xfrm>
            <a:off x="3667973" y="6043013"/>
            <a:ext cx="253830" cy="45719"/>
          </a:xfrm>
          <a:prstGeom prst="trapezoid">
            <a:avLst>
              <a:gd name="adj" fmla="val 28962"/>
            </a:avLst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000" kern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6" name="半闭框 75">
            <a:extLst>
              <a:ext uri="{FF2B5EF4-FFF2-40B4-BE49-F238E27FC236}">
                <a16:creationId xmlns:a16="http://schemas.microsoft.com/office/drawing/2014/main" id="{DA81ACB1-E4B9-C411-B58C-14C0C8C91E7D}"/>
              </a:ext>
            </a:extLst>
          </p:cNvPr>
          <p:cNvSpPr/>
          <p:nvPr/>
        </p:nvSpPr>
        <p:spPr>
          <a:xfrm rot="16200000">
            <a:off x="2286074" y="5875426"/>
            <a:ext cx="302506" cy="124110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半闭框 76">
            <a:extLst>
              <a:ext uri="{FF2B5EF4-FFF2-40B4-BE49-F238E27FC236}">
                <a16:creationId xmlns:a16="http://schemas.microsoft.com/office/drawing/2014/main" id="{5A66B4E9-E200-F5E9-000B-617617177160}"/>
              </a:ext>
            </a:extLst>
          </p:cNvPr>
          <p:cNvSpPr/>
          <p:nvPr/>
        </p:nvSpPr>
        <p:spPr>
          <a:xfrm rot="5400000" flipH="1">
            <a:off x="5001194" y="5875426"/>
            <a:ext cx="302506" cy="124110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内容占位符 2">
            <a:extLst>
              <a:ext uri="{FF2B5EF4-FFF2-40B4-BE49-F238E27FC236}">
                <a16:creationId xmlns:a16="http://schemas.microsoft.com/office/drawing/2014/main" id="{45D43572-EC71-2D1C-0835-4671488C6B46}"/>
              </a:ext>
            </a:extLst>
          </p:cNvPr>
          <p:cNvSpPr txBox="1">
            <a:spLocks/>
          </p:cNvSpPr>
          <p:nvPr/>
        </p:nvSpPr>
        <p:spPr>
          <a:xfrm>
            <a:off x="2740752" y="2384995"/>
            <a:ext cx="2108269" cy="590931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3600" b="1" i="1" spc="1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第一阶段</a:t>
            </a:r>
            <a:endParaRPr lang="en-US" altLang="zh-CN" sz="3600" b="1" i="1" spc="150" dirty="0">
              <a:gradFill flip="none" rotWithShape="1">
                <a:gsLst>
                  <a:gs pos="0">
                    <a:schemeClr val="bg1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pic>
        <p:nvPicPr>
          <p:cNvPr id="81" name="图片 80">
            <a:extLst>
              <a:ext uri="{FF2B5EF4-FFF2-40B4-BE49-F238E27FC236}">
                <a16:creationId xmlns:a16="http://schemas.microsoft.com/office/drawing/2014/main" id="{B05C1EE3-04DD-2FB5-02CE-89D2CA64AB1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2484291" y="3048698"/>
            <a:ext cx="2621190" cy="173296"/>
          </a:xfrm>
          <a:prstGeom prst="rect">
            <a:avLst/>
          </a:prstGeom>
          <a:ln>
            <a:noFill/>
          </a:ln>
        </p:spPr>
      </p:pic>
      <p:sp>
        <p:nvSpPr>
          <p:cNvPr id="91" name="文本框 90">
            <a:extLst>
              <a:ext uri="{FF2B5EF4-FFF2-40B4-BE49-F238E27FC236}">
                <a16:creationId xmlns:a16="http://schemas.microsoft.com/office/drawing/2014/main" id="{037CAFE7-56BB-511C-996D-B145D7A0F7CC}"/>
              </a:ext>
            </a:extLst>
          </p:cNvPr>
          <p:cNvSpPr txBox="1"/>
          <p:nvPr/>
        </p:nvSpPr>
        <p:spPr>
          <a:xfrm>
            <a:off x="2557074" y="3399313"/>
            <a:ext cx="2475625" cy="198631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>
                <a:solidFill>
                  <a:schemeClr val="bg2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请填入您的内容，或复制内容后点击右键选择只保留文本来粘贴您的内容。请填入您的内容，或复制内容后点击右键选择只保留文本来粘贴您的内容。</a:t>
            </a:r>
            <a:endParaRPr lang="zh-CN" altLang="en-US" sz="1600" dirty="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55B5E085-C4F7-6BD6-B7E0-95371F3FDCD4}"/>
              </a:ext>
            </a:extLst>
          </p:cNvPr>
          <p:cNvSpPr/>
          <p:nvPr/>
        </p:nvSpPr>
        <p:spPr>
          <a:xfrm rot="10800000" flipV="1">
            <a:off x="6403859" y="5884889"/>
            <a:ext cx="3986510" cy="407686"/>
          </a:xfrm>
          <a:prstGeom prst="rect">
            <a:avLst/>
          </a:prstGeom>
          <a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534" r="2552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17" name="任意多边形: 形状 116">
            <a:extLst>
              <a:ext uri="{FF2B5EF4-FFF2-40B4-BE49-F238E27FC236}">
                <a16:creationId xmlns:a16="http://schemas.microsoft.com/office/drawing/2014/main" id="{4695980F-F28F-BCB2-B510-3B350EC0010A}"/>
              </a:ext>
            </a:extLst>
          </p:cNvPr>
          <p:cNvSpPr/>
          <p:nvPr/>
        </p:nvSpPr>
        <p:spPr>
          <a:xfrm>
            <a:off x="6977499" y="2089857"/>
            <a:ext cx="2839230" cy="3998878"/>
          </a:xfrm>
          <a:custGeom>
            <a:avLst/>
            <a:gdLst>
              <a:gd name="connsiteX0" fmla="*/ 240502 w 8483600"/>
              <a:gd name="connsiteY0" fmla="*/ 0 h 4902200"/>
              <a:gd name="connsiteX1" fmla="*/ 3708375 w 8483600"/>
              <a:gd name="connsiteY1" fmla="*/ 0 h 4902200"/>
              <a:gd name="connsiteX2" fmla="*/ 3759729 w 8483600"/>
              <a:gd name="connsiteY2" fmla="*/ 56516 h 4902200"/>
              <a:gd name="connsiteX3" fmla="*/ 4723873 w 8483600"/>
              <a:gd name="connsiteY3" fmla="*/ 56516 h 4902200"/>
              <a:gd name="connsiteX4" fmla="*/ 4775228 w 8483600"/>
              <a:gd name="connsiteY4" fmla="*/ 0 h 4902200"/>
              <a:gd name="connsiteX5" fmla="*/ 8243098 w 8483600"/>
              <a:gd name="connsiteY5" fmla="*/ 0 h 4902200"/>
              <a:gd name="connsiteX6" fmla="*/ 8483600 w 8483600"/>
              <a:gd name="connsiteY6" fmla="*/ 240502 h 4902200"/>
              <a:gd name="connsiteX7" fmla="*/ 8483600 w 8483600"/>
              <a:gd name="connsiteY7" fmla="*/ 2864087 h 4902200"/>
              <a:gd name="connsiteX8" fmla="*/ 8370316 w 8483600"/>
              <a:gd name="connsiteY8" fmla="*/ 2890519 h 4902200"/>
              <a:gd name="connsiteX9" fmla="*/ 8370316 w 8483600"/>
              <a:gd name="connsiteY9" fmla="*/ 3660141 h 4902200"/>
              <a:gd name="connsiteX10" fmla="*/ 8483600 w 8483600"/>
              <a:gd name="connsiteY10" fmla="*/ 3686574 h 4902200"/>
              <a:gd name="connsiteX11" fmla="*/ 8483600 w 8483600"/>
              <a:gd name="connsiteY11" fmla="*/ 4902200 h 4902200"/>
              <a:gd name="connsiteX12" fmla="*/ 5032306 w 8483600"/>
              <a:gd name="connsiteY12" fmla="*/ 4902200 h 4902200"/>
              <a:gd name="connsiteX13" fmla="*/ 4789076 w 8483600"/>
              <a:gd name="connsiteY13" fmla="*/ 4658970 h 4902200"/>
              <a:gd name="connsiteX14" fmla="*/ 3694527 w 8483600"/>
              <a:gd name="connsiteY14" fmla="*/ 4658970 h 4902200"/>
              <a:gd name="connsiteX15" fmla="*/ 3451297 w 8483600"/>
              <a:gd name="connsiteY15" fmla="*/ 4902200 h 4902200"/>
              <a:gd name="connsiteX16" fmla="*/ 0 w 8483600"/>
              <a:gd name="connsiteY16" fmla="*/ 4902200 h 4902200"/>
              <a:gd name="connsiteX17" fmla="*/ 0 w 8483600"/>
              <a:gd name="connsiteY17" fmla="*/ 2147334 h 4902200"/>
              <a:gd name="connsiteX18" fmla="*/ 113284 w 8483600"/>
              <a:gd name="connsiteY18" fmla="*/ 2120901 h 4902200"/>
              <a:gd name="connsiteX19" fmla="*/ 113284 w 8483600"/>
              <a:gd name="connsiteY19" fmla="*/ 1351279 h 4902200"/>
              <a:gd name="connsiteX20" fmla="*/ 0 w 8483600"/>
              <a:gd name="connsiteY20" fmla="*/ 1324847 h 4902200"/>
              <a:gd name="connsiteX21" fmla="*/ 0 w 8483600"/>
              <a:gd name="connsiteY21" fmla="*/ 240502 h 49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83600" h="4902200">
                <a:moveTo>
                  <a:pt x="240502" y="0"/>
                </a:moveTo>
                <a:lnTo>
                  <a:pt x="3708375" y="0"/>
                </a:lnTo>
                <a:lnTo>
                  <a:pt x="3759729" y="56516"/>
                </a:lnTo>
                <a:lnTo>
                  <a:pt x="4723873" y="56516"/>
                </a:lnTo>
                <a:lnTo>
                  <a:pt x="4775228" y="0"/>
                </a:lnTo>
                <a:lnTo>
                  <a:pt x="8243098" y="0"/>
                </a:lnTo>
                <a:lnTo>
                  <a:pt x="8483600" y="240502"/>
                </a:lnTo>
                <a:lnTo>
                  <a:pt x="8483600" y="2864087"/>
                </a:lnTo>
                <a:lnTo>
                  <a:pt x="8370316" y="2890519"/>
                </a:lnTo>
                <a:lnTo>
                  <a:pt x="8370316" y="3660141"/>
                </a:lnTo>
                <a:lnTo>
                  <a:pt x="8483600" y="3686574"/>
                </a:lnTo>
                <a:lnTo>
                  <a:pt x="8483600" y="4902200"/>
                </a:lnTo>
                <a:lnTo>
                  <a:pt x="5032306" y="4902200"/>
                </a:lnTo>
                <a:lnTo>
                  <a:pt x="4789076" y="4658970"/>
                </a:lnTo>
                <a:lnTo>
                  <a:pt x="3694527" y="4658970"/>
                </a:lnTo>
                <a:lnTo>
                  <a:pt x="3451297" y="4902200"/>
                </a:lnTo>
                <a:lnTo>
                  <a:pt x="0" y="4902200"/>
                </a:lnTo>
                <a:lnTo>
                  <a:pt x="0" y="2147334"/>
                </a:lnTo>
                <a:lnTo>
                  <a:pt x="113284" y="2120901"/>
                </a:lnTo>
                <a:lnTo>
                  <a:pt x="113284" y="1351279"/>
                </a:lnTo>
                <a:lnTo>
                  <a:pt x="0" y="1324847"/>
                </a:lnTo>
                <a:lnTo>
                  <a:pt x="0" y="24050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accent1">
                  <a:lumMod val="75000"/>
                  <a:alpha val="45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8" name="直角三角形 117">
            <a:extLst>
              <a:ext uri="{FF2B5EF4-FFF2-40B4-BE49-F238E27FC236}">
                <a16:creationId xmlns:a16="http://schemas.microsoft.com/office/drawing/2014/main" id="{D74CC81F-6735-D235-60A3-0C3A4EACFCCB}"/>
              </a:ext>
            </a:extLst>
          </p:cNvPr>
          <p:cNvSpPr/>
          <p:nvPr/>
        </p:nvSpPr>
        <p:spPr>
          <a:xfrm rot="5400000">
            <a:off x="6942676" y="2124679"/>
            <a:ext cx="118102" cy="48454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9" name="直角三角形 118">
            <a:extLst>
              <a:ext uri="{FF2B5EF4-FFF2-40B4-BE49-F238E27FC236}">
                <a16:creationId xmlns:a16="http://schemas.microsoft.com/office/drawing/2014/main" id="{56AC7F83-AE24-F9DB-6B6A-20711A6439A4}"/>
              </a:ext>
            </a:extLst>
          </p:cNvPr>
          <p:cNvSpPr/>
          <p:nvPr/>
        </p:nvSpPr>
        <p:spPr>
          <a:xfrm rot="16200000" flipH="1">
            <a:off x="9733452" y="2124679"/>
            <a:ext cx="118102" cy="48454"/>
          </a:xfrm>
          <a:prstGeom prst="rtTriangle">
            <a:avLst/>
          </a:prstGeom>
          <a:noFill/>
          <a:ln w="127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0" name="梯形 119">
            <a:extLst>
              <a:ext uri="{FF2B5EF4-FFF2-40B4-BE49-F238E27FC236}">
                <a16:creationId xmlns:a16="http://schemas.microsoft.com/office/drawing/2014/main" id="{8EB66D7D-0C12-1543-574F-C0E43306B9F1}"/>
              </a:ext>
            </a:extLst>
          </p:cNvPr>
          <p:cNvSpPr/>
          <p:nvPr/>
        </p:nvSpPr>
        <p:spPr>
          <a:xfrm rot="5400000">
            <a:off x="6689989" y="3494669"/>
            <a:ext cx="597760" cy="22738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1" name="梯形 120">
            <a:extLst>
              <a:ext uri="{FF2B5EF4-FFF2-40B4-BE49-F238E27FC236}">
                <a16:creationId xmlns:a16="http://schemas.microsoft.com/office/drawing/2014/main" id="{FEF876A1-E924-1139-CE9B-3D1AE8BC0E05}"/>
              </a:ext>
            </a:extLst>
          </p:cNvPr>
          <p:cNvSpPr/>
          <p:nvPr/>
        </p:nvSpPr>
        <p:spPr>
          <a:xfrm rot="16200000" flipH="1">
            <a:off x="9506481" y="4748879"/>
            <a:ext cx="597760" cy="22738"/>
          </a:xfrm>
          <a:prstGeom prst="trapezoid">
            <a:avLst>
              <a:gd name="adj" fmla="val 233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2" name="任意多边形: 形状 121">
            <a:extLst>
              <a:ext uri="{FF2B5EF4-FFF2-40B4-BE49-F238E27FC236}">
                <a16:creationId xmlns:a16="http://schemas.microsoft.com/office/drawing/2014/main" id="{4D383185-B9AB-45FD-04A0-92D4777E4601}"/>
              </a:ext>
            </a:extLst>
          </p:cNvPr>
          <p:cNvSpPr/>
          <p:nvPr/>
        </p:nvSpPr>
        <p:spPr>
          <a:xfrm>
            <a:off x="8180689" y="5966665"/>
            <a:ext cx="432854" cy="122069"/>
          </a:xfrm>
          <a:custGeom>
            <a:avLst/>
            <a:gdLst>
              <a:gd name="connsiteX0" fmla="*/ 188346 w 1443988"/>
              <a:gd name="connsiteY0" fmla="*/ 0 h 199390"/>
              <a:gd name="connsiteX1" fmla="*/ 1255642 w 1443988"/>
              <a:gd name="connsiteY1" fmla="*/ 0 h 199390"/>
              <a:gd name="connsiteX2" fmla="*/ 1443988 w 1443988"/>
              <a:gd name="connsiteY2" fmla="*/ 199390 h 199390"/>
              <a:gd name="connsiteX3" fmla="*/ 1397375 w 1443988"/>
              <a:gd name="connsiteY3" fmla="*/ 199390 h 199390"/>
              <a:gd name="connsiteX4" fmla="*/ 1232782 w 1443988"/>
              <a:gd name="connsiteY4" fmla="*/ 25146 h 199390"/>
              <a:gd name="connsiteX5" fmla="*/ 211206 w 1443988"/>
              <a:gd name="connsiteY5" fmla="*/ 25146 h 199390"/>
              <a:gd name="connsiteX6" fmla="*/ 46613 w 1443988"/>
              <a:gd name="connsiteY6" fmla="*/ 199390 h 199390"/>
              <a:gd name="connsiteX7" fmla="*/ 0 w 1443988"/>
              <a:gd name="connsiteY7" fmla="*/ 199390 h 1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988" h="199390">
                <a:moveTo>
                  <a:pt x="188346" y="0"/>
                </a:moveTo>
                <a:lnTo>
                  <a:pt x="1255642" y="0"/>
                </a:lnTo>
                <a:lnTo>
                  <a:pt x="1443988" y="199390"/>
                </a:lnTo>
                <a:lnTo>
                  <a:pt x="1397375" y="199390"/>
                </a:lnTo>
                <a:lnTo>
                  <a:pt x="1232782" y="25146"/>
                </a:lnTo>
                <a:lnTo>
                  <a:pt x="211206" y="25146"/>
                </a:lnTo>
                <a:lnTo>
                  <a:pt x="46613" y="199390"/>
                </a:lnTo>
                <a:lnTo>
                  <a:pt x="0" y="19939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6" name="梯形 135">
            <a:extLst>
              <a:ext uri="{FF2B5EF4-FFF2-40B4-BE49-F238E27FC236}">
                <a16:creationId xmlns:a16="http://schemas.microsoft.com/office/drawing/2014/main" id="{6643CCE0-5C58-CD05-7EB7-67CC49DD7EC1}"/>
              </a:ext>
            </a:extLst>
          </p:cNvPr>
          <p:cNvSpPr/>
          <p:nvPr/>
        </p:nvSpPr>
        <p:spPr>
          <a:xfrm>
            <a:off x="8270201" y="6043013"/>
            <a:ext cx="253830" cy="45719"/>
          </a:xfrm>
          <a:prstGeom prst="trapezoid">
            <a:avLst>
              <a:gd name="adj" fmla="val 28962"/>
            </a:avLst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0" name="半闭框 149">
            <a:extLst>
              <a:ext uri="{FF2B5EF4-FFF2-40B4-BE49-F238E27FC236}">
                <a16:creationId xmlns:a16="http://schemas.microsoft.com/office/drawing/2014/main" id="{9002E27E-EBD1-5AAF-693C-4EBC4323189B}"/>
              </a:ext>
            </a:extLst>
          </p:cNvPr>
          <p:cNvSpPr/>
          <p:nvPr/>
        </p:nvSpPr>
        <p:spPr>
          <a:xfrm rot="16200000">
            <a:off x="6888302" y="5875426"/>
            <a:ext cx="302506" cy="124110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6" name="半闭框 165">
            <a:extLst>
              <a:ext uri="{FF2B5EF4-FFF2-40B4-BE49-F238E27FC236}">
                <a16:creationId xmlns:a16="http://schemas.microsoft.com/office/drawing/2014/main" id="{E45F3FBF-4685-1AE9-2992-3D33DCCA15DD}"/>
              </a:ext>
            </a:extLst>
          </p:cNvPr>
          <p:cNvSpPr/>
          <p:nvPr/>
        </p:nvSpPr>
        <p:spPr>
          <a:xfrm rot="5400000" flipH="1">
            <a:off x="9603422" y="5875426"/>
            <a:ext cx="302506" cy="124110"/>
          </a:xfrm>
          <a:prstGeom prst="halfFrame">
            <a:avLst>
              <a:gd name="adj1" fmla="val 12801"/>
              <a:gd name="adj2" fmla="val 12134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4" name="内容占位符 2">
            <a:extLst>
              <a:ext uri="{FF2B5EF4-FFF2-40B4-BE49-F238E27FC236}">
                <a16:creationId xmlns:a16="http://schemas.microsoft.com/office/drawing/2014/main" id="{E3826E3C-54A9-AC62-B2E0-F500B31131B3}"/>
              </a:ext>
            </a:extLst>
          </p:cNvPr>
          <p:cNvSpPr txBox="1">
            <a:spLocks/>
          </p:cNvSpPr>
          <p:nvPr/>
        </p:nvSpPr>
        <p:spPr>
          <a:xfrm>
            <a:off x="7329352" y="2384995"/>
            <a:ext cx="2135521" cy="590931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3600" b="1" i="1" spc="1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第二阶段</a:t>
            </a:r>
            <a:endParaRPr lang="en-US" altLang="zh-CN" sz="3600" b="1" i="1" spc="150" dirty="0">
              <a:gradFill flip="none" rotWithShape="1">
                <a:gsLst>
                  <a:gs pos="0">
                    <a:schemeClr val="bg1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pic>
        <p:nvPicPr>
          <p:cNvPr id="115" name="图片 114">
            <a:extLst>
              <a:ext uri="{FF2B5EF4-FFF2-40B4-BE49-F238E27FC236}">
                <a16:creationId xmlns:a16="http://schemas.microsoft.com/office/drawing/2014/main" id="{3ECDA7AB-3577-28BE-398E-4882DD9323D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7086519" y="3048698"/>
            <a:ext cx="2621190" cy="173296"/>
          </a:xfrm>
          <a:prstGeom prst="rect">
            <a:avLst/>
          </a:prstGeom>
          <a:ln>
            <a:noFill/>
          </a:ln>
        </p:spPr>
      </p:pic>
      <p:sp>
        <p:nvSpPr>
          <p:cNvPr id="116" name="文本框 115">
            <a:extLst>
              <a:ext uri="{FF2B5EF4-FFF2-40B4-BE49-F238E27FC236}">
                <a16:creationId xmlns:a16="http://schemas.microsoft.com/office/drawing/2014/main" id="{4D8289F2-C12D-68B1-6643-9F6C0B94FE3D}"/>
              </a:ext>
            </a:extLst>
          </p:cNvPr>
          <p:cNvSpPr txBox="1"/>
          <p:nvPr/>
        </p:nvSpPr>
        <p:spPr>
          <a:xfrm>
            <a:off x="7159302" y="3399313"/>
            <a:ext cx="2475625" cy="198631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>
                <a:solidFill>
                  <a:schemeClr val="bg2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请填入您的内容，或复制内容后点击右键选择只保留文本来粘贴您的内容。请填入您的内容，或复制内容后点击右键选择只保留文本来粘贴您的内容。</a:t>
            </a:r>
            <a:endParaRPr lang="zh-CN" altLang="en-US" sz="1600" dirty="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92" name="任意多边形: 形状 91">
            <a:extLst>
              <a:ext uri="{FF2B5EF4-FFF2-40B4-BE49-F238E27FC236}">
                <a16:creationId xmlns:a16="http://schemas.microsoft.com/office/drawing/2014/main" id="{A1D27298-C209-1D62-1F7C-437A74C62369}"/>
              </a:ext>
            </a:extLst>
          </p:cNvPr>
          <p:cNvSpPr/>
          <p:nvPr/>
        </p:nvSpPr>
        <p:spPr>
          <a:xfrm>
            <a:off x="5641407" y="3936139"/>
            <a:ext cx="188493" cy="510153"/>
          </a:xfrm>
          <a:custGeom>
            <a:avLst/>
            <a:gdLst>
              <a:gd name="connsiteX0" fmla="*/ 861779 w 2878751"/>
              <a:gd name="connsiteY0" fmla="*/ 4803922 h 7791323"/>
              <a:gd name="connsiteX1" fmla="*/ 0 w 2878751"/>
              <a:gd name="connsiteY1" fmla="*/ 5956012 h 7791323"/>
              <a:gd name="connsiteX2" fmla="*/ 0 w 2878751"/>
              <a:gd name="connsiteY2" fmla="*/ 6701113 h 7791323"/>
              <a:gd name="connsiteX3" fmla="*/ 1102605 w 2878751"/>
              <a:gd name="connsiteY3" fmla="*/ 5231828 h 7791323"/>
              <a:gd name="connsiteX4" fmla="*/ 2878751 w 2878751"/>
              <a:gd name="connsiteY4" fmla="*/ 3942795 h 7791323"/>
              <a:gd name="connsiteX5" fmla="*/ 1505914 w 2878751"/>
              <a:gd name="connsiteY5" fmla="*/ 3942795 h 7791323"/>
              <a:gd name="connsiteX6" fmla="*/ 1012668 w 2878751"/>
              <a:gd name="connsiteY6" fmla="*/ 4602203 h 7791323"/>
              <a:gd name="connsiteX7" fmla="*/ 1375969 w 2878751"/>
              <a:gd name="connsiteY7" fmla="*/ 5247728 h 7791323"/>
              <a:gd name="connsiteX8" fmla="*/ 1373130 w 2878751"/>
              <a:gd name="connsiteY8" fmla="*/ 5249326 h 7791323"/>
              <a:gd name="connsiteX9" fmla="*/ 1375970 w 2878751"/>
              <a:gd name="connsiteY9" fmla="*/ 5251457 h 7791323"/>
              <a:gd name="connsiteX10" fmla="*/ 0 w 2878751"/>
              <a:gd name="connsiteY10" fmla="*/ 7085020 h 7791323"/>
              <a:gd name="connsiteX11" fmla="*/ 0 w 2878751"/>
              <a:gd name="connsiteY11" fmla="*/ 7791323 h 7791323"/>
              <a:gd name="connsiteX12" fmla="*/ 0 w 2878751"/>
              <a:gd name="connsiteY12" fmla="*/ 0 h 7791323"/>
              <a:gd name="connsiteX13" fmla="*/ 0 w 2878751"/>
              <a:gd name="connsiteY13" fmla="*/ 1835311 h 7791323"/>
              <a:gd name="connsiteX14" fmla="*/ 1505912 w 2878751"/>
              <a:gd name="connsiteY14" fmla="*/ 3848527 h 7791323"/>
              <a:gd name="connsiteX15" fmla="*/ 2878749 w 2878751"/>
              <a:gd name="connsiteY15" fmla="*/ 3848527 h 7791323"/>
              <a:gd name="connsiteX16" fmla="*/ 1298722 w 2878751"/>
              <a:gd name="connsiteY16" fmla="*/ 1736229 h 7791323"/>
              <a:gd name="connsiteX17" fmla="*/ 801029 w 2878751"/>
              <a:gd name="connsiteY17" fmla="*/ 1833203 h 7791323"/>
              <a:gd name="connsiteX18" fmla="*/ 1726462 w 2878751"/>
              <a:gd name="connsiteY18" fmla="*/ 3067884 h 7791323"/>
              <a:gd name="connsiteX19" fmla="*/ 1764886 w 2878751"/>
              <a:gd name="connsiteY19" fmla="*/ 3075642 h 7791323"/>
              <a:gd name="connsiteX20" fmla="*/ 1869503 w 2878751"/>
              <a:gd name="connsiteY20" fmla="*/ 3233472 h 7791323"/>
              <a:gd name="connsiteX21" fmla="*/ 1698212 w 2878751"/>
              <a:gd name="connsiteY21" fmla="*/ 3404763 h 7791323"/>
              <a:gd name="connsiteX22" fmla="*/ 1526921 w 2878751"/>
              <a:gd name="connsiteY22" fmla="*/ 3233472 h 7791323"/>
              <a:gd name="connsiteX23" fmla="*/ 1534493 w 2878751"/>
              <a:gd name="connsiteY23" fmla="*/ 3195968 h 7791323"/>
              <a:gd name="connsiteX24" fmla="*/ 462119 w 2878751"/>
              <a:gd name="connsiteY24" fmla="*/ 1765241 h 7791323"/>
              <a:gd name="connsiteX25" fmla="*/ 646503 w 2878751"/>
              <a:gd name="connsiteY25" fmla="*/ 1627039 h 7791323"/>
              <a:gd name="connsiteX26" fmla="*/ 647491 w 2878751"/>
              <a:gd name="connsiteY26" fmla="*/ 1628357 h 7791323"/>
              <a:gd name="connsiteX27" fmla="*/ 1145455 w 2878751"/>
              <a:gd name="connsiteY27" fmla="*/ 1531330 h 7791323"/>
              <a:gd name="connsiteX0-1" fmla="*/ 861779 w 2878751"/>
              <a:gd name="connsiteY0-2" fmla="*/ 4803922 h 7791323"/>
              <a:gd name="connsiteX1-3" fmla="*/ 0 w 2878751"/>
              <a:gd name="connsiteY1-4" fmla="*/ 5956012 h 7791323"/>
              <a:gd name="connsiteX2-5" fmla="*/ 0 w 2878751"/>
              <a:gd name="connsiteY2-6" fmla="*/ 6701113 h 7791323"/>
              <a:gd name="connsiteX3-7" fmla="*/ 1102605 w 2878751"/>
              <a:gd name="connsiteY3-8" fmla="*/ 5231828 h 7791323"/>
              <a:gd name="connsiteX4-9" fmla="*/ 861779 w 2878751"/>
              <a:gd name="connsiteY4-10" fmla="*/ 4803922 h 7791323"/>
              <a:gd name="connsiteX5-11" fmla="*/ 2878751 w 2878751"/>
              <a:gd name="connsiteY5-12" fmla="*/ 3942795 h 7791323"/>
              <a:gd name="connsiteX6-13" fmla="*/ 1505914 w 2878751"/>
              <a:gd name="connsiteY6-14" fmla="*/ 3942795 h 7791323"/>
              <a:gd name="connsiteX7-15" fmla="*/ 1012668 w 2878751"/>
              <a:gd name="connsiteY7-16" fmla="*/ 4602203 h 7791323"/>
              <a:gd name="connsiteX8-17" fmla="*/ 1375969 w 2878751"/>
              <a:gd name="connsiteY8-18" fmla="*/ 5247728 h 7791323"/>
              <a:gd name="connsiteX9-19" fmla="*/ 1373130 w 2878751"/>
              <a:gd name="connsiteY9-20" fmla="*/ 5249326 h 7791323"/>
              <a:gd name="connsiteX10-21" fmla="*/ 1375970 w 2878751"/>
              <a:gd name="connsiteY10-22" fmla="*/ 5251457 h 7791323"/>
              <a:gd name="connsiteX11-23" fmla="*/ 0 w 2878751"/>
              <a:gd name="connsiteY11-24" fmla="*/ 7085020 h 7791323"/>
              <a:gd name="connsiteX12-25" fmla="*/ 0 w 2878751"/>
              <a:gd name="connsiteY12-26" fmla="*/ 7791323 h 7791323"/>
              <a:gd name="connsiteX13-27" fmla="*/ 2878751 w 2878751"/>
              <a:gd name="connsiteY13-28" fmla="*/ 3942795 h 7791323"/>
              <a:gd name="connsiteX14-29" fmla="*/ 0 w 2878751"/>
              <a:gd name="connsiteY14-30" fmla="*/ 0 h 7791323"/>
              <a:gd name="connsiteX15-31" fmla="*/ 0 w 2878751"/>
              <a:gd name="connsiteY15-32" fmla="*/ 1835311 h 7791323"/>
              <a:gd name="connsiteX16-33" fmla="*/ 1505912 w 2878751"/>
              <a:gd name="connsiteY16-34" fmla="*/ 3848527 h 7791323"/>
              <a:gd name="connsiteX17-35" fmla="*/ 2878749 w 2878751"/>
              <a:gd name="connsiteY17-36" fmla="*/ 3848527 h 7791323"/>
              <a:gd name="connsiteX18-37" fmla="*/ 1298722 w 2878751"/>
              <a:gd name="connsiteY18-38" fmla="*/ 1736229 h 7791323"/>
              <a:gd name="connsiteX19-39" fmla="*/ 801029 w 2878751"/>
              <a:gd name="connsiteY19-40" fmla="*/ 1833203 h 7791323"/>
              <a:gd name="connsiteX20-41" fmla="*/ 1726462 w 2878751"/>
              <a:gd name="connsiteY20-42" fmla="*/ 3067884 h 7791323"/>
              <a:gd name="connsiteX21-43" fmla="*/ 1764886 w 2878751"/>
              <a:gd name="connsiteY21-44" fmla="*/ 3075642 h 7791323"/>
              <a:gd name="connsiteX22-45" fmla="*/ 1869503 w 2878751"/>
              <a:gd name="connsiteY22-46" fmla="*/ 3233472 h 7791323"/>
              <a:gd name="connsiteX23-47" fmla="*/ 1698212 w 2878751"/>
              <a:gd name="connsiteY23-48" fmla="*/ 3404763 h 7791323"/>
              <a:gd name="connsiteX24-49" fmla="*/ 1526921 w 2878751"/>
              <a:gd name="connsiteY24-50" fmla="*/ 3233472 h 7791323"/>
              <a:gd name="connsiteX25-51" fmla="*/ 1534493 w 2878751"/>
              <a:gd name="connsiteY25-52" fmla="*/ 3195968 h 7791323"/>
              <a:gd name="connsiteX26-53" fmla="*/ 392269 w 2878751"/>
              <a:gd name="connsiteY26-54" fmla="*/ 1673166 h 7791323"/>
              <a:gd name="connsiteX27-55" fmla="*/ 646503 w 2878751"/>
              <a:gd name="connsiteY27-56" fmla="*/ 1627039 h 7791323"/>
              <a:gd name="connsiteX28" fmla="*/ 647491 w 2878751"/>
              <a:gd name="connsiteY28" fmla="*/ 1628357 h 7791323"/>
              <a:gd name="connsiteX29" fmla="*/ 1145455 w 2878751"/>
              <a:gd name="connsiteY29" fmla="*/ 1531330 h 7791323"/>
              <a:gd name="connsiteX30" fmla="*/ 0 w 2878751"/>
              <a:gd name="connsiteY30" fmla="*/ 0 h 77913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878751" h="7791323">
                <a:moveTo>
                  <a:pt x="861779" y="4803922"/>
                </a:moveTo>
                <a:lnTo>
                  <a:pt x="0" y="5956012"/>
                </a:lnTo>
                <a:lnTo>
                  <a:pt x="0" y="6701113"/>
                </a:lnTo>
                <a:lnTo>
                  <a:pt x="1102605" y="5231828"/>
                </a:lnTo>
                <a:lnTo>
                  <a:pt x="861779" y="4803922"/>
                </a:lnTo>
                <a:close/>
                <a:moveTo>
                  <a:pt x="2878751" y="3942795"/>
                </a:moveTo>
                <a:lnTo>
                  <a:pt x="1505914" y="3942795"/>
                </a:lnTo>
                <a:lnTo>
                  <a:pt x="1012668" y="4602203"/>
                </a:lnTo>
                <a:lnTo>
                  <a:pt x="1375969" y="5247728"/>
                </a:lnTo>
                <a:lnTo>
                  <a:pt x="1373130" y="5249326"/>
                </a:lnTo>
                <a:lnTo>
                  <a:pt x="1375970" y="5251457"/>
                </a:lnTo>
                <a:lnTo>
                  <a:pt x="0" y="7085020"/>
                </a:lnTo>
                <a:lnTo>
                  <a:pt x="0" y="7791323"/>
                </a:lnTo>
                <a:lnTo>
                  <a:pt x="2878751" y="3942795"/>
                </a:lnTo>
                <a:close/>
                <a:moveTo>
                  <a:pt x="0" y="0"/>
                </a:moveTo>
                <a:lnTo>
                  <a:pt x="0" y="1835311"/>
                </a:lnTo>
                <a:lnTo>
                  <a:pt x="1505912" y="3848527"/>
                </a:lnTo>
                <a:lnTo>
                  <a:pt x="2878749" y="3848527"/>
                </a:lnTo>
                <a:lnTo>
                  <a:pt x="1298722" y="1736229"/>
                </a:lnTo>
                <a:lnTo>
                  <a:pt x="801029" y="1833203"/>
                </a:lnTo>
                <a:lnTo>
                  <a:pt x="1726462" y="3067884"/>
                </a:lnTo>
                <a:lnTo>
                  <a:pt x="1764886" y="3075642"/>
                </a:lnTo>
                <a:cubicBezTo>
                  <a:pt x="1826365" y="3101645"/>
                  <a:pt x="1869503" y="3162521"/>
                  <a:pt x="1869503" y="3233472"/>
                </a:cubicBezTo>
                <a:cubicBezTo>
                  <a:pt x="1869503" y="3328073"/>
                  <a:pt x="1792813" y="3404763"/>
                  <a:pt x="1698212" y="3404763"/>
                </a:cubicBezTo>
                <a:cubicBezTo>
                  <a:pt x="1603611" y="3404763"/>
                  <a:pt x="1526921" y="3328073"/>
                  <a:pt x="1526921" y="3233472"/>
                </a:cubicBezTo>
                <a:lnTo>
                  <a:pt x="1534493" y="3195968"/>
                </a:lnTo>
                <a:lnTo>
                  <a:pt x="392269" y="1673166"/>
                </a:lnTo>
                <a:lnTo>
                  <a:pt x="646503" y="1627039"/>
                </a:lnTo>
                <a:lnTo>
                  <a:pt x="647491" y="1628357"/>
                </a:lnTo>
                <a:lnTo>
                  <a:pt x="1145455" y="153133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Han Serif CN"/>
              <a:cs typeface="+mn-ea"/>
              <a:sym typeface="+mn-lt"/>
            </a:endParaRPr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069C5643-9A7B-5686-D963-375B28C9965A}"/>
              </a:ext>
            </a:extLst>
          </p:cNvPr>
          <p:cNvSpPr/>
          <p:nvPr/>
        </p:nvSpPr>
        <p:spPr>
          <a:xfrm>
            <a:off x="6001754" y="3936139"/>
            <a:ext cx="188493" cy="510153"/>
          </a:xfrm>
          <a:custGeom>
            <a:avLst/>
            <a:gdLst>
              <a:gd name="connsiteX0" fmla="*/ 861779 w 2878751"/>
              <a:gd name="connsiteY0" fmla="*/ 4803922 h 7791323"/>
              <a:gd name="connsiteX1" fmla="*/ 0 w 2878751"/>
              <a:gd name="connsiteY1" fmla="*/ 5956012 h 7791323"/>
              <a:gd name="connsiteX2" fmla="*/ 0 w 2878751"/>
              <a:gd name="connsiteY2" fmla="*/ 6701113 h 7791323"/>
              <a:gd name="connsiteX3" fmla="*/ 1102605 w 2878751"/>
              <a:gd name="connsiteY3" fmla="*/ 5231828 h 7791323"/>
              <a:gd name="connsiteX4" fmla="*/ 2878751 w 2878751"/>
              <a:gd name="connsiteY4" fmla="*/ 3942795 h 7791323"/>
              <a:gd name="connsiteX5" fmla="*/ 1505914 w 2878751"/>
              <a:gd name="connsiteY5" fmla="*/ 3942795 h 7791323"/>
              <a:gd name="connsiteX6" fmla="*/ 1012668 w 2878751"/>
              <a:gd name="connsiteY6" fmla="*/ 4602203 h 7791323"/>
              <a:gd name="connsiteX7" fmla="*/ 1375969 w 2878751"/>
              <a:gd name="connsiteY7" fmla="*/ 5247728 h 7791323"/>
              <a:gd name="connsiteX8" fmla="*/ 1373130 w 2878751"/>
              <a:gd name="connsiteY8" fmla="*/ 5249326 h 7791323"/>
              <a:gd name="connsiteX9" fmla="*/ 1375970 w 2878751"/>
              <a:gd name="connsiteY9" fmla="*/ 5251457 h 7791323"/>
              <a:gd name="connsiteX10" fmla="*/ 0 w 2878751"/>
              <a:gd name="connsiteY10" fmla="*/ 7085020 h 7791323"/>
              <a:gd name="connsiteX11" fmla="*/ 0 w 2878751"/>
              <a:gd name="connsiteY11" fmla="*/ 7791323 h 7791323"/>
              <a:gd name="connsiteX12" fmla="*/ 0 w 2878751"/>
              <a:gd name="connsiteY12" fmla="*/ 0 h 7791323"/>
              <a:gd name="connsiteX13" fmla="*/ 0 w 2878751"/>
              <a:gd name="connsiteY13" fmla="*/ 1835311 h 7791323"/>
              <a:gd name="connsiteX14" fmla="*/ 1505912 w 2878751"/>
              <a:gd name="connsiteY14" fmla="*/ 3848527 h 7791323"/>
              <a:gd name="connsiteX15" fmla="*/ 2878749 w 2878751"/>
              <a:gd name="connsiteY15" fmla="*/ 3848527 h 7791323"/>
              <a:gd name="connsiteX16" fmla="*/ 1298722 w 2878751"/>
              <a:gd name="connsiteY16" fmla="*/ 1736229 h 7791323"/>
              <a:gd name="connsiteX17" fmla="*/ 801029 w 2878751"/>
              <a:gd name="connsiteY17" fmla="*/ 1833203 h 7791323"/>
              <a:gd name="connsiteX18" fmla="*/ 1726462 w 2878751"/>
              <a:gd name="connsiteY18" fmla="*/ 3067884 h 7791323"/>
              <a:gd name="connsiteX19" fmla="*/ 1764886 w 2878751"/>
              <a:gd name="connsiteY19" fmla="*/ 3075642 h 7791323"/>
              <a:gd name="connsiteX20" fmla="*/ 1869503 w 2878751"/>
              <a:gd name="connsiteY20" fmla="*/ 3233472 h 7791323"/>
              <a:gd name="connsiteX21" fmla="*/ 1698212 w 2878751"/>
              <a:gd name="connsiteY21" fmla="*/ 3404763 h 7791323"/>
              <a:gd name="connsiteX22" fmla="*/ 1526921 w 2878751"/>
              <a:gd name="connsiteY22" fmla="*/ 3233472 h 7791323"/>
              <a:gd name="connsiteX23" fmla="*/ 1534493 w 2878751"/>
              <a:gd name="connsiteY23" fmla="*/ 3195968 h 7791323"/>
              <a:gd name="connsiteX24" fmla="*/ 462119 w 2878751"/>
              <a:gd name="connsiteY24" fmla="*/ 1765241 h 7791323"/>
              <a:gd name="connsiteX25" fmla="*/ 646503 w 2878751"/>
              <a:gd name="connsiteY25" fmla="*/ 1627039 h 7791323"/>
              <a:gd name="connsiteX26" fmla="*/ 647491 w 2878751"/>
              <a:gd name="connsiteY26" fmla="*/ 1628357 h 7791323"/>
              <a:gd name="connsiteX27" fmla="*/ 1145455 w 2878751"/>
              <a:gd name="connsiteY27" fmla="*/ 1531330 h 7791323"/>
              <a:gd name="connsiteX0-1" fmla="*/ 861779 w 2878751"/>
              <a:gd name="connsiteY0-2" fmla="*/ 4803922 h 7791323"/>
              <a:gd name="connsiteX1-3" fmla="*/ 0 w 2878751"/>
              <a:gd name="connsiteY1-4" fmla="*/ 5956012 h 7791323"/>
              <a:gd name="connsiteX2-5" fmla="*/ 0 w 2878751"/>
              <a:gd name="connsiteY2-6" fmla="*/ 6701113 h 7791323"/>
              <a:gd name="connsiteX3-7" fmla="*/ 1102605 w 2878751"/>
              <a:gd name="connsiteY3-8" fmla="*/ 5231828 h 7791323"/>
              <a:gd name="connsiteX4-9" fmla="*/ 861779 w 2878751"/>
              <a:gd name="connsiteY4-10" fmla="*/ 4803922 h 7791323"/>
              <a:gd name="connsiteX5-11" fmla="*/ 2878751 w 2878751"/>
              <a:gd name="connsiteY5-12" fmla="*/ 3942795 h 7791323"/>
              <a:gd name="connsiteX6-13" fmla="*/ 1505914 w 2878751"/>
              <a:gd name="connsiteY6-14" fmla="*/ 3942795 h 7791323"/>
              <a:gd name="connsiteX7-15" fmla="*/ 1012668 w 2878751"/>
              <a:gd name="connsiteY7-16" fmla="*/ 4602203 h 7791323"/>
              <a:gd name="connsiteX8-17" fmla="*/ 1375969 w 2878751"/>
              <a:gd name="connsiteY8-18" fmla="*/ 5247728 h 7791323"/>
              <a:gd name="connsiteX9-19" fmla="*/ 1373130 w 2878751"/>
              <a:gd name="connsiteY9-20" fmla="*/ 5249326 h 7791323"/>
              <a:gd name="connsiteX10-21" fmla="*/ 1375970 w 2878751"/>
              <a:gd name="connsiteY10-22" fmla="*/ 5251457 h 7791323"/>
              <a:gd name="connsiteX11-23" fmla="*/ 0 w 2878751"/>
              <a:gd name="connsiteY11-24" fmla="*/ 7085020 h 7791323"/>
              <a:gd name="connsiteX12-25" fmla="*/ 0 w 2878751"/>
              <a:gd name="connsiteY12-26" fmla="*/ 7791323 h 7791323"/>
              <a:gd name="connsiteX13-27" fmla="*/ 2878751 w 2878751"/>
              <a:gd name="connsiteY13-28" fmla="*/ 3942795 h 7791323"/>
              <a:gd name="connsiteX14-29" fmla="*/ 0 w 2878751"/>
              <a:gd name="connsiteY14-30" fmla="*/ 0 h 7791323"/>
              <a:gd name="connsiteX15-31" fmla="*/ 0 w 2878751"/>
              <a:gd name="connsiteY15-32" fmla="*/ 1835311 h 7791323"/>
              <a:gd name="connsiteX16-33" fmla="*/ 1505912 w 2878751"/>
              <a:gd name="connsiteY16-34" fmla="*/ 3848527 h 7791323"/>
              <a:gd name="connsiteX17-35" fmla="*/ 2878749 w 2878751"/>
              <a:gd name="connsiteY17-36" fmla="*/ 3848527 h 7791323"/>
              <a:gd name="connsiteX18-37" fmla="*/ 1298722 w 2878751"/>
              <a:gd name="connsiteY18-38" fmla="*/ 1736229 h 7791323"/>
              <a:gd name="connsiteX19-39" fmla="*/ 801029 w 2878751"/>
              <a:gd name="connsiteY19-40" fmla="*/ 1833203 h 7791323"/>
              <a:gd name="connsiteX20-41" fmla="*/ 1726462 w 2878751"/>
              <a:gd name="connsiteY20-42" fmla="*/ 3067884 h 7791323"/>
              <a:gd name="connsiteX21-43" fmla="*/ 1764886 w 2878751"/>
              <a:gd name="connsiteY21-44" fmla="*/ 3075642 h 7791323"/>
              <a:gd name="connsiteX22-45" fmla="*/ 1869503 w 2878751"/>
              <a:gd name="connsiteY22-46" fmla="*/ 3233472 h 7791323"/>
              <a:gd name="connsiteX23-47" fmla="*/ 1698212 w 2878751"/>
              <a:gd name="connsiteY23-48" fmla="*/ 3404763 h 7791323"/>
              <a:gd name="connsiteX24-49" fmla="*/ 1526921 w 2878751"/>
              <a:gd name="connsiteY24-50" fmla="*/ 3233472 h 7791323"/>
              <a:gd name="connsiteX25-51" fmla="*/ 1534493 w 2878751"/>
              <a:gd name="connsiteY25-52" fmla="*/ 3195968 h 7791323"/>
              <a:gd name="connsiteX26-53" fmla="*/ 392269 w 2878751"/>
              <a:gd name="connsiteY26-54" fmla="*/ 1673166 h 7791323"/>
              <a:gd name="connsiteX27-55" fmla="*/ 646503 w 2878751"/>
              <a:gd name="connsiteY27-56" fmla="*/ 1627039 h 7791323"/>
              <a:gd name="connsiteX28" fmla="*/ 647491 w 2878751"/>
              <a:gd name="connsiteY28" fmla="*/ 1628357 h 7791323"/>
              <a:gd name="connsiteX29" fmla="*/ 1145455 w 2878751"/>
              <a:gd name="connsiteY29" fmla="*/ 1531330 h 7791323"/>
              <a:gd name="connsiteX30" fmla="*/ 0 w 2878751"/>
              <a:gd name="connsiteY30" fmla="*/ 0 h 77913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878751" h="7791323">
                <a:moveTo>
                  <a:pt x="861779" y="4803922"/>
                </a:moveTo>
                <a:lnTo>
                  <a:pt x="0" y="5956012"/>
                </a:lnTo>
                <a:lnTo>
                  <a:pt x="0" y="6701113"/>
                </a:lnTo>
                <a:lnTo>
                  <a:pt x="1102605" y="5231828"/>
                </a:lnTo>
                <a:lnTo>
                  <a:pt x="861779" y="4803922"/>
                </a:lnTo>
                <a:close/>
                <a:moveTo>
                  <a:pt x="2878751" y="3942795"/>
                </a:moveTo>
                <a:lnTo>
                  <a:pt x="1505914" y="3942795"/>
                </a:lnTo>
                <a:lnTo>
                  <a:pt x="1012668" y="4602203"/>
                </a:lnTo>
                <a:lnTo>
                  <a:pt x="1375969" y="5247728"/>
                </a:lnTo>
                <a:lnTo>
                  <a:pt x="1373130" y="5249326"/>
                </a:lnTo>
                <a:lnTo>
                  <a:pt x="1375970" y="5251457"/>
                </a:lnTo>
                <a:lnTo>
                  <a:pt x="0" y="7085020"/>
                </a:lnTo>
                <a:lnTo>
                  <a:pt x="0" y="7791323"/>
                </a:lnTo>
                <a:lnTo>
                  <a:pt x="2878751" y="3942795"/>
                </a:lnTo>
                <a:close/>
                <a:moveTo>
                  <a:pt x="0" y="0"/>
                </a:moveTo>
                <a:lnTo>
                  <a:pt x="0" y="1835311"/>
                </a:lnTo>
                <a:lnTo>
                  <a:pt x="1505912" y="3848527"/>
                </a:lnTo>
                <a:lnTo>
                  <a:pt x="2878749" y="3848527"/>
                </a:lnTo>
                <a:lnTo>
                  <a:pt x="1298722" y="1736229"/>
                </a:lnTo>
                <a:lnTo>
                  <a:pt x="801029" y="1833203"/>
                </a:lnTo>
                <a:lnTo>
                  <a:pt x="1726462" y="3067884"/>
                </a:lnTo>
                <a:lnTo>
                  <a:pt x="1764886" y="3075642"/>
                </a:lnTo>
                <a:cubicBezTo>
                  <a:pt x="1826365" y="3101645"/>
                  <a:pt x="1869503" y="3162521"/>
                  <a:pt x="1869503" y="3233472"/>
                </a:cubicBezTo>
                <a:cubicBezTo>
                  <a:pt x="1869503" y="3328073"/>
                  <a:pt x="1792813" y="3404763"/>
                  <a:pt x="1698212" y="3404763"/>
                </a:cubicBezTo>
                <a:cubicBezTo>
                  <a:pt x="1603611" y="3404763"/>
                  <a:pt x="1526921" y="3328073"/>
                  <a:pt x="1526921" y="3233472"/>
                </a:cubicBezTo>
                <a:lnTo>
                  <a:pt x="1534493" y="3195968"/>
                </a:lnTo>
                <a:lnTo>
                  <a:pt x="392269" y="1673166"/>
                </a:lnTo>
                <a:lnTo>
                  <a:pt x="646503" y="1627039"/>
                </a:lnTo>
                <a:lnTo>
                  <a:pt x="647491" y="1628357"/>
                </a:lnTo>
                <a:lnTo>
                  <a:pt x="1145455" y="153133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Han Serif CN"/>
              <a:cs typeface="+mn-ea"/>
              <a:sym typeface="+mn-lt"/>
            </a:endParaRPr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10A92309-D477-46B0-1EEB-585CA5A29E33}"/>
              </a:ext>
            </a:extLst>
          </p:cNvPr>
          <p:cNvSpPr/>
          <p:nvPr/>
        </p:nvSpPr>
        <p:spPr>
          <a:xfrm>
            <a:off x="6362101" y="3936139"/>
            <a:ext cx="188493" cy="510153"/>
          </a:xfrm>
          <a:custGeom>
            <a:avLst/>
            <a:gdLst>
              <a:gd name="connsiteX0" fmla="*/ 861779 w 2878751"/>
              <a:gd name="connsiteY0" fmla="*/ 4803922 h 7791323"/>
              <a:gd name="connsiteX1" fmla="*/ 0 w 2878751"/>
              <a:gd name="connsiteY1" fmla="*/ 5956012 h 7791323"/>
              <a:gd name="connsiteX2" fmla="*/ 0 w 2878751"/>
              <a:gd name="connsiteY2" fmla="*/ 6701113 h 7791323"/>
              <a:gd name="connsiteX3" fmla="*/ 1102605 w 2878751"/>
              <a:gd name="connsiteY3" fmla="*/ 5231828 h 7791323"/>
              <a:gd name="connsiteX4" fmla="*/ 2878751 w 2878751"/>
              <a:gd name="connsiteY4" fmla="*/ 3942795 h 7791323"/>
              <a:gd name="connsiteX5" fmla="*/ 1505914 w 2878751"/>
              <a:gd name="connsiteY5" fmla="*/ 3942795 h 7791323"/>
              <a:gd name="connsiteX6" fmla="*/ 1012668 w 2878751"/>
              <a:gd name="connsiteY6" fmla="*/ 4602203 h 7791323"/>
              <a:gd name="connsiteX7" fmla="*/ 1375969 w 2878751"/>
              <a:gd name="connsiteY7" fmla="*/ 5247728 h 7791323"/>
              <a:gd name="connsiteX8" fmla="*/ 1373130 w 2878751"/>
              <a:gd name="connsiteY8" fmla="*/ 5249326 h 7791323"/>
              <a:gd name="connsiteX9" fmla="*/ 1375970 w 2878751"/>
              <a:gd name="connsiteY9" fmla="*/ 5251457 h 7791323"/>
              <a:gd name="connsiteX10" fmla="*/ 0 w 2878751"/>
              <a:gd name="connsiteY10" fmla="*/ 7085020 h 7791323"/>
              <a:gd name="connsiteX11" fmla="*/ 0 w 2878751"/>
              <a:gd name="connsiteY11" fmla="*/ 7791323 h 7791323"/>
              <a:gd name="connsiteX12" fmla="*/ 0 w 2878751"/>
              <a:gd name="connsiteY12" fmla="*/ 0 h 7791323"/>
              <a:gd name="connsiteX13" fmla="*/ 0 w 2878751"/>
              <a:gd name="connsiteY13" fmla="*/ 1835311 h 7791323"/>
              <a:gd name="connsiteX14" fmla="*/ 1505912 w 2878751"/>
              <a:gd name="connsiteY14" fmla="*/ 3848527 h 7791323"/>
              <a:gd name="connsiteX15" fmla="*/ 2878749 w 2878751"/>
              <a:gd name="connsiteY15" fmla="*/ 3848527 h 7791323"/>
              <a:gd name="connsiteX16" fmla="*/ 1298722 w 2878751"/>
              <a:gd name="connsiteY16" fmla="*/ 1736229 h 7791323"/>
              <a:gd name="connsiteX17" fmla="*/ 801029 w 2878751"/>
              <a:gd name="connsiteY17" fmla="*/ 1833203 h 7791323"/>
              <a:gd name="connsiteX18" fmla="*/ 1726462 w 2878751"/>
              <a:gd name="connsiteY18" fmla="*/ 3067884 h 7791323"/>
              <a:gd name="connsiteX19" fmla="*/ 1764886 w 2878751"/>
              <a:gd name="connsiteY19" fmla="*/ 3075642 h 7791323"/>
              <a:gd name="connsiteX20" fmla="*/ 1869503 w 2878751"/>
              <a:gd name="connsiteY20" fmla="*/ 3233472 h 7791323"/>
              <a:gd name="connsiteX21" fmla="*/ 1698212 w 2878751"/>
              <a:gd name="connsiteY21" fmla="*/ 3404763 h 7791323"/>
              <a:gd name="connsiteX22" fmla="*/ 1526921 w 2878751"/>
              <a:gd name="connsiteY22" fmla="*/ 3233472 h 7791323"/>
              <a:gd name="connsiteX23" fmla="*/ 1534493 w 2878751"/>
              <a:gd name="connsiteY23" fmla="*/ 3195968 h 7791323"/>
              <a:gd name="connsiteX24" fmla="*/ 462119 w 2878751"/>
              <a:gd name="connsiteY24" fmla="*/ 1765241 h 7791323"/>
              <a:gd name="connsiteX25" fmla="*/ 646503 w 2878751"/>
              <a:gd name="connsiteY25" fmla="*/ 1627039 h 7791323"/>
              <a:gd name="connsiteX26" fmla="*/ 647491 w 2878751"/>
              <a:gd name="connsiteY26" fmla="*/ 1628357 h 7791323"/>
              <a:gd name="connsiteX27" fmla="*/ 1145455 w 2878751"/>
              <a:gd name="connsiteY27" fmla="*/ 1531330 h 7791323"/>
              <a:gd name="connsiteX0-1" fmla="*/ 861779 w 2878751"/>
              <a:gd name="connsiteY0-2" fmla="*/ 4803922 h 7791323"/>
              <a:gd name="connsiteX1-3" fmla="*/ 0 w 2878751"/>
              <a:gd name="connsiteY1-4" fmla="*/ 5956012 h 7791323"/>
              <a:gd name="connsiteX2-5" fmla="*/ 0 w 2878751"/>
              <a:gd name="connsiteY2-6" fmla="*/ 6701113 h 7791323"/>
              <a:gd name="connsiteX3-7" fmla="*/ 1102605 w 2878751"/>
              <a:gd name="connsiteY3-8" fmla="*/ 5231828 h 7791323"/>
              <a:gd name="connsiteX4-9" fmla="*/ 861779 w 2878751"/>
              <a:gd name="connsiteY4-10" fmla="*/ 4803922 h 7791323"/>
              <a:gd name="connsiteX5-11" fmla="*/ 2878751 w 2878751"/>
              <a:gd name="connsiteY5-12" fmla="*/ 3942795 h 7791323"/>
              <a:gd name="connsiteX6-13" fmla="*/ 1505914 w 2878751"/>
              <a:gd name="connsiteY6-14" fmla="*/ 3942795 h 7791323"/>
              <a:gd name="connsiteX7-15" fmla="*/ 1012668 w 2878751"/>
              <a:gd name="connsiteY7-16" fmla="*/ 4602203 h 7791323"/>
              <a:gd name="connsiteX8-17" fmla="*/ 1375969 w 2878751"/>
              <a:gd name="connsiteY8-18" fmla="*/ 5247728 h 7791323"/>
              <a:gd name="connsiteX9-19" fmla="*/ 1373130 w 2878751"/>
              <a:gd name="connsiteY9-20" fmla="*/ 5249326 h 7791323"/>
              <a:gd name="connsiteX10-21" fmla="*/ 1375970 w 2878751"/>
              <a:gd name="connsiteY10-22" fmla="*/ 5251457 h 7791323"/>
              <a:gd name="connsiteX11-23" fmla="*/ 0 w 2878751"/>
              <a:gd name="connsiteY11-24" fmla="*/ 7085020 h 7791323"/>
              <a:gd name="connsiteX12-25" fmla="*/ 0 w 2878751"/>
              <a:gd name="connsiteY12-26" fmla="*/ 7791323 h 7791323"/>
              <a:gd name="connsiteX13-27" fmla="*/ 2878751 w 2878751"/>
              <a:gd name="connsiteY13-28" fmla="*/ 3942795 h 7791323"/>
              <a:gd name="connsiteX14-29" fmla="*/ 0 w 2878751"/>
              <a:gd name="connsiteY14-30" fmla="*/ 0 h 7791323"/>
              <a:gd name="connsiteX15-31" fmla="*/ 0 w 2878751"/>
              <a:gd name="connsiteY15-32" fmla="*/ 1835311 h 7791323"/>
              <a:gd name="connsiteX16-33" fmla="*/ 1505912 w 2878751"/>
              <a:gd name="connsiteY16-34" fmla="*/ 3848527 h 7791323"/>
              <a:gd name="connsiteX17-35" fmla="*/ 2878749 w 2878751"/>
              <a:gd name="connsiteY17-36" fmla="*/ 3848527 h 7791323"/>
              <a:gd name="connsiteX18-37" fmla="*/ 1298722 w 2878751"/>
              <a:gd name="connsiteY18-38" fmla="*/ 1736229 h 7791323"/>
              <a:gd name="connsiteX19-39" fmla="*/ 801029 w 2878751"/>
              <a:gd name="connsiteY19-40" fmla="*/ 1833203 h 7791323"/>
              <a:gd name="connsiteX20-41" fmla="*/ 1726462 w 2878751"/>
              <a:gd name="connsiteY20-42" fmla="*/ 3067884 h 7791323"/>
              <a:gd name="connsiteX21-43" fmla="*/ 1764886 w 2878751"/>
              <a:gd name="connsiteY21-44" fmla="*/ 3075642 h 7791323"/>
              <a:gd name="connsiteX22-45" fmla="*/ 1869503 w 2878751"/>
              <a:gd name="connsiteY22-46" fmla="*/ 3233472 h 7791323"/>
              <a:gd name="connsiteX23-47" fmla="*/ 1698212 w 2878751"/>
              <a:gd name="connsiteY23-48" fmla="*/ 3404763 h 7791323"/>
              <a:gd name="connsiteX24-49" fmla="*/ 1526921 w 2878751"/>
              <a:gd name="connsiteY24-50" fmla="*/ 3233472 h 7791323"/>
              <a:gd name="connsiteX25-51" fmla="*/ 1534493 w 2878751"/>
              <a:gd name="connsiteY25-52" fmla="*/ 3195968 h 7791323"/>
              <a:gd name="connsiteX26-53" fmla="*/ 392269 w 2878751"/>
              <a:gd name="connsiteY26-54" fmla="*/ 1673166 h 7791323"/>
              <a:gd name="connsiteX27-55" fmla="*/ 646503 w 2878751"/>
              <a:gd name="connsiteY27-56" fmla="*/ 1627039 h 7791323"/>
              <a:gd name="connsiteX28" fmla="*/ 647491 w 2878751"/>
              <a:gd name="connsiteY28" fmla="*/ 1628357 h 7791323"/>
              <a:gd name="connsiteX29" fmla="*/ 1145455 w 2878751"/>
              <a:gd name="connsiteY29" fmla="*/ 1531330 h 7791323"/>
              <a:gd name="connsiteX30" fmla="*/ 0 w 2878751"/>
              <a:gd name="connsiteY30" fmla="*/ 0 h 77913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878751" h="7791323">
                <a:moveTo>
                  <a:pt x="861779" y="4803922"/>
                </a:moveTo>
                <a:lnTo>
                  <a:pt x="0" y="5956012"/>
                </a:lnTo>
                <a:lnTo>
                  <a:pt x="0" y="6701113"/>
                </a:lnTo>
                <a:lnTo>
                  <a:pt x="1102605" y="5231828"/>
                </a:lnTo>
                <a:lnTo>
                  <a:pt x="861779" y="4803922"/>
                </a:lnTo>
                <a:close/>
                <a:moveTo>
                  <a:pt x="2878751" y="3942795"/>
                </a:moveTo>
                <a:lnTo>
                  <a:pt x="1505914" y="3942795"/>
                </a:lnTo>
                <a:lnTo>
                  <a:pt x="1012668" y="4602203"/>
                </a:lnTo>
                <a:lnTo>
                  <a:pt x="1375969" y="5247728"/>
                </a:lnTo>
                <a:lnTo>
                  <a:pt x="1373130" y="5249326"/>
                </a:lnTo>
                <a:lnTo>
                  <a:pt x="1375970" y="5251457"/>
                </a:lnTo>
                <a:lnTo>
                  <a:pt x="0" y="7085020"/>
                </a:lnTo>
                <a:lnTo>
                  <a:pt x="0" y="7791323"/>
                </a:lnTo>
                <a:lnTo>
                  <a:pt x="2878751" y="3942795"/>
                </a:lnTo>
                <a:close/>
                <a:moveTo>
                  <a:pt x="0" y="0"/>
                </a:moveTo>
                <a:lnTo>
                  <a:pt x="0" y="1835311"/>
                </a:lnTo>
                <a:lnTo>
                  <a:pt x="1505912" y="3848527"/>
                </a:lnTo>
                <a:lnTo>
                  <a:pt x="2878749" y="3848527"/>
                </a:lnTo>
                <a:lnTo>
                  <a:pt x="1298722" y="1736229"/>
                </a:lnTo>
                <a:lnTo>
                  <a:pt x="801029" y="1833203"/>
                </a:lnTo>
                <a:lnTo>
                  <a:pt x="1726462" y="3067884"/>
                </a:lnTo>
                <a:lnTo>
                  <a:pt x="1764886" y="3075642"/>
                </a:lnTo>
                <a:cubicBezTo>
                  <a:pt x="1826365" y="3101645"/>
                  <a:pt x="1869503" y="3162521"/>
                  <a:pt x="1869503" y="3233472"/>
                </a:cubicBezTo>
                <a:cubicBezTo>
                  <a:pt x="1869503" y="3328073"/>
                  <a:pt x="1792813" y="3404763"/>
                  <a:pt x="1698212" y="3404763"/>
                </a:cubicBezTo>
                <a:cubicBezTo>
                  <a:pt x="1603611" y="3404763"/>
                  <a:pt x="1526921" y="3328073"/>
                  <a:pt x="1526921" y="3233472"/>
                </a:cubicBezTo>
                <a:lnTo>
                  <a:pt x="1534493" y="3195968"/>
                </a:lnTo>
                <a:lnTo>
                  <a:pt x="392269" y="1673166"/>
                </a:lnTo>
                <a:lnTo>
                  <a:pt x="646503" y="1627039"/>
                </a:lnTo>
                <a:lnTo>
                  <a:pt x="647491" y="1628357"/>
                </a:lnTo>
                <a:lnTo>
                  <a:pt x="1145455" y="153133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Han Serif CN"/>
              <a:cs typeface="+mn-ea"/>
              <a:sym typeface="+mn-lt"/>
            </a:endParaRPr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56E90F32-9BD6-71B4-5CB2-01F5962B2403}"/>
              </a:ext>
            </a:extLst>
          </p:cNvPr>
          <p:cNvCxnSpPr>
            <a:cxnSpLocks/>
          </p:cNvCxnSpPr>
          <p:nvPr/>
        </p:nvCxnSpPr>
        <p:spPr>
          <a:xfrm>
            <a:off x="4383145" y="1675003"/>
            <a:ext cx="342571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>
            <a:extLst>
              <a:ext uri="{FF2B5EF4-FFF2-40B4-BE49-F238E27FC236}">
                <a16:creationId xmlns:a16="http://schemas.microsoft.com/office/drawing/2014/main" id="{427B1AB0-13F1-461B-C3DC-8DFDE3DEBD0F}"/>
              </a:ext>
            </a:extLst>
          </p:cNvPr>
          <p:cNvSpPr txBox="1"/>
          <p:nvPr/>
        </p:nvSpPr>
        <p:spPr>
          <a:xfrm>
            <a:off x="4643120" y="1246210"/>
            <a:ext cx="2905760" cy="42473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zh-CN" altLang="en-US" sz="2400" b="1" cap="all" spc="0">
                <a:ln>
                  <a:noFill/>
                </a:ln>
                <a:gradFill>
                  <a:gsLst>
                    <a:gs pos="100000">
                      <a:schemeClr val="accent2">
                        <a:lumMod val="20000"/>
                        <a:lumOff val="80000"/>
                      </a:schemeClr>
                    </a:gs>
                    <a:gs pos="0">
                      <a:schemeClr val="accent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chemeClr val="accent2">
                      <a:lumMod val="75000"/>
                      <a:alpha val="43000"/>
                    </a:scheme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j-cs"/>
              </a:rPr>
              <a:t>此处输入小标题</a:t>
            </a:r>
            <a:endParaRPr lang="zh-CN" altLang="en-US" sz="2400" b="1" cap="all" spc="0" dirty="0">
              <a:ln>
                <a:noFill/>
              </a:ln>
              <a:gradFill>
                <a:gsLst>
                  <a:gs pos="100000">
                    <a:schemeClr val="accent2">
                      <a:lumMod val="20000"/>
                      <a:lumOff val="80000"/>
                    </a:schemeClr>
                  </a:gs>
                  <a:gs pos="0">
                    <a:schemeClr val="accent2"/>
                  </a:gs>
                </a:gsLst>
                <a:lin ang="5400000" scaled="1"/>
              </a:gradFill>
              <a:effectLst>
                <a:outerShdw blurRad="38100" dist="38100" dir="2700000" algn="tl">
                  <a:schemeClr val="accent2">
                    <a:lumMod val="75000"/>
                    <a:alpha val="43000"/>
                  </a:scheme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j-cs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14E90A54-0210-2512-D869-58446B40F483}"/>
              </a:ext>
            </a:extLst>
          </p:cNvPr>
          <p:cNvSpPr/>
          <p:nvPr/>
        </p:nvSpPr>
        <p:spPr>
          <a:xfrm flipV="1">
            <a:off x="4819092" y="1429389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E7900342-4D8F-0FFB-6899-02D8AF1F240F}"/>
              </a:ext>
            </a:extLst>
          </p:cNvPr>
          <p:cNvSpPr/>
          <p:nvPr/>
        </p:nvSpPr>
        <p:spPr>
          <a:xfrm flipV="1">
            <a:off x="4673776" y="1429389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D22849F3-BD17-2382-35B9-9C828AFF0750}"/>
              </a:ext>
            </a:extLst>
          </p:cNvPr>
          <p:cNvSpPr/>
          <p:nvPr/>
        </p:nvSpPr>
        <p:spPr>
          <a:xfrm flipV="1">
            <a:off x="4528461" y="1429389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B48E2733-35EC-1B9F-249F-B45FE3217149}"/>
              </a:ext>
            </a:extLst>
          </p:cNvPr>
          <p:cNvSpPr/>
          <p:nvPr/>
        </p:nvSpPr>
        <p:spPr>
          <a:xfrm flipV="1">
            <a:off x="4383145" y="1429389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BF4E0F60-878C-4C8C-7442-28B1916AF283}"/>
              </a:ext>
            </a:extLst>
          </p:cNvPr>
          <p:cNvSpPr/>
          <p:nvPr/>
        </p:nvSpPr>
        <p:spPr>
          <a:xfrm flipH="1" flipV="1">
            <a:off x="7289871" y="1429389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D6DE2442-0333-8C80-CF68-15436A9F37E0}"/>
              </a:ext>
            </a:extLst>
          </p:cNvPr>
          <p:cNvSpPr/>
          <p:nvPr/>
        </p:nvSpPr>
        <p:spPr>
          <a:xfrm flipH="1" flipV="1">
            <a:off x="7435187" y="1429389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03155276-F05F-2649-EA2F-8C93E2277230}"/>
              </a:ext>
            </a:extLst>
          </p:cNvPr>
          <p:cNvSpPr/>
          <p:nvPr/>
        </p:nvSpPr>
        <p:spPr>
          <a:xfrm flipH="1" flipV="1">
            <a:off x="7580502" y="1429389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838FDD85-6C23-160D-3651-54F839810A8A}"/>
              </a:ext>
            </a:extLst>
          </p:cNvPr>
          <p:cNvSpPr/>
          <p:nvPr/>
        </p:nvSpPr>
        <p:spPr>
          <a:xfrm flipH="1" flipV="1">
            <a:off x="7725818" y="1429389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060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1FE94170-6695-7524-1DDC-50F113AB67B6}"/>
              </a:ext>
            </a:extLst>
          </p:cNvPr>
          <p:cNvSpPr txBox="1"/>
          <p:nvPr/>
        </p:nvSpPr>
        <p:spPr>
          <a:xfrm>
            <a:off x="3924301" y="1822414"/>
            <a:ext cx="4343400" cy="1446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8800">
                <a:ln w="22225">
                  <a:gradFill>
                    <a:gsLst>
                      <a:gs pos="0">
                        <a:schemeClr val="bg1"/>
                      </a:gs>
                      <a:gs pos="71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Part 02</a:t>
            </a:r>
            <a:endParaRPr lang="zh-CN" altLang="en-US" sz="8800">
              <a:ln w="22225">
                <a:gradFill>
                  <a:gsLst>
                    <a:gs pos="0">
                      <a:schemeClr val="bg1"/>
                    </a:gs>
                    <a:gs pos="71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pic>
        <p:nvPicPr>
          <p:cNvPr id="20" name="PA-图片 7">
            <a:extLst>
              <a:ext uri="{FF2B5EF4-FFF2-40B4-BE49-F238E27FC236}">
                <a16:creationId xmlns:a16="http://schemas.microsoft.com/office/drawing/2014/main" id="{552ECF75-29F7-AB10-3B91-6BE984AADE5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 cstate="print">
            <a:duotone>
              <a:srgbClr val="15D2F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69" b="12547"/>
          <a:stretch/>
        </p:blipFill>
        <p:spPr>
          <a:xfrm rot="10800000">
            <a:off x="6819900" y="1749346"/>
            <a:ext cx="469644" cy="802938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CE7C23A-AD7A-8AD2-DB0D-A9A4E707DD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/>
              <a:t>产品介绍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929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şḷïḓ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图片 88">
            <a:extLst>
              <a:ext uri="{FF2B5EF4-FFF2-40B4-BE49-F238E27FC236}">
                <a16:creationId xmlns:a16="http://schemas.microsoft.com/office/drawing/2014/main" id="{2B053101-D2F7-5386-EA4A-9093851BE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56" r="20556"/>
          <a:stretch/>
        </p:blipFill>
        <p:spPr>
          <a:xfrm>
            <a:off x="0" y="4871658"/>
            <a:ext cx="12192000" cy="1987468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4D2F84D-9EA6-39EE-1AF7-3345AD76E9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产品介绍 </a:t>
            </a:r>
            <a:r>
              <a:rPr lang="en-US" altLang="zh-CN"/>
              <a:t>— </a:t>
            </a:r>
            <a:r>
              <a:rPr lang="zh-CN" altLang="en-US"/>
              <a:t>推广策略</a:t>
            </a:r>
          </a:p>
        </p:txBody>
      </p:sp>
      <p:sp>
        <p:nvSpPr>
          <p:cNvPr id="53" name="矩形: 剪去左右顶角 52">
            <a:extLst>
              <a:ext uri="{FF2B5EF4-FFF2-40B4-BE49-F238E27FC236}">
                <a16:creationId xmlns:a16="http://schemas.microsoft.com/office/drawing/2014/main" id="{0D77FAEA-9585-A0D8-E1A4-508CC71C24D2}"/>
              </a:ext>
            </a:extLst>
          </p:cNvPr>
          <p:cNvSpPr/>
          <p:nvPr/>
        </p:nvSpPr>
        <p:spPr>
          <a:xfrm>
            <a:off x="1749696" y="1984533"/>
            <a:ext cx="8695288" cy="4067992"/>
          </a:xfrm>
          <a:prstGeom prst="snip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800" b="1" i="1" dirty="0">
              <a:ln>
                <a:gradFill>
                  <a:gsLst>
                    <a:gs pos="0">
                      <a:schemeClr val="accent3">
                        <a:alpha val="49000"/>
                      </a:schemeClr>
                    </a:gs>
                    <a:gs pos="100000">
                      <a:schemeClr val="accent3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effectLst>
                <a:outerShdw blurRad="38100" dist="38100" dir="2700000" algn="tl">
                  <a:schemeClr val="accent2">
                    <a:lumMod val="75000"/>
                    <a:alpha val="43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432F19FD-72CB-9F11-B7F0-47AA0849637F}"/>
              </a:ext>
            </a:extLst>
          </p:cNvPr>
          <p:cNvSpPr>
            <a:spLocks/>
          </p:cNvSpPr>
          <p:nvPr/>
        </p:nvSpPr>
        <p:spPr bwMode="auto">
          <a:xfrm>
            <a:off x="1619233" y="1880216"/>
            <a:ext cx="8953535" cy="4274221"/>
          </a:xfrm>
          <a:custGeom>
            <a:avLst/>
            <a:gdLst>
              <a:gd name="connsiteX0" fmla="*/ 68262 w 4894263"/>
              <a:gd name="connsiteY0" fmla="*/ 66675 h 2816225"/>
              <a:gd name="connsiteX1" fmla="*/ 68262 w 4894263"/>
              <a:gd name="connsiteY1" fmla="*/ 2747963 h 2816225"/>
              <a:gd name="connsiteX2" fmla="*/ 4826000 w 4894263"/>
              <a:gd name="connsiteY2" fmla="*/ 2747963 h 2816225"/>
              <a:gd name="connsiteX3" fmla="*/ 4826000 w 4894263"/>
              <a:gd name="connsiteY3" fmla="*/ 66675 h 2816225"/>
              <a:gd name="connsiteX4" fmla="*/ 0 w 4894263"/>
              <a:gd name="connsiteY4" fmla="*/ 0 h 2816225"/>
              <a:gd name="connsiteX5" fmla="*/ 530225 w 4894263"/>
              <a:gd name="connsiteY5" fmla="*/ 0 h 2816225"/>
              <a:gd name="connsiteX6" fmla="*/ 576263 w 4894263"/>
              <a:gd name="connsiteY6" fmla="*/ 46038 h 2816225"/>
              <a:gd name="connsiteX7" fmla="*/ 1157288 w 4894263"/>
              <a:gd name="connsiteY7" fmla="*/ 46038 h 2816225"/>
              <a:gd name="connsiteX8" fmla="*/ 1204913 w 4894263"/>
              <a:gd name="connsiteY8" fmla="*/ 0 h 2816225"/>
              <a:gd name="connsiteX9" fmla="*/ 2255838 w 4894263"/>
              <a:gd name="connsiteY9" fmla="*/ 0 h 2816225"/>
              <a:gd name="connsiteX10" fmla="*/ 2306638 w 4894263"/>
              <a:gd name="connsiteY10" fmla="*/ 46038 h 2816225"/>
              <a:gd name="connsiteX11" fmla="*/ 3671888 w 4894263"/>
              <a:gd name="connsiteY11" fmla="*/ 46038 h 2816225"/>
              <a:gd name="connsiteX12" fmla="*/ 3722688 w 4894263"/>
              <a:gd name="connsiteY12" fmla="*/ 0 h 2816225"/>
              <a:gd name="connsiteX13" fmla="*/ 4894263 w 4894263"/>
              <a:gd name="connsiteY13" fmla="*/ 0 h 2816225"/>
              <a:gd name="connsiteX14" fmla="*/ 4894263 w 4894263"/>
              <a:gd name="connsiteY14" fmla="*/ 228600 h 2816225"/>
              <a:gd name="connsiteX15" fmla="*/ 4846638 w 4894263"/>
              <a:gd name="connsiteY15" fmla="*/ 276225 h 2816225"/>
              <a:gd name="connsiteX16" fmla="*/ 4846638 w 4894263"/>
              <a:gd name="connsiteY16" fmla="*/ 776288 h 2816225"/>
              <a:gd name="connsiteX17" fmla="*/ 4894263 w 4894263"/>
              <a:gd name="connsiteY17" fmla="*/ 823913 h 2816225"/>
              <a:gd name="connsiteX18" fmla="*/ 4894263 w 4894263"/>
              <a:gd name="connsiteY18" fmla="*/ 1333500 h 2816225"/>
              <a:gd name="connsiteX19" fmla="*/ 4846638 w 4894263"/>
              <a:gd name="connsiteY19" fmla="*/ 1384300 h 2816225"/>
              <a:gd name="connsiteX20" fmla="*/ 4846638 w 4894263"/>
              <a:gd name="connsiteY20" fmla="*/ 2336800 h 2816225"/>
              <a:gd name="connsiteX21" fmla="*/ 4894263 w 4894263"/>
              <a:gd name="connsiteY21" fmla="*/ 2382838 h 2816225"/>
              <a:gd name="connsiteX22" fmla="*/ 4894263 w 4894263"/>
              <a:gd name="connsiteY22" fmla="*/ 2816225 h 2816225"/>
              <a:gd name="connsiteX23" fmla="*/ 3998913 w 4894263"/>
              <a:gd name="connsiteY23" fmla="*/ 2816225 h 2816225"/>
              <a:gd name="connsiteX24" fmla="*/ 3948113 w 4894263"/>
              <a:gd name="connsiteY24" fmla="*/ 2770188 h 2816225"/>
              <a:gd name="connsiteX25" fmla="*/ 3451225 w 4894263"/>
              <a:gd name="connsiteY25" fmla="*/ 2770188 h 2816225"/>
              <a:gd name="connsiteX26" fmla="*/ 3400425 w 4894263"/>
              <a:gd name="connsiteY26" fmla="*/ 2816225 h 2816225"/>
              <a:gd name="connsiteX27" fmla="*/ 2705100 w 4894263"/>
              <a:gd name="connsiteY27" fmla="*/ 2816225 h 2816225"/>
              <a:gd name="connsiteX28" fmla="*/ 2654300 w 4894263"/>
              <a:gd name="connsiteY28" fmla="*/ 2770188 h 2816225"/>
              <a:gd name="connsiteX29" fmla="*/ 1289050 w 4894263"/>
              <a:gd name="connsiteY29" fmla="*/ 2770188 h 2816225"/>
              <a:gd name="connsiteX30" fmla="*/ 1238250 w 4894263"/>
              <a:gd name="connsiteY30" fmla="*/ 2816225 h 2816225"/>
              <a:gd name="connsiteX31" fmla="*/ 0 w 4894263"/>
              <a:gd name="connsiteY31" fmla="*/ 2816225 h 2816225"/>
              <a:gd name="connsiteX32" fmla="*/ 0 w 4894263"/>
              <a:gd name="connsiteY32" fmla="*/ 2509838 h 2816225"/>
              <a:gd name="connsiteX33" fmla="*/ 46038 w 4894263"/>
              <a:gd name="connsiteY33" fmla="*/ 2463800 h 2816225"/>
              <a:gd name="connsiteX34" fmla="*/ 46038 w 4894263"/>
              <a:gd name="connsiteY34" fmla="*/ 2012950 h 2816225"/>
              <a:gd name="connsiteX35" fmla="*/ 0 w 4894263"/>
              <a:gd name="connsiteY35" fmla="*/ 1962150 h 2816225"/>
              <a:gd name="connsiteX36" fmla="*/ 0 w 4894263"/>
              <a:gd name="connsiteY36" fmla="*/ 1558925 h 2816225"/>
              <a:gd name="connsiteX37" fmla="*/ 46038 w 4894263"/>
              <a:gd name="connsiteY37" fmla="*/ 1511300 h 2816225"/>
              <a:gd name="connsiteX38" fmla="*/ 46038 w 4894263"/>
              <a:gd name="connsiteY38" fmla="*/ 139700 h 2816225"/>
              <a:gd name="connsiteX39" fmla="*/ 0 w 4894263"/>
              <a:gd name="connsiteY39" fmla="*/ 93663 h 281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894263" h="2816225">
                <a:moveTo>
                  <a:pt x="68262" y="66675"/>
                </a:moveTo>
                <a:lnTo>
                  <a:pt x="68262" y="2747963"/>
                </a:lnTo>
                <a:lnTo>
                  <a:pt x="4826000" y="2747963"/>
                </a:lnTo>
                <a:lnTo>
                  <a:pt x="4826000" y="66675"/>
                </a:lnTo>
                <a:close/>
                <a:moveTo>
                  <a:pt x="0" y="0"/>
                </a:moveTo>
                <a:lnTo>
                  <a:pt x="530225" y="0"/>
                </a:lnTo>
                <a:lnTo>
                  <a:pt x="576263" y="46038"/>
                </a:lnTo>
                <a:lnTo>
                  <a:pt x="1157288" y="46038"/>
                </a:lnTo>
                <a:lnTo>
                  <a:pt x="1204913" y="0"/>
                </a:lnTo>
                <a:lnTo>
                  <a:pt x="2255838" y="0"/>
                </a:lnTo>
                <a:lnTo>
                  <a:pt x="2306638" y="46038"/>
                </a:lnTo>
                <a:lnTo>
                  <a:pt x="3671888" y="46038"/>
                </a:lnTo>
                <a:lnTo>
                  <a:pt x="3722688" y="0"/>
                </a:lnTo>
                <a:lnTo>
                  <a:pt x="4894263" y="0"/>
                </a:lnTo>
                <a:lnTo>
                  <a:pt x="4894263" y="228600"/>
                </a:lnTo>
                <a:lnTo>
                  <a:pt x="4846638" y="276225"/>
                </a:lnTo>
                <a:lnTo>
                  <a:pt x="4846638" y="776288"/>
                </a:lnTo>
                <a:lnTo>
                  <a:pt x="4894263" y="823913"/>
                </a:lnTo>
                <a:lnTo>
                  <a:pt x="4894263" y="1333500"/>
                </a:lnTo>
                <a:lnTo>
                  <a:pt x="4846638" y="1384300"/>
                </a:lnTo>
                <a:lnTo>
                  <a:pt x="4846638" y="2336800"/>
                </a:lnTo>
                <a:lnTo>
                  <a:pt x="4894263" y="2382838"/>
                </a:lnTo>
                <a:lnTo>
                  <a:pt x="4894263" y="2816225"/>
                </a:lnTo>
                <a:lnTo>
                  <a:pt x="3998913" y="2816225"/>
                </a:lnTo>
                <a:lnTo>
                  <a:pt x="3948113" y="2770188"/>
                </a:lnTo>
                <a:lnTo>
                  <a:pt x="3451225" y="2770188"/>
                </a:lnTo>
                <a:lnTo>
                  <a:pt x="3400425" y="2816225"/>
                </a:lnTo>
                <a:lnTo>
                  <a:pt x="2705100" y="2816225"/>
                </a:lnTo>
                <a:lnTo>
                  <a:pt x="2654300" y="2770188"/>
                </a:lnTo>
                <a:lnTo>
                  <a:pt x="1289050" y="2770188"/>
                </a:lnTo>
                <a:lnTo>
                  <a:pt x="1238250" y="2816225"/>
                </a:lnTo>
                <a:lnTo>
                  <a:pt x="0" y="2816225"/>
                </a:lnTo>
                <a:lnTo>
                  <a:pt x="0" y="2509838"/>
                </a:lnTo>
                <a:lnTo>
                  <a:pt x="46038" y="2463800"/>
                </a:lnTo>
                <a:lnTo>
                  <a:pt x="46038" y="2012950"/>
                </a:lnTo>
                <a:lnTo>
                  <a:pt x="0" y="1962150"/>
                </a:lnTo>
                <a:lnTo>
                  <a:pt x="0" y="1558925"/>
                </a:lnTo>
                <a:lnTo>
                  <a:pt x="46038" y="1511300"/>
                </a:lnTo>
                <a:lnTo>
                  <a:pt x="46038" y="139700"/>
                </a:lnTo>
                <a:lnTo>
                  <a:pt x="0" y="9366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82" name="Freeform 8">
            <a:extLst>
              <a:ext uri="{FF2B5EF4-FFF2-40B4-BE49-F238E27FC236}">
                <a16:creationId xmlns:a16="http://schemas.microsoft.com/office/drawing/2014/main" id="{0B9A7FA1-13A4-F532-2881-54B802B2EE09}"/>
              </a:ext>
            </a:extLst>
          </p:cNvPr>
          <p:cNvSpPr>
            <a:spLocks/>
          </p:cNvSpPr>
          <p:nvPr/>
        </p:nvSpPr>
        <p:spPr bwMode="auto">
          <a:xfrm>
            <a:off x="10532108" y="4393187"/>
            <a:ext cx="63892" cy="580659"/>
          </a:xfrm>
          <a:custGeom>
            <a:avLst/>
            <a:gdLst>
              <a:gd name="T0" fmla="*/ 0 w 22"/>
              <a:gd name="T1" fmla="*/ 0 h 241"/>
              <a:gd name="T2" fmla="*/ 22 w 22"/>
              <a:gd name="T3" fmla="*/ 22 h 241"/>
              <a:gd name="T4" fmla="*/ 22 w 22"/>
              <a:gd name="T5" fmla="*/ 241 h 241"/>
              <a:gd name="T6" fmla="*/ 0 w 22"/>
              <a:gd name="T7" fmla="*/ 220 h 241"/>
              <a:gd name="T8" fmla="*/ 0 w 22"/>
              <a:gd name="T9" fmla="*/ 0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41">
                <a:moveTo>
                  <a:pt x="0" y="0"/>
                </a:moveTo>
                <a:lnTo>
                  <a:pt x="22" y="22"/>
                </a:lnTo>
                <a:lnTo>
                  <a:pt x="22" y="241"/>
                </a:lnTo>
                <a:lnTo>
                  <a:pt x="0" y="22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84" name="Freeform 9">
            <a:extLst>
              <a:ext uri="{FF2B5EF4-FFF2-40B4-BE49-F238E27FC236}">
                <a16:creationId xmlns:a16="http://schemas.microsoft.com/office/drawing/2014/main" id="{5A57F04D-8D38-619E-2C07-6FE4A1E576BA}"/>
              </a:ext>
            </a:extLst>
          </p:cNvPr>
          <p:cNvSpPr>
            <a:spLocks/>
          </p:cNvSpPr>
          <p:nvPr/>
        </p:nvSpPr>
        <p:spPr bwMode="auto">
          <a:xfrm>
            <a:off x="10532108" y="4973846"/>
            <a:ext cx="63892" cy="110831"/>
          </a:xfrm>
          <a:custGeom>
            <a:avLst/>
            <a:gdLst>
              <a:gd name="T0" fmla="*/ 0 w 22"/>
              <a:gd name="T1" fmla="*/ 0 h 46"/>
              <a:gd name="T2" fmla="*/ 22 w 22"/>
              <a:gd name="T3" fmla="*/ 22 h 46"/>
              <a:gd name="T4" fmla="*/ 22 w 22"/>
              <a:gd name="T5" fmla="*/ 46 h 46"/>
              <a:gd name="T6" fmla="*/ 0 w 22"/>
              <a:gd name="T7" fmla="*/ 24 h 46"/>
              <a:gd name="T8" fmla="*/ 0 w 22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46">
                <a:moveTo>
                  <a:pt x="0" y="0"/>
                </a:moveTo>
                <a:lnTo>
                  <a:pt x="22" y="22"/>
                </a:lnTo>
                <a:lnTo>
                  <a:pt x="22" y="46"/>
                </a:lnTo>
                <a:lnTo>
                  <a:pt x="0" y="2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85" name="Freeform 10">
            <a:extLst>
              <a:ext uri="{FF2B5EF4-FFF2-40B4-BE49-F238E27FC236}">
                <a16:creationId xmlns:a16="http://schemas.microsoft.com/office/drawing/2014/main" id="{C3D418DB-4BEB-C29F-672E-ACC869452FBE}"/>
              </a:ext>
            </a:extLst>
          </p:cNvPr>
          <p:cNvSpPr>
            <a:spLocks/>
          </p:cNvSpPr>
          <p:nvPr/>
        </p:nvSpPr>
        <p:spPr bwMode="auto">
          <a:xfrm>
            <a:off x="10532108" y="5084677"/>
            <a:ext cx="63892" cy="115650"/>
          </a:xfrm>
          <a:custGeom>
            <a:avLst/>
            <a:gdLst>
              <a:gd name="T0" fmla="*/ 0 w 22"/>
              <a:gd name="T1" fmla="*/ 0 h 48"/>
              <a:gd name="T2" fmla="*/ 22 w 22"/>
              <a:gd name="T3" fmla="*/ 21 h 48"/>
              <a:gd name="T4" fmla="*/ 22 w 22"/>
              <a:gd name="T5" fmla="*/ 48 h 48"/>
              <a:gd name="T6" fmla="*/ 0 w 22"/>
              <a:gd name="T7" fmla="*/ 24 h 48"/>
              <a:gd name="T8" fmla="*/ 0 w 22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48">
                <a:moveTo>
                  <a:pt x="0" y="0"/>
                </a:moveTo>
                <a:lnTo>
                  <a:pt x="22" y="21"/>
                </a:lnTo>
                <a:lnTo>
                  <a:pt x="22" y="48"/>
                </a:lnTo>
                <a:lnTo>
                  <a:pt x="0" y="2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86" name="Freeform 11">
            <a:extLst>
              <a:ext uri="{FF2B5EF4-FFF2-40B4-BE49-F238E27FC236}">
                <a16:creationId xmlns:a16="http://schemas.microsoft.com/office/drawing/2014/main" id="{43AE1CD2-1F4B-9A7C-A777-C4CF58C44800}"/>
              </a:ext>
            </a:extLst>
          </p:cNvPr>
          <p:cNvSpPr>
            <a:spLocks/>
          </p:cNvSpPr>
          <p:nvPr/>
        </p:nvSpPr>
        <p:spPr bwMode="auto">
          <a:xfrm>
            <a:off x="10532108" y="5200327"/>
            <a:ext cx="63892" cy="108422"/>
          </a:xfrm>
          <a:custGeom>
            <a:avLst/>
            <a:gdLst>
              <a:gd name="T0" fmla="*/ 0 w 22"/>
              <a:gd name="T1" fmla="*/ 0 h 45"/>
              <a:gd name="T2" fmla="*/ 22 w 22"/>
              <a:gd name="T3" fmla="*/ 21 h 45"/>
              <a:gd name="T4" fmla="*/ 22 w 22"/>
              <a:gd name="T5" fmla="*/ 45 h 45"/>
              <a:gd name="T6" fmla="*/ 0 w 22"/>
              <a:gd name="T7" fmla="*/ 24 h 45"/>
              <a:gd name="T8" fmla="*/ 0 w 22"/>
              <a:gd name="T9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45">
                <a:moveTo>
                  <a:pt x="0" y="0"/>
                </a:moveTo>
                <a:lnTo>
                  <a:pt x="22" y="21"/>
                </a:lnTo>
                <a:lnTo>
                  <a:pt x="22" y="45"/>
                </a:lnTo>
                <a:lnTo>
                  <a:pt x="0" y="2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87" name="Freeform 12">
            <a:extLst>
              <a:ext uri="{FF2B5EF4-FFF2-40B4-BE49-F238E27FC236}">
                <a16:creationId xmlns:a16="http://schemas.microsoft.com/office/drawing/2014/main" id="{AE44C9B6-75F0-BFCD-B6B7-AD14C809EED5}"/>
              </a:ext>
            </a:extLst>
          </p:cNvPr>
          <p:cNvSpPr>
            <a:spLocks/>
          </p:cNvSpPr>
          <p:nvPr/>
        </p:nvSpPr>
        <p:spPr bwMode="auto">
          <a:xfrm>
            <a:off x="10532108" y="5308748"/>
            <a:ext cx="63892" cy="110831"/>
          </a:xfrm>
          <a:custGeom>
            <a:avLst/>
            <a:gdLst>
              <a:gd name="T0" fmla="*/ 0 w 22"/>
              <a:gd name="T1" fmla="*/ 0 h 46"/>
              <a:gd name="T2" fmla="*/ 22 w 22"/>
              <a:gd name="T3" fmla="*/ 22 h 46"/>
              <a:gd name="T4" fmla="*/ 22 w 22"/>
              <a:gd name="T5" fmla="*/ 46 h 46"/>
              <a:gd name="T6" fmla="*/ 0 w 22"/>
              <a:gd name="T7" fmla="*/ 25 h 46"/>
              <a:gd name="T8" fmla="*/ 0 w 22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46">
                <a:moveTo>
                  <a:pt x="0" y="0"/>
                </a:moveTo>
                <a:lnTo>
                  <a:pt x="22" y="22"/>
                </a:lnTo>
                <a:lnTo>
                  <a:pt x="22" y="46"/>
                </a:lnTo>
                <a:lnTo>
                  <a:pt x="0" y="2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88" name="Freeform 13">
            <a:extLst>
              <a:ext uri="{FF2B5EF4-FFF2-40B4-BE49-F238E27FC236}">
                <a16:creationId xmlns:a16="http://schemas.microsoft.com/office/drawing/2014/main" id="{D808323C-4D80-224B-81F0-6AF4A6D7330B}"/>
              </a:ext>
            </a:extLst>
          </p:cNvPr>
          <p:cNvSpPr>
            <a:spLocks/>
          </p:cNvSpPr>
          <p:nvPr/>
        </p:nvSpPr>
        <p:spPr bwMode="auto">
          <a:xfrm>
            <a:off x="7903842" y="6123114"/>
            <a:ext cx="130688" cy="50598"/>
          </a:xfrm>
          <a:custGeom>
            <a:avLst/>
            <a:gdLst>
              <a:gd name="T0" fmla="*/ 0 w 45"/>
              <a:gd name="T1" fmla="*/ 21 h 21"/>
              <a:gd name="T2" fmla="*/ 21 w 45"/>
              <a:gd name="T3" fmla="*/ 0 h 21"/>
              <a:gd name="T4" fmla="*/ 45 w 45"/>
              <a:gd name="T5" fmla="*/ 0 h 21"/>
              <a:gd name="T6" fmla="*/ 24 w 45"/>
              <a:gd name="T7" fmla="*/ 21 h 21"/>
              <a:gd name="T8" fmla="*/ 0 w 45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21">
                <a:moveTo>
                  <a:pt x="0" y="21"/>
                </a:moveTo>
                <a:lnTo>
                  <a:pt x="21" y="0"/>
                </a:lnTo>
                <a:lnTo>
                  <a:pt x="45" y="0"/>
                </a:lnTo>
                <a:lnTo>
                  <a:pt x="24" y="21"/>
                </a:lnTo>
                <a:lnTo>
                  <a:pt x="0" y="2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90" name="Freeform 14">
            <a:extLst>
              <a:ext uri="{FF2B5EF4-FFF2-40B4-BE49-F238E27FC236}">
                <a16:creationId xmlns:a16="http://schemas.microsoft.com/office/drawing/2014/main" id="{3D7E89E2-8E65-E86F-D771-D9395A32109A}"/>
              </a:ext>
            </a:extLst>
          </p:cNvPr>
          <p:cNvSpPr>
            <a:spLocks/>
          </p:cNvSpPr>
          <p:nvPr/>
        </p:nvSpPr>
        <p:spPr bwMode="auto">
          <a:xfrm>
            <a:off x="8034528" y="6123114"/>
            <a:ext cx="133591" cy="50598"/>
          </a:xfrm>
          <a:custGeom>
            <a:avLst/>
            <a:gdLst>
              <a:gd name="T0" fmla="*/ 0 w 46"/>
              <a:gd name="T1" fmla="*/ 21 h 21"/>
              <a:gd name="T2" fmla="*/ 21 w 46"/>
              <a:gd name="T3" fmla="*/ 0 h 21"/>
              <a:gd name="T4" fmla="*/ 46 w 46"/>
              <a:gd name="T5" fmla="*/ 0 h 21"/>
              <a:gd name="T6" fmla="*/ 24 w 46"/>
              <a:gd name="T7" fmla="*/ 21 h 21"/>
              <a:gd name="T8" fmla="*/ 0 w 46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21">
                <a:moveTo>
                  <a:pt x="0" y="21"/>
                </a:moveTo>
                <a:lnTo>
                  <a:pt x="21" y="0"/>
                </a:lnTo>
                <a:lnTo>
                  <a:pt x="46" y="0"/>
                </a:lnTo>
                <a:lnTo>
                  <a:pt x="24" y="21"/>
                </a:lnTo>
                <a:lnTo>
                  <a:pt x="0" y="2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93" name="Freeform 15">
            <a:extLst>
              <a:ext uri="{FF2B5EF4-FFF2-40B4-BE49-F238E27FC236}">
                <a16:creationId xmlns:a16="http://schemas.microsoft.com/office/drawing/2014/main" id="{BA229EB3-1FAF-9A55-9668-B632835FFA34}"/>
              </a:ext>
            </a:extLst>
          </p:cNvPr>
          <p:cNvSpPr>
            <a:spLocks/>
          </p:cNvSpPr>
          <p:nvPr/>
        </p:nvSpPr>
        <p:spPr bwMode="auto">
          <a:xfrm>
            <a:off x="8168120" y="6123114"/>
            <a:ext cx="139400" cy="50598"/>
          </a:xfrm>
          <a:custGeom>
            <a:avLst/>
            <a:gdLst>
              <a:gd name="T0" fmla="*/ 0 w 48"/>
              <a:gd name="T1" fmla="*/ 21 h 21"/>
              <a:gd name="T2" fmla="*/ 24 w 48"/>
              <a:gd name="T3" fmla="*/ 0 h 21"/>
              <a:gd name="T4" fmla="*/ 48 w 48"/>
              <a:gd name="T5" fmla="*/ 0 h 21"/>
              <a:gd name="T6" fmla="*/ 26 w 48"/>
              <a:gd name="T7" fmla="*/ 21 h 21"/>
              <a:gd name="T8" fmla="*/ 0 w 48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21">
                <a:moveTo>
                  <a:pt x="0" y="21"/>
                </a:moveTo>
                <a:lnTo>
                  <a:pt x="24" y="0"/>
                </a:lnTo>
                <a:lnTo>
                  <a:pt x="48" y="0"/>
                </a:lnTo>
                <a:lnTo>
                  <a:pt x="26" y="21"/>
                </a:lnTo>
                <a:lnTo>
                  <a:pt x="0" y="2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94" name="Freeform 16">
            <a:extLst>
              <a:ext uri="{FF2B5EF4-FFF2-40B4-BE49-F238E27FC236}">
                <a16:creationId xmlns:a16="http://schemas.microsoft.com/office/drawing/2014/main" id="{CB5D2830-7CA4-DCC3-471B-7349133C95D9}"/>
              </a:ext>
            </a:extLst>
          </p:cNvPr>
          <p:cNvSpPr>
            <a:spLocks/>
          </p:cNvSpPr>
          <p:nvPr/>
        </p:nvSpPr>
        <p:spPr bwMode="auto">
          <a:xfrm>
            <a:off x="8307520" y="6123114"/>
            <a:ext cx="130688" cy="50598"/>
          </a:xfrm>
          <a:custGeom>
            <a:avLst/>
            <a:gdLst>
              <a:gd name="T0" fmla="*/ 0 w 45"/>
              <a:gd name="T1" fmla="*/ 21 h 21"/>
              <a:gd name="T2" fmla="*/ 21 w 45"/>
              <a:gd name="T3" fmla="*/ 0 h 21"/>
              <a:gd name="T4" fmla="*/ 45 w 45"/>
              <a:gd name="T5" fmla="*/ 0 h 21"/>
              <a:gd name="T6" fmla="*/ 24 w 45"/>
              <a:gd name="T7" fmla="*/ 21 h 21"/>
              <a:gd name="T8" fmla="*/ 0 w 45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21">
                <a:moveTo>
                  <a:pt x="0" y="21"/>
                </a:moveTo>
                <a:lnTo>
                  <a:pt x="21" y="0"/>
                </a:lnTo>
                <a:lnTo>
                  <a:pt x="45" y="0"/>
                </a:lnTo>
                <a:lnTo>
                  <a:pt x="24" y="21"/>
                </a:lnTo>
                <a:lnTo>
                  <a:pt x="0" y="2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95" name="Freeform 17">
            <a:extLst>
              <a:ext uri="{FF2B5EF4-FFF2-40B4-BE49-F238E27FC236}">
                <a16:creationId xmlns:a16="http://schemas.microsoft.com/office/drawing/2014/main" id="{5C6B742B-5F9C-14C3-5C20-9AEE299CEB27}"/>
              </a:ext>
            </a:extLst>
          </p:cNvPr>
          <p:cNvSpPr>
            <a:spLocks/>
          </p:cNvSpPr>
          <p:nvPr/>
        </p:nvSpPr>
        <p:spPr bwMode="auto">
          <a:xfrm>
            <a:off x="8438208" y="6123114"/>
            <a:ext cx="130688" cy="50598"/>
          </a:xfrm>
          <a:custGeom>
            <a:avLst/>
            <a:gdLst>
              <a:gd name="T0" fmla="*/ 0 w 45"/>
              <a:gd name="T1" fmla="*/ 21 h 21"/>
              <a:gd name="T2" fmla="*/ 21 w 45"/>
              <a:gd name="T3" fmla="*/ 0 h 21"/>
              <a:gd name="T4" fmla="*/ 45 w 45"/>
              <a:gd name="T5" fmla="*/ 0 h 21"/>
              <a:gd name="T6" fmla="*/ 24 w 45"/>
              <a:gd name="T7" fmla="*/ 21 h 21"/>
              <a:gd name="T8" fmla="*/ 0 w 45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21">
                <a:moveTo>
                  <a:pt x="0" y="21"/>
                </a:moveTo>
                <a:lnTo>
                  <a:pt x="21" y="0"/>
                </a:lnTo>
                <a:lnTo>
                  <a:pt x="45" y="0"/>
                </a:lnTo>
                <a:lnTo>
                  <a:pt x="24" y="21"/>
                </a:lnTo>
                <a:lnTo>
                  <a:pt x="0" y="2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96" name="Freeform 18">
            <a:extLst>
              <a:ext uri="{FF2B5EF4-FFF2-40B4-BE49-F238E27FC236}">
                <a16:creationId xmlns:a16="http://schemas.microsoft.com/office/drawing/2014/main" id="{559D2B02-0B5B-135B-933E-83C023D3AEAE}"/>
              </a:ext>
            </a:extLst>
          </p:cNvPr>
          <p:cNvSpPr>
            <a:spLocks/>
          </p:cNvSpPr>
          <p:nvPr/>
        </p:nvSpPr>
        <p:spPr bwMode="auto">
          <a:xfrm>
            <a:off x="3945467" y="6123114"/>
            <a:ext cx="142305" cy="50598"/>
          </a:xfrm>
          <a:custGeom>
            <a:avLst/>
            <a:gdLst>
              <a:gd name="T0" fmla="*/ 0 w 49"/>
              <a:gd name="T1" fmla="*/ 21 h 21"/>
              <a:gd name="T2" fmla="*/ 24 w 49"/>
              <a:gd name="T3" fmla="*/ 0 h 21"/>
              <a:gd name="T4" fmla="*/ 49 w 49"/>
              <a:gd name="T5" fmla="*/ 0 h 21"/>
              <a:gd name="T6" fmla="*/ 27 w 49"/>
              <a:gd name="T7" fmla="*/ 21 h 21"/>
              <a:gd name="T8" fmla="*/ 0 w 49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" h="21">
                <a:moveTo>
                  <a:pt x="0" y="21"/>
                </a:moveTo>
                <a:lnTo>
                  <a:pt x="24" y="0"/>
                </a:lnTo>
                <a:lnTo>
                  <a:pt x="49" y="0"/>
                </a:lnTo>
                <a:lnTo>
                  <a:pt x="27" y="21"/>
                </a:lnTo>
                <a:lnTo>
                  <a:pt x="0" y="2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97" name="Freeform 19">
            <a:extLst>
              <a:ext uri="{FF2B5EF4-FFF2-40B4-BE49-F238E27FC236}">
                <a16:creationId xmlns:a16="http://schemas.microsoft.com/office/drawing/2014/main" id="{C0AB2213-FC49-73B1-2863-678CEE6CF0AA}"/>
              </a:ext>
            </a:extLst>
          </p:cNvPr>
          <p:cNvSpPr>
            <a:spLocks/>
          </p:cNvSpPr>
          <p:nvPr/>
        </p:nvSpPr>
        <p:spPr bwMode="auto">
          <a:xfrm>
            <a:off x="4087772" y="6123114"/>
            <a:ext cx="130688" cy="50598"/>
          </a:xfrm>
          <a:custGeom>
            <a:avLst/>
            <a:gdLst>
              <a:gd name="T0" fmla="*/ 0 w 45"/>
              <a:gd name="T1" fmla="*/ 21 h 21"/>
              <a:gd name="T2" fmla="*/ 21 w 45"/>
              <a:gd name="T3" fmla="*/ 0 h 21"/>
              <a:gd name="T4" fmla="*/ 45 w 45"/>
              <a:gd name="T5" fmla="*/ 0 h 21"/>
              <a:gd name="T6" fmla="*/ 24 w 45"/>
              <a:gd name="T7" fmla="*/ 21 h 21"/>
              <a:gd name="T8" fmla="*/ 0 w 45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21">
                <a:moveTo>
                  <a:pt x="0" y="21"/>
                </a:moveTo>
                <a:lnTo>
                  <a:pt x="21" y="0"/>
                </a:lnTo>
                <a:lnTo>
                  <a:pt x="45" y="0"/>
                </a:lnTo>
                <a:lnTo>
                  <a:pt x="24" y="21"/>
                </a:lnTo>
                <a:lnTo>
                  <a:pt x="0" y="2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98" name="Freeform 20">
            <a:extLst>
              <a:ext uri="{FF2B5EF4-FFF2-40B4-BE49-F238E27FC236}">
                <a16:creationId xmlns:a16="http://schemas.microsoft.com/office/drawing/2014/main" id="{3A1C6A96-F02A-C396-6EB8-0B91742B8361}"/>
              </a:ext>
            </a:extLst>
          </p:cNvPr>
          <p:cNvSpPr>
            <a:spLocks/>
          </p:cNvSpPr>
          <p:nvPr/>
        </p:nvSpPr>
        <p:spPr bwMode="auto">
          <a:xfrm>
            <a:off x="4218458" y="6123114"/>
            <a:ext cx="130688" cy="50598"/>
          </a:xfrm>
          <a:custGeom>
            <a:avLst/>
            <a:gdLst>
              <a:gd name="T0" fmla="*/ 0 w 45"/>
              <a:gd name="T1" fmla="*/ 21 h 21"/>
              <a:gd name="T2" fmla="*/ 21 w 45"/>
              <a:gd name="T3" fmla="*/ 0 h 21"/>
              <a:gd name="T4" fmla="*/ 45 w 45"/>
              <a:gd name="T5" fmla="*/ 0 h 21"/>
              <a:gd name="T6" fmla="*/ 24 w 45"/>
              <a:gd name="T7" fmla="*/ 21 h 21"/>
              <a:gd name="T8" fmla="*/ 0 w 45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21">
                <a:moveTo>
                  <a:pt x="0" y="21"/>
                </a:moveTo>
                <a:lnTo>
                  <a:pt x="21" y="0"/>
                </a:lnTo>
                <a:lnTo>
                  <a:pt x="45" y="0"/>
                </a:lnTo>
                <a:lnTo>
                  <a:pt x="24" y="21"/>
                </a:lnTo>
                <a:lnTo>
                  <a:pt x="0" y="2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99" name="Freeform 21">
            <a:extLst>
              <a:ext uri="{FF2B5EF4-FFF2-40B4-BE49-F238E27FC236}">
                <a16:creationId xmlns:a16="http://schemas.microsoft.com/office/drawing/2014/main" id="{C7E2C38D-D405-7594-E380-398BDC4A6168}"/>
              </a:ext>
            </a:extLst>
          </p:cNvPr>
          <p:cNvSpPr>
            <a:spLocks/>
          </p:cNvSpPr>
          <p:nvPr/>
        </p:nvSpPr>
        <p:spPr bwMode="auto">
          <a:xfrm>
            <a:off x="4349146" y="6123114"/>
            <a:ext cx="133591" cy="50598"/>
          </a:xfrm>
          <a:custGeom>
            <a:avLst/>
            <a:gdLst>
              <a:gd name="T0" fmla="*/ 0 w 46"/>
              <a:gd name="T1" fmla="*/ 21 h 21"/>
              <a:gd name="T2" fmla="*/ 22 w 46"/>
              <a:gd name="T3" fmla="*/ 0 h 21"/>
              <a:gd name="T4" fmla="*/ 46 w 46"/>
              <a:gd name="T5" fmla="*/ 0 h 21"/>
              <a:gd name="T6" fmla="*/ 24 w 46"/>
              <a:gd name="T7" fmla="*/ 21 h 21"/>
              <a:gd name="T8" fmla="*/ 0 w 46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21">
                <a:moveTo>
                  <a:pt x="0" y="21"/>
                </a:moveTo>
                <a:lnTo>
                  <a:pt x="22" y="0"/>
                </a:lnTo>
                <a:lnTo>
                  <a:pt x="46" y="0"/>
                </a:lnTo>
                <a:lnTo>
                  <a:pt x="24" y="21"/>
                </a:lnTo>
                <a:lnTo>
                  <a:pt x="0" y="2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00" name="Freeform 22">
            <a:extLst>
              <a:ext uri="{FF2B5EF4-FFF2-40B4-BE49-F238E27FC236}">
                <a16:creationId xmlns:a16="http://schemas.microsoft.com/office/drawing/2014/main" id="{B3CBF04B-C4D6-D527-A11C-7372654CD295}"/>
              </a:ext>
            </a:extLst>
          </p:cNvPr>
          <p:cNvSpPr>
            <a:spLocks/>
          </p:cNvSpPr>
          <p:nvPr/>
        </p:nvSpPr>
        <p:spPr bwMode="auto">
          <a:xfrm>
            <a:off x="4482738" y="6123114"/>
            <a:ext cx="371733" cy="50598"/>
          </a:xfrm>
          <a:custGeom>
            <a:avLst/>
            <a:gdLst>
              <a:gd name="T0" fmla="*/ 0 w 128"/>
              <a:gd name="T1" fmla="*/ 21 h 21"/>
              <a:gd name="T2" fmla="*/ 24 w 128"/>
              <a:gd name="T3" fmla="*/ 0 h 21"/>
              <a:gd name="T4" fmla="*/ 128 w 128"/>
              <a:gd name="T5" fmla="*/ 0 h 21"/>
              <a:gd name="T6" fmla="*/ 107 w 128"/>
              <a:gd name="T7" fmla="*/ 21 h 21"/>
              <a:gd name="T8" fmla="*/ 0 w 128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" h="21">
                <a:moveTo>
                  <a:pt x="0" y="21"/>
                </a:moveTo>
                <a:lnTo>
                  <a:pt x="24" y="0"/>
                </a:lnTo>
                <a:lnTo>
                  <a:pt x="128" y="0"/>
                </a:lnTo>
                <a:lnTo>
                  <a:pt x="107" y="21"/>
                </a:lnTo>
                <a:lnTo>
                  <a:pt x="0" y="2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01" name="Freeform 23">
            <a:extLst>
              <a:ext uri="{FF2B5EF4-FFF2-40B4-BE49-F238E27FC236}">
                <a16:creationId xmlns:a16="http://schemas.microsoft.com/office/drawing/2014/main" id="{06AFD990-4BB3-38AF-5ACC-F284083F0C93}"/>
              </a:ext>
            </a:extLst>
          </p:cNvPr>
          <p:cNvSpPr>
            <a:spLocks/>
          </p:cNvSpPr>
          <p:nvPr/>
        </p:nvSpPr>
        <p:spPr bwMode="auto">
          <a:xfrm>
            <a:off x="1596000" y="3639055"/>
            <a:ext cx="60988" cy="110831"/>
          </a:xfrm>
          <a:custGeom>
            <a:avLst/>
            <a:gdLst>
              <a:gd name="T0" fmla="*/ 21 w 21"/>
              <a:gd name="T1" fmla="*/ 0 h 46"/>
              <a:gd name="T2" fmla="*/ 0 w 21"/>
              <a:gd name="T3" fmla="*/ 22 h 46"/>
              <a:gd name="T4" fmla="*/ 0 w 21"/>
              <a:gd name="T5" fmla="*/ 46 h 46"/>
              <a:gd name="T6" fmla="*/ 21 w 21"/>
              <a:gd name="T7" fmla="*/ 24 h 46"/>
              <a:gd name="T8" fmla="*/ 21 w 21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46">
                <a:moveTo>
                  <a:pt x="21" y="0"/>
                </a:moveTo>
                <a:lnTo>
                  <a:pt x="0" y="22"/>
                </a:lnTo>
                <a:lnTo>
                  <a:pt x="0" y="46"/>
                </a:lnTo>
                <a:lnTo>
                  <a:pt x="21" y="24"/>
                </a:lnTo>
                <a:lnTo>
                  <a:pt x="21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02" name="Freeform 24">
            <a:extLst>
              <a:ext uri="{FF2B5EF4-FFF2-40B4-BE49-F238E27FC236}">
                <a16:creationId xmlns:a16="http://schemas.microsoft.com/office/drawing/2014/main" id="{D96B04D6-F95B-0DB0-E143-31B8E3FF899A}"/>
              </a:ext>
            </a:extLst>
          </p:cNvPr>
          <p:cNvSpPr>
            <a:spLocks/>
          </p:cNvSpPr>
          <p:nvPr/>
        </p:nvSpPr>
        <p:spPr bwMode="auto">
          <a:xfrm>
            <a:off x="1596000" y="3749886"/>
            <a:ext cx="60988" cy="115650"/>
          </a:xfrm>
          <a:custGeom>
            <a:avLst/>
            <a:gdLst>
              <a:gd name="T0" fmla="*/ 21 w 21"/>
              <a:gd name="T1" fmla="*/ 0 h 48"/>
              <a:gd name="T2" fmla="*/ 0 w 21"/>
              <a:gd name="T3" fmla="*/ 24 h 48"/>
              <a:gd name="T4" fmla="*/ 0 w 21"/>
              <a:gd name="T5" fmla="*/ 48 h 48"/>
              <a:gd name="T6" fmla="*/ 21 w 21"/>
              <a:gd name="T7" fmla="*/ 27 h 48"/>
              <a:gd name="T8" fmla="*/ 21 w 21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48">
                <a:moveTo>
                  <a:pt x="21" y="0"/>
                </a:moveTo>
                <a:lnTo>
                  <a:pt x="0" y="24"/>
                </a:lnTo>
                <a:lnTo>
                  <a:pt x="0" y="48"/>
                </a:lnTo>
                <a:lnTo>
                  <a:pt x="21" y="27"/>
                </a:lnTo>
                <a:lnTo>
                  <a:pt x="21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03" name="Freeform 25">
            <a:extLst>
              <a:ext uri="{FF2B5EF4-FFF2-40B4-BE49-F238E27FC236}">
                <a16:creationId xmlns:a16="http://schemas.microsoft.com/office/drawing/2014/main" id="{2DD2994B-9D3C-F84A-C0DC-9F44B56BB81B}"/>
              </a:ext>
            </a:extLst>
          </p:cNvPr>
          <p:cNvSpPr>
            <a:spLocks/>
          </p:cNvSpPr>
          <p:nvPr/>
        </p:nvSpPr>
        <p:spPr bwMode="auto">
          <a:xfrm>
            <a:off x="1596000" y="3865536"/>
            <a:ext cx="60988" cy="108422"/>
          </a:xfrm>
          <a:custGeom>
            <a:avLst/>
            <a:gdLst>
              <a:gd name="T0" fmla="*/ 21 w 21"/>
              <a:gd name="T1" fmla="*/ 0 h 45"/>
              <a:gd name="T2" fmla="*/ 0 w 21"/>
              <a:gd name="T3" fmla="*/ 21 h 45"/>
              <a:gd name="T4" fmla="*/ 0 w 21"/>
              <a:gd name="T5" fmla="*/ 45 h 45"/>
              <a:gd name="T6" fmla="*/ 21 w 21"/>
              <a:gd name="T7" fmla="*/ 24 h 45"/>
              <a:gd name="T8" fmla="*/ 21 w 21"/>
              <a:gd name="T9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45">
                <a:moveTo>
                  <a:pt x="21" y="0"/>
                </a:moveTo>
                <a:lnTo>
                  <a:pt x="0" y="21"/>
                </a:lnTo>
                <a:lnTo>
                  <a:pt x="0" y="45"/>
                </a:lnTo>
                <a:lnTo>
                  <a:pt x="21" y="24"/>
                </a:lnTo>
                <a:lnTo>
                  <a:pt x="21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04" name="Freeform 26">
            <a:extLst>
              <a:ext uri="{FF2B5EF4-FFF2-40B4-BE49-F238E27FC236}">
                <a16:creationId xmlns:a16="http://schemas.microsoft.com/office/drawing/2014/main" id="{63BAA17F-958B-D533-033A-55C2904CC0A8}"/>
              </a:ext>
            </a:extLst>
          </p:cNvPr>
          <p:cNvSpPr>
            <a:spLocks/>
          </p:cNvSpPr>
          <p:nvPr/>
        </p:nvSpPr>
        <p:spPr bwMode="auto">
          <a:xfrm>
            <a:off x="1596000" y="3973957"/>
            <a:ext cx="60988" cy="110831"/>
          </a:xfrm>
          <a:custGeom>
            <a:avLst/>
            <a:gdLst>
              <a:gd name="T0" fmla="*/ 21 w 21"/>
              <a:gd name="T1" fmla="*/ 0 h 46"/>
              <a:gd name="T2" fmla="*/ 0 w 21"/>
              <a:gd name="T3" fmla="*/ 22 h 46"/>
              <a:gd name="T4" fmla="*/ 0 w 21"/>
              <a:gd name="T5" fmla="*/ 46 h 46"/>
              <a:gd name="T6" fmla="*/ 21 w 21"/>
              <a:gd name="T7" fmla="*/ 25 h 46"/>
              <a:gd name="T8" fmla="*/ 21 w 21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46">
                <a:moveTo>
                  <a:pt x="21" y="0"/>
                </a:moveTo>
                <a:lnTo>
                  <a:pt x="0" y="22"/>
                </a:lnTo>
                <a:lnTo>
                  <a:pt x="0" y="46"/>
                </a:lnTo>
                <a:lnTo>
                  <a:pt x="21" y="25"/>
                </a:lnTo>
                <a:lnTo>
                  <a:pt x="21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05" name="Freeform 27">
            <a:extLst>
              <a:ext uri="{FF2B5EF4-FFF2-40B4-BE49-F238E27FC236}">
                <a16:creationId xmlns:a16="http://schemas.microsoft.com/office/drawing/2014/main" id="{553C6048-E558-0394-33D9-F74CCD183E4D}"/>
              </a:ext>
            </a:extLst>
          </p:cNvPr>
          <p:cNvSpPr>
            <a:spLocks/>
          </p:cNvSpPr>
          <p:nvPr/>
        </p:nvSpPr>
        <p:spPr bwMode="auto">
          <a:xfrm>
            <a:off x="1596000" y="4084788"/>
            <a:ext cx="60988" cy="108422"/>
          </a:xfrm>
          <a:custGeom>
            <a:avLst/>
            <a:gdLst>
              <a:gd name="T0" fmla="*/ 21 w 21"/>
              <a:gd name="T1" fmla="*/ 0 h 45"/>
              <a:gd name="T2" fmla="*/ 0 w 21"/>
              <a:gd name="T3" fmla="*/ 21 h 45"/>
              <a:gd name="T4" fmla="*/ 0 w 21"/>
              <a:gd name="T5" fmla="*/ 45 h 45"/>
              <a:gd name="T6" fmla="*/ 21 w 21"/>
              <a:gd name="T7" fmla="*/ 24 h 45"/>
              <a:gd name="T8" fmla="*/ 21 w 21"/>
              <a:gd name="T9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45">
                <a:moveTo>
                  <a:pt x="21" y="0"/>
                </a:moveTo>
                <a:lnTo>
                  <a:pt x="0" y="21"/>
                </a:lnTo>
                <a:lnTo>
                  <a:pt x="0" y="45"/>
                </a:lnTo>
                <a:lnTo>
                  <a:pt x="21" y="24"/>
                </a:lnTo>
                <a:lnTo>
                  <a:pt x="21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06" name="Freeform 28">
            <a:extLst>
              <a:ext uri="{FF2B5EF4-FFF2-40B4-BE49-F238E27FC236}">
                <a16:creationId xmlns:a16="http://schemas.microsoft.com/office/drawing/2014/main" id="{95EFAC4A-A3BC-CD5F-1481-A60416A8103A}"/>
              </a:ext>
            </a:extLst>
          </p:cNvPr>
          <p:cNvSpPr>
            <a:spLocks/>
          </p:cNvSpPr>
          <p:nvPr/>
        </p:nvSpPr>
        <p:spPr bwMode="auto">
          <a:xfrm>
            <a:off x="1596000" y="2653623"/>
            <a:ext cx="60988" cy="985433"/>
          </a:xfrm>
          <a:custGeom>
            <a:avLst/>
            <a:gdLst>
              <a:gd name="T0" fmla="*/ 21 w 21"/>
              <a:gd name="T1" fmla="*/ 0 h 409"/>
              <a:gd name="T2" fmla="*/ 0 w 21"/>
              <a:gd name="T3" fmla="*/ 21 h 409"/>
              <a:gd name="T4" fmla="*/ 0 w 21"/>
              <a:gd name="T5" fmla="*/ 409 h 409"/>
              <a:gd name="T6" fmla="*/ 21 w 21"/>
              <a:gd name="T7" fmla="*/ 388 h 409"/>
              <a:gd name="T8" fmla="*/ 21 w 21"/>
              <a:gd name="T9" fmla="*/ 0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409">
                <a:moveTo>
                  <a:pt x="21" y="0"/>
                </a:moveTo>
                <a:lnTo>
                  <a:pt x="0" y="21"/>
                </a:lnTo>
                <a:lnTo>
                  <a:pt x="0" y="409"/>
                </a:lnTo>
                <a:lnTo>
                  <a:pt x="21" y="388"/>
                </a:lnTo>
                <a:lnTo>
                  <a:pt x="21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07" name="Freeform 29">
            <a:extLst>
              <a:ext uri="{FF2B5EF4-FFF2-40B4-BE49-F238E27FC236}">
                <a16:creationId xmlns:a16="http://schemas.microsoft.com/office/drawing/2014/main" id="{2D9EB67A-4A1F-4C0E-14BD-0D393C656984}"/>
              </a:ext>
            </a:extLst>
          </p:cNvPr>
          <p:cNvSpPr>
            <a:spLocks/>
          </p:cNvSpPr>
          <p:nvPr/>
        </p:nvSpPr>
        <p:spPr bwMode="auto">
          <a:xfrm>
            <a:off x="8168120" y="1853712"/>
            <a:ext cx="130688" cy="50598"/>
          </a:xfrm>
          <a:custGeom>
            <a:avLst/>
            <a:gdLst>
              <a:gd name="T0" fmla="*/ 45 w 45"/>
              <a:gd name="T1" fmla="*/ 0 h 21"/>
              <a:gd name="T2" fmla="*/ 24 w 45"/>
              <a:gd name="T3" fmla="*/ 21 h 21"/>
              <a:gd name="T4" fmla="*/ 0 w 45"/>
              <a:gd name="T5" fmla="*/ 21 h 21"/>
              <a:gd name="T6" fmla="*/ 21 w 45"/>
              <a:gd name="T7" fmla="*/ 0 h 21"/>
              <a:gd name="T8" fmla="*/ 45 w 45"/>
              <a:gd name="T9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21">
                <a:moveTo>
                  <a:pt x="45" y="0"/>
                </a:moveTo>
                <a:lnTo>
                  <a:pt x="24" y="21"/>
                </a:lnTo>
                <a:lnTo>
                  <a:pt x="0" y="21"/>
                </a:lnTo>
                <a:lnTo>
                  <a:pt x="21" y="0"/>
                </a:lnTo>
                <a:lnTo>
                  <a:pt x="4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08" name="Freeform 30">
            <a:extLst>
              <a:ext uri="{FF2B5EF4-FFF2-40B4-BE49-F238E27FC236}">
                <a16:creationId xmlns:a16="http://schemas.microsoft.com/office/drawing/2014/main" id="{780B50EE-9734-2369-1B45-E8AA0B5D19CC}"/>
              </a:ext>
            </a:extLst>
          </p:cNvPr>
          <p:cNvSpPr>
            <a:spLocks/>
          </p:cNvSpPr>
          <p:nvPr/>
        </p:nvSpPr>
        <p:spPr bwMode="auto">
          <a:xfrm>
            <a:off x="8034528" y="1853712"/>
            <a:ext cx="133591" cy="50598"/>
          </a:xfrm>
          <a:custGeom>
            <a:avLst/>
            <a:gdLst>
              <a:gd name="T0" fmla="*/ 46 w 46"/>
              <a:gd name="T1" fmla="*/ 0 h 21"/>
              <a:gd name="T2" fmla="*/ 24 w 46"/>
              <a:gd name="T3" fmla="*/ 21 h 21"/>
              <a:gd name="T4" fmla="*/ 0 w 46"/>
              <a:gd name="T5" fmla="*/ 21 h 21"/>
              <a:gd name="T6" fmla="*/ 21 w 46"/>
              <a:gd name="T7" fmla="*/ 0 h 21"/>
              <a:gd name="T8" fmla="*/ 46 w 46"/>
              <a:gd name="T9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21">
                <a:moveTo>
                  <a:pt x="46" y="0"/>
                </a:moveTo>
                <a:lnTo>
                  <a:pt x="24" y="21"/>
                </a:lnTo>
                <a:lnTo>
                  <a:pt x="0" y="21"/>
                </a:lnTo>
                <a:lnTo>
                  <a:pt x="21" y="0"/>
                </a:lnTo>
                <a:lnTo>
                  <a:pt x="46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09" name="Freeform 31">
            <a:extLst>
              <a:ext uri="{FF2B5EF4-FFF2-40B4-BE49-F238E27FC236}">
                <a16:creationId xmlns:a16="http://schemas.microsoft.com/office/drawing/2014/main" id="{AD17D983-5BD8-F8C1-A4B4-B9E51A974499}"/>
              </a:ext>
            </a:extLst>
          </p:cNvPr>
          <p:cNvSpPr>
            <a:spLocks/>
          </p:cNvSpPr>
          <p:nvPr/>
        </p:nvSpPr>
        <p:spPr bwMode="auto">
          <a:xfrm>
            <a:off x="7903842" y="1853712"/>
            <a:ext cx="130688" cy="50598"/>
          </a:xfrm>
          <a:custGeom>
            <a:avLst/>
            <a:gdLst>
              <a:gd name="T0" fmla="*/ 45 w 45"/>
              <a:gd name="T1" fmla="*/ 0 h 21"/>
              <a:gd name="T2" fmla="*/ 24 w 45"/>
              <a:gd name="T3" fmla="*/ 21 h 21"/>
              <a:gd name="T4" fmla="*/ 0 w 45"/>
              <a:gd name="T5" fmla="*/ 21 h 21"/>
              <a:gd name="T6" fmla="*/ 21 w 45"/>
              <a:gd name="T7" fmla="*/ 0 h 21"/>
              <a:gd name="T8" fmla="*/ 45 w 45"/>
              <a:gd name="T9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21">
                <a:moveTo>
                  <a:pt x="45" y="0"/>
                </a:moveTo>
                <a:lnTo>
                  <a:pt x="24" y="21"/>
                </a:lnTo>
                <a:lnTo>
                  <a:pt x="0" y="21"/>
                </a:lnTo>
                <a:lnTo>
                  <a:pt x="21" y="0"/>
                </a:lnTo>
                <a:lnTo>
                  <a:pt x="4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10" name="Freeform 32">
            <a:extLst>
              <a:ext uri="{FF2B5EF4-FFF2-40B4-BE49-F238E27FC236}">
                <a16:creationId xmlns:a16="http://schemas.microsoft.com/office/drawing/2014/main" id="{33162277-C1BF-7FE7-B9C1-53FDCED24A32}"/>
              </a:ext>
            </a:extLst>
          </p:cNvPr>
          <p:cNvSpPr>
            <a:spLocks/>
          </p:cNvSpPr>
          <p:nvPr/>
        </p:nvSpPr>
        <p:spPr bwMode="auto">
          <a:xfrm>
            <a:off x="7764442" y="1853712"/>
            <a:ext cx="139400" cy="50598"/>
          </a:xfrm>
          <a:custGeom>
            <a:avLst/>
            <a:gdLst>
              <a:gd name="T0" fmla="*/ 48 w 48"/>
              <a:gd name="T1" fmla="*/ 0 h 21"/>
              <a:gd name="T2" fmla="*/ 26 w 48"/>
              <a:gd name="T3" fmla="*/ 21 h 21"/>
              <a:gd name="T4" fmla="*/ 0 w 48"/>
              <a:gd name="T5" fmla="*/ 21 h 21"/>
              <a:gd name="T6" fmla="*/ 24 w 48"/>
              <a:gd name="T7" fmla="*/ 0 h 21"/>
              <a:gd name="T8" fmla="*/ 48 w 48"/>
              <a:gd name="T9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21">
                <a:moveTo>
                  <a:pt x="48" y="0"/>
                </a:moveTo>
                <a:lnTo>
                  <a:pt x="26" y="21"/>
                </a:lnTo>
                <a:lnTo>
                  <a:pt x="0" y="21"/>
                </a:lnTo>
                <a:lnTo>
                  <a:pt x="24" y="0"/>
                </a:lnTo>
                <a:lnTo>
                  <a:pt x="48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23" name="Freeform 33">
            <a:extLst>
              <a:ext uri="{FF2B5EF4-FFF2-40B4-BE49-F238E27FC236}">
                <a16:creationId xmlns:a16="http://schemas.microsoft.com/office/drawing/2014/main" id="{A9400BEE-E4CE-0DAB-6EEF-CD266C0F9243}"/>
              </a:ext>
            </a:extLst>
          </p:cNvPr>
          <p:cNvSpPr>
            <a:spLocks/>
          </p:cNvSpPr>
          <p:nvPr/>
        </p:nvSpPr>
        <p:spPr bwMode="auto">
          <a:xfrm>
            <a:off x="7630851" y="1853712"/>
            <a:ext cx="133591" cy="50598"/>
          </a:xfrm>
          <a:custGeom>
            <a:avLst/>
            <a:gdLst>
              <a:gd name="T0" fmla="*/ 46 w 46"/>
              <a:gd name="T1" fmla="*/ 0 h 21"/>
              <a:gd name="T2" fmla="*/ 24 w 46"/>
              <a:gd name="T3" fmla="*/ 21 h 21"/>
              <a:gd name="T4" fmla="*/ 0 w 46"/>
              <a:gd name="T5" fmla="*/ 21 h 21"/>
              <a:gd name="T6" fmla="*/ 22 w 46"/>
              <a:gd name="T7" fmla="*/ 0 h 21"/>
              <a:gd name="T8" fmla="*/ 46 w 46"/>
              <a:gd name="T9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21">
                <a:moveTo>
                  <a:pt x="46" y="0"/>
                </a:moveTo>
                <a:lnTo>
                  <a:pt x="24" y="21"/>
                </a:lnTo>
                <a:lnTo>
                  <a:pt x="0" y="21"/>
                </a:lnTo>
                <a:lnTo>
                  <a:pt x="22" y="0"/>
                </a:lnTo>
                <a:lnTo>
                  <a:pt x="46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24" name="Freeform 34">
            <a:extLst>
              <a:ext uri="{FF2B5EF4-FFF2-40B4-BE49-F238E27FC236}">
                <a16:creationId xmlns:a16="http://schemas.microsoft.com/office/drawing/2014/main" id="{7E158BC6-70F8-6732-F976-561A56BEF3DB}"/>
              </a:ext>
            </a:extLst>
          </p:cNvPr>
          <p:cNvSpPr>
            <a:spLocks noEditPoints="1"/>
          </p:cNvSpPr>
          <p:nvPr/>
        </p:nvSpPr>
        <p:spPr bwMode="auto">
          <a:xfrm>
            <a:off x="5017104" y="6135162"/>
            <a:ext cx="1333012" cy="26504"/>
          </a:xfrm>
          <a:custGeom>
            <a:avLst/>
            <a:gdLst>
              <a:gd name="T0" fmla="*/ 170 w 172"/>
              <a:gd name="T1" fmla="*/ 0 h 4"/>
              <a:gd name="T2" fmla="*/ 170 w 172"/>
              <a:gd name="T3" fmla="*/ 4 h 4"/>
              <a:gd name="T4" fmla="*/ 156 w 172"/>
              <a:gd name="T5" fmla="*/ 2 h 4"/>
              <a:gd name="T6" fmla="*/ 160 w 172"/>
              <a:gd name="T7" fmla="*/ 2 h 4"/>
              <a:gd name="T8" fmla="*/ 156 w 172"/>
              <a:gd name="T9" fmla="*/ 2 h 4"/>
              <a:gd name="T10" fmla="*/ 146 w 172"/>
              <a:gd name="T11" fmla="*/ 0 h 4"/>
              <a:gd name="T12" fmla="*/ 146 w 172"/>
              <a:gd name="T13" fmla="*/ 4 h 4"/>
              <a:gd name="T14" fmla="*/ 132 w 172"/>
              <a:gd name="T15" fmla="*/ 2 h 4"/>
              <a:gd name="T16" fmla="*/ 136 w 172"/>
              <a:gd name="T17" fmla="*/ 2 h 4"/>
              <a:gd name="T18" fmla="*/ 132 w 172"/>
              <a:gd name="T19" fmla="*/ 2 h 4"/>
              <a:gd name="T20" fmla="*/ 122 w 172"/>
              <a:gd name="T21" fmla="*/ 0 h 4"/>
              <a:gd name="T22" fmla="*/ 122 w 172"/>
              <a:gd name="T23" fmla="*/ 4 h 4"/>
              <a:gd name="T24" fmla="*/ 108 w 172"/>
              <a:gd name="T25" fmla="*/ 2 h 4"/>
              <a:gd name="T26" fmla="*/ 112 w 172"/>
              <a:gd name="T27" fmla="*/ 2 h 4"/>
              <a:gd name="T28" fmla="*/ 108 w 172"/>
              <a:gd name="T29" fmla="*/ 2 h 4"/>
              <a:gd name="T30" fmla="*/ 98 w 172"/>
              <a:gd name="T31" fmla="*/ 0 h 4"/>
              <a:gd name="T32" fmla="*/ 98 w 172"/>
              <a:gd name="T33" fmla="*/ 4 h 4"/>
              <a:gd name="T34" fmla="*/ 84 w 172"/>
              <a:gd name="T35" fmla="*/ 2 h 4"/>
              <a:gd name="T36" fmla="*/ 88 w 172"/>
              <a:gd name="T37" fmla="*/ 2 h 4"/>
              <a:gd name="T38" fmla="*/ 84 w 172"/>
              <a:gd name="T39" fmla="*/ 2 h 4"/>
              <a:gd name="T40" fmla="*/ 74 w 172"/>
              <a:gd name="T41" fmla="*/ 0 h 4"/>
              <a:gd name="T42" fmla="*/ 74 w 172"/>
              <a:gd name="T43" fmla="*/ 4 h 4"/>
              <a:gd name="T44" fmla="*/ 60 w 172"/>
              <a:gd name="T45" fmla="*/ 2 h 4"/>
              <a:gd name="T46" fmla="*/ 64 w 172"/>
              <a:gd name="T47" fmla="*/ 2 h 4"/>
              <a:gd name="T48" fmla="*/ 60 w 172"/>
              <a:gd name="T49" fmla="*/ 2 h 4"/>
              <a:gd name="T50" fmla="*/ 50 w 172"/>
              <a:gd name="T51" fmla="*/ 0 h 4"/>
              <a:gd name="T52" fmla="*/ 50 w 172"/>
              <a:gd name="T53" fmla="*/ 4 h 4"/>
              <a:gd name="T54" fmla="*/ 36 w 172"/>
              <a:gd name="T55" fmla="*/ 2 h 4"/>
              <a:gd name="T56" fmla="*/ 40 w 172"/>
              <a:gd name="T57" fmla="*/ 2 h 4"/>
              <a:gd name="T58" fmla="*/ 36 w 172"/>
              <a:gd name="T59" fmla="*/ 2 h 4"/>
              <a:gd name="T60" fmla="*/ 26 w 172"/>
              <a:gd name="T61" fmla="*/ 0 h 4"/>
              <a:gd name="T62" fmla="*/ 26 w 172"/>
              <a:gd name="T63" fmla="*/ 4 h 4"/>
              <a:gd name="T64" fmla="*/ 12 w 172"/>
              <a:gd name="T65" fmla="*/ 2 h 4"/>
              <a:gd name="T66" fmla="*/ 16 w 172"/>
              <a:gd name="T67" fmla="*/ 2 h 4"/>
              <a:gd name="T68" fmla="*/ 12 w 172"/>
              <a:gd name="T69" fmla="*/ 2 h 4"/>
              <a:gd name="T70" fmla="*/ 2 w 172"/>
              <a:gd name="T71" fmla="*/ 0 h 4"/>
              <a:gd name="T72" fmla="*/ 2 w 172"/>
              <a:gd name="T7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72" h="4">
                <a:moveTo>
                  <a:pt x="168" y="2"/>
                </a:moveTo>
                <a:cubicBezTo>
                  <a:pt x="168" y="1"/>
                  <a:pt x="169" y="0"/>
                  <a:pt x="170" y="0"/>
                </a:cubicBezTo>
                <a:cubicBezTo>
                  <a:pt x="171" y="0"/>
                  <a:pt x="172" y="1"/>
                  <a:pt x="172" y="2"/>
                </a:cubicBezTo>
                <a:cubicBezTo>
                  <a:pt x="172" y="3"/>
                  <a:pt x="171" y="4"/>
                  <a:pt x="170" y="4"/>
                </a:cubicBezTo>
                <a:cubicBezTo>
                  <a:pt x="169" y="4"/>
                  <a:pt x="168" y="3"/>
                  <a:pt x="168" y="2"/>
                </a:cubicBezTo>
                <a:close/>
                <a:moveTo>
                  <a:pt x="156" y="2"/>
                </a:moveTo>
                <a:cubicBezTo>
                  <a:pt x="156" y="1"/>
                  <a:pt x="157" y="0"/>
                  <a:pt x="158" y="0"/>
                </a:cubicBezTo>
                <a:cubicBezTo>
                  <a:pt x="159" y="0"/>
                  <a:pt x="160" y="1"/>
                  <a:pt x="160" y="2"/>
                </a:cubicBezTo>
                <a:cubicBezTo>
                  <a:pt x="160" y="3"/>
                  <a:pt x="159" y="4"/>
                  <a:pt x="158" y="4"/>
                </a:cubicBezTo>
                <a:cubicBezTo>
                  <a:pt x="157" y="4"/>
                  <a:pt x="156" y="3"/>
                  <a:pt x="156" y="2"/>
                </a:cubicBezTo>
                <a:close/>
                <a:moveTo>
                  <a:pt x="144" y="2"/>
                </a:moveTo>
                <a:cubicBezTo>
                  <a:pt x="144" y="1"/>
                  <a:pt x="145" y="0"/>
                  <a:pt x="146" y="0"/>
                </a:cubicBezTo>
                <a:cubicBezTo>
                  <a:pt x="147" y="0"/>
                  <a:pt x="148" y="1"/>
                  <a:pt x="148" y="2"/>
                </a:cubicBezTo>
                <a:cubicBezTo>
                  <a:pt x="148" y="3"/>
                  <a:pt x="147" y="4"/>
                  <a:pt x="146" y="4"/>
                </a:cubicBezTo>
                <a:cubicBezTo>
                  <a:pt x="145" y="4"/>
                  <a:pt x="144" y="3"/>
                  <a:pt x="144" y="2"/>
                </a:cubicBezTo>
                <a:close/>
                <a:moveTo>
                  <a:pt x="132" y="2"/>
                </a:moveTo>
                <a:cubicBezTo>
                  <a:pt x="132" y="1"/>
                  <a:pt x="133" y="0"/>
                  <a:pt x="134" y="0"/>
                </a:cubicBezTo>
                <a:cubicBezTo>
                  <a:pt x="135" y="0"/>
                  <a:pt x="136" y="1"/>
                  <a:pt x="136" y="2"/>
                </a:cubicBezTo>
                <a:cubicBezTo>
                  <a:pt x="136" y="3"/>
                  <a:pt x="135" y="4"/>
                  <a:pt x="134" y="4"/>
                </a:cubicBezTo>
                <a:cubicBezTo>
                  <a:pt x="133" y="4"/>
                  <a:pt x="132" y="3"/>
                  <a:pt x="132" y="2"/>
                </a:cubicBezTo>
                <a:close/>
                <a:moveTo>
                  <a:pt x="120" y="2"/>
                </a:moveTo>
                <a:cubicBezTo>
                  <a:pt x="120" y="1"/>
                  <a:pt x="121" y="0"/>
                  <a:pt x="122" y="0"/>
                </a:cubicBezTo>
                <a:cubicBezTo>
                  <a:pt x="123" y="0"/>
                  <a:pt x="124" y="1"/>
                  <a:pt x="124" y="2"/>
                </a:cubicBezTo>
                <a:cubicBezTo>
                  <a:pt x="124" y="3"/>
                  <a:pt x="123" y="4"/>
                  <a:pt x="122" y="4"/>
                </a:cubicBezTo>
                <a:cubicBezTo>
                  <a:pt x="121" y="4"/>
                  <a:pt x="120" y="3"/>
                  <a:pt x="120" y="2"/>
                </a:cubicBezTo>
                <a:close/>
                <a:moveTo>
                  <a:pt x="108" y="2"/>
                </a:moveTo>
                <a:cubicBezTo>
                  <a:pt x="108" y="1"/>
                  <a:pt x="109" y="0"/>
                  <a:pt x="110" y="0"/>
                </a:cubicBezTo>
                <a:cubicBezTo>
                  <a:pt x="111" y="0"/>
                  <a:pt x="112" y="1"/>
                  <a:pt x="112" y="2"/>
                </a:cubicBezTo>
                <a:cubicBezTo>
                  <a:pt x="112" y="3"/>
                  <a:pt x="111" y="4"/>
                  <a:pt x="110" y="4"/>
                </a:cubicBezTo>
                <a:cubicBezTo>
                  <a:pt x="109" y="4"/>
                  <a:pt x="108" y="3"/>
                  <a:pt x="108" y="2"/>
                </a:cubicBezTo>
                <a:close/>
                <a:moveTo>
                  <a:pt x="96" y="2"/>
                </a:moveTo>
                <a:cubicBezTo>
                  <a:pt x="96" y="1"/>
                  <a:pt x="97" y="0"/>
                  <a:pt x="98" y="0"/>
                </a:cubicBezTo>
                <a:cubicBezTo>
                  <a:pt x="99" y="0"/>
                  <a:pt x="100" y="1"/>
                  <a:pt x="100" y="2"/>
                </a:cubicBezTo>
                <a:cubicBezTo>
                  <a:pt x="100" y="3"/>
                  <a:pt x="99" y="4"/>
                  <a:pt x="98" y="4"/>
                </a:cubicBezTo>
                <a:cubicBezTo>
                  <a:pt x="97" y="4"/>
                  <a:pt x="96" y="3"/>
                  <a:pt x="96" y="2"/>
                </a:cubicBezTo>
                <a:close/>
                <a:moveTo>
                  <a:pt x="84" y="2"/>
                </a:moveTo>
                <a:cubicBezTo>
                  <a:pt x="84" y="1"/>
                  <a:pt x="85" y="0"/>
                  <a:pt x="86" y="0"/>
                </a:cubicBezTo>
                <a:cubicBezTo>
                  <a:pt x="87" y="0"/>
                  <a:pt x="88" y="1"/>
                  <a:pt x="88" y="2"/>
                </a:cubicBezTo>
                <a:cubicBezTo>
                  <a:pt x="88" y="3"/>
                  <a:pt x="87" y="4"/>
                  <a:pt x="86" y="4"/>
                </a:cubicBezTo>
                <a:cubicBezTo>
                  <a:pt x="85" y="4"/>
                  <a:pt x="84" y="3"/>
                  <a:pt x="84" y="2"/>
                </a:cubicBezTo>
                <a:close/>
                <a:moveTo>
                  <a:pt x="72" y="2"/>
                </a:moveTo>
                <a:cubicBezTo>
                  <a:pt x="72" y="1"/>
                  <a:pt x="73" y="0"/>
                  <a:pt x="74" y="0"/>
                </a:cubicBezTo>
                <a:cubicBezTo>
                  <a:pt x="75" y="0"/>
                  <a:pt x="76" y="1"/>
                  <a:pt x="76" y="2"/>
                </a:cubicBezTo>
                <a:cubicBezTo>
                  <a:pt x="76" y="3"/>
                  <a:pt x="75" y="4"/>
                  <a:pt x="74" y="4"/>
                </a:cubicBezTo>
                <a:cubicBezTo>
                  <a:pt x="73" y="4"/>
                  <a:pt x="72" y="3"/>
                  <a:pt x="72" y="2"/>
                </a:cubicBezTo>
                <a:close/>
                <a:moveTo>
                  <a:pt x="60" y="2"/>
                </a:moveTo>
                <a:cubicBezTo>
                  <a:pt x="60" y="1"/>
                  <a:pt x="61" y="0"/>
                  <a:pt x="62" y="0"/>
                </a:cubicBezTo>
                <a:cubicBezTo>
                  <a:pt x="63" y="0"/>
                  <a:pt x="64" y="1"/>
                  <a:pt x="64" y="2"/>
                </a:cubicBezTo>
                <a:cubicBezTo>
                  <a:pt x="64" y="3"/>
                  <a:pt x="63" y="4"/>
                  <a:pt x="62" y="4"/>
                </a:cubicBezTo>
                <a:cubicBezTo>
                  <a:pt x="61" y="4"/>
                  <a:pt x="60" y="3"/>
                  <a:pt x="60" y="2"/>
                </a:cubicBezTo>
                <a:close/>
                <a:moveTo>
                  <a:pt x="48" y="2"/>
                </a:move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2" y="2"/>
                </a:cubicBezTo>
                <a:cubicBezTo>
                  <a:pt x="52" y="3"/>
                  <a:pt x="51" y="4"/>
                  <a:pt x="50" y="4"/>
                </a:cubicBezTo>
                <a:cubicBezTo>
                  <a:pt x="49" y="4"/>
                  <a:pt x="48" y="3"/>
                  <a:pt x="48" y="2"/>
                </a:cubicBezTo>
                <a:close/>
                <a:moveTo>
                  <a:pt x="36" y="2"/>
                </a:moveTo>
                <a:cubicBezTo>
                  <a:pt x="36" y="1"/>
                  <a:pt x="37" y="0"/>
                  <a:pt x="38" y="0"/>
                </a:cubicBezTo>
                <a:cubicBezTo>
                  <a:pt x="39" y="0"/>
                  <a:pt x="40" y="1"/>
                  <a:pt x="40" y="2"/>
                </a:cubicBezTo>
                <a:cubicBezTo>
                  <a:pt x="40" y="3"/>
                  <a:pt x="39" y="4"/>
                  <a:pt x="38" y="4"/>
                </a:cubicBezTo>
                <a:cubicBezTo>
                  <a:pt x="37" y="4"/>
                  <a:pt x="36" y="3"/>
                  <a:pt x="36" y="2"/>
                </a:cubicBezTo>
                <a:close/>
                <a:moveTo>
                  <a:pt x="24" y="2"/>
                </a:moveTo>
                <a:cubicBezTo>
                  <a:pt x="24" y="1"/>
                  <a:pt x="25" y="0"/>
                  <a:pt x="26" y="0"/>
                </a:cubicBezTo>
                <a:cubicBezTo>
                  <a:pt x="27" y="0"/>
                  <a:pt x="28" y="1"/>
                  <a:pt x="28" y="2"/>
                </a:cubicBezTo>
                <a:cubicBezTo>
                  <a:pt x="28" y="3"/>
                  <a:pt x="27" y="4"/>
                  <a:pt x="26" y="4"/>
                </a:cubicBezTo>
                <a:cubicBezTo>
                  <a:pt x="25" y="4"/>
                  <a:pt x="24" y="3"/>
                  <a:pt x="24" y="2"/>
                </a:cubicBezTo>
                <a:close/>
                <a:moveTo>
                  <a:pt x="12" y="2"/>
                </a:moveTo>
                <a:cubicBezTo>
                  <a:pt x="12" y="1"/>
                  <a:pt x="13" y="0"/>
                  <a:pt x="14" y="0"/>
                </a:cubicBezTo>
                <a:cubicBezTo>
                  <a:pt x="15" y="0"/>
                  <a:pt x="16" y="1"/>
                  <a:pt x="16" y="2"/>
                </a:cubicBezTo>
                <a:cubicBezTo>
                  <a:pt x="16" y="3"/>
                  <a:pt x="15" y="4"/>
                  <a:pt x="14" y="4"/>
                </a:cubicBezTo>
                <a:cubicBezTo>
                  <a:pt x="13" y="4"/>
                  <a:pt x="12" y="3"/>
                  <a:pt x="12" y="2"/>
                </a:cubicBezTo>
                <a:close/>
                <a:moveTo>
                  <a:pt x="0" y="2"/>
                </a:moveTo>
                <a:cubicBezTo>
                  <a:pt x="0" y="1"/>
                  <a:pt x="1" y="0"/>
                  <a:pt x="2" y="0"/>
                </a:cubicBez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25" name="Freeform 35">
            <a:extLst>
              <a:ext uri="{FF2B5EF4-FFF2-40B4-BE49-F238E27FC236}">
                <a16:creationId xmlns:a16="http://schemas.microsoft.com/office/drawing/2014/main" id="{6812EAA9-E0FE-4732-96B1-48BD294621BA}"/>
              </a:ext>
            </a:extLst>
          </p:cNvPr>
          <p:cNvSpPr>
            <a:spLocks noEditPoints="1"/>
          </p:cNvSpPr>
          <p:nvPr/>
        </p:nvSpPr>
        <p:spPr bwMode="auto">
          <a:xfrm>
            <a:off x="5908681" y="1865760"/>
            <a:ext cx="1335915" cy="26504"/>
          </a:xfrm>
          <a:custGeom>
            <a:avLst/>
            <a:gdLst>
              <a:gd name="T0" fmla="*/ 170 w 172"/>
              <a:gd name="T1" fmla="*/ 0 h 4"/>
              <a:gd name="T2" fmla="*/ 170 w 172"/>
              <a:gd name="T3" fmla="*/ 4 h 4"/>
              <a:gd name="T4" fmla="*/ 156 w 172"/>
              <a:gd name="T5" fmla="*/ 2 h 4"/>
              <a:gd name="T6" fmla="*/ 160 w 172"/>
              <a:gd name="T7" fmla="*/ 2 h 4"/>
              <a:gd name="T8" fmla="*/ 156 w 172"/>
              <a:gd name="T9" fmla="*/ 2 h 4"/>
              <a:gd name="T10" fmla="*/ 146 w 172"/>
              <a:gd name="T11" fmla="*/ 0 h 4"/>
              <a:gd name="T12" fmla="*/ 146 w 172"/>
              <a:gd name="T13" fmla="*/ 4 h 4"/>
              <a:gd name="T14" fmla="*/ 132 w 172"/>
              <a:gd name="T15" fmla="*/ 2 h 4"/>
              <a:gd name="T16" fmla="*/ 136 w 172"/>
              <a:gd name="T17" fmla="*/ 2 h 4"/>
              <a:gd name="T18" fmla="*/ 132 w 172"/>
              <a:gd name="T19" fmla="*/ 2 h 4"/>
              <a:gd name="T20" fmla="*/ 122 w 172"/>
              <a:gd name="T21" fmla="*/ 0 h 4"/>
              <a:gd name="T22" fmla="*/ 122 w 172"/>
              <a:gd name="T23" fmla="*/ 4 h 4"/>
              <a:gd name="T24" fmla="*/ 108 w 172"/>
              <a:gd name="T25" fmla="*/ 2 h 4"/>
              <a:gd name="T26" fmla="*/ 112 w 172"/>
              <a:gd name="T27" fmla="*/ 2 h 4"/>
              <a:gd name="T28" fmla="*/ 108 w 172"/>
              <a:gd name="T29" fmla="*/ 2 h 4"/>
              <a:gd name="T30" fmla="*/ 98 w 172"/>
              <a:gd name="T31" fmla="*/ 0 h 4"/>
              <a:gd name="T32" fmla="*/ 98 w 172"/>
              <a:gd name="T33" fmla="*/ 4 h 4"/>
              <a:gd name="T34" fmla="*/ 84 w 172"/>
              <a:gd name="T35" fmla="*/ 2 h 4"/>
              <a:gd name="T36" fmla="*/ 88 w 172"/>
              <a:gd name="T37" fmla="*/ 2 h 4"/>
              <a:gd name="T38" fmla="*/ 84 w 172"/>
              <a:gd name="T39" fmla="*/ 2 h 4"/>
              <a:gd name="T40" fmla="*/ 74 w 172"/>
              <a:gd name="T41" fmla="*/ 0 h 4"/>
              <a:gd name="T42" fmla="*/ 74 w 172"/>
              <a:gd name="T43" fmla="*/ 4 h 4"/>
              <a:gd name="T44" fmla="*/ 60 w 172"/>
              <a:gd name="T45" fmla="*/ 2 h 4"/>
              <a:gd name="T46" fmla="*/ 64 w 172"/>
              <a:gd name="T47" fmla="*/ 2 h 4"/>
              <a:gd name="T48" fmla="*/ 60 w 172"/>
              <a:gd name="T49" fmla="*/ 2 h 4"/>
              <a:gd name="T50" fmla="*/ 50 w 172"/>
              <a:gd name="T51" fmla="*/ 0 h 4"/>
              <a:gd name="T52" fmla="*/ 50 w 172"/>
              <a:gd name="T53" fmla="*/ 4 h 4"/>
              <a:gd name="T54" fmla="*/ 36 w 172"/>
              <a:gd name="T55" fmla="*/ 2 h 4"/>
              <a:gd name="T56" fmla="*/ 40 w 172"/>
              <a:gd name="T57" fmla="*/ 2 h 4"/>
              <a:gd name="T58" fmla="*/ 36 w 172"/>
              <a:gd name="T59" fmla="*/ 2 h 4"/>
              <a:gd name="T60" fmla="*/ 26 w 172"/>
              <a:gd name="T61" fmla="*/ 0 h 4"/>
              <a:gd name="T62" fmla="*/ 26 w 172"/>
              <a:gd name="T63" fmla="*/ 4 h 4"/>
              <a:gd name="T64" fmla="*/ 12 w 172"/>
              <a:gd name="T65" fmla="*/ 2 h 4"/>
              <a:gd name="T66" fmla="*/ 16 w 172"/>
              <a:gd name="T67" fmla="*/ 2 h 4"/>
              <a:gd name="T68" fmla="*/ 12 w 172"/>
              <a:gd name="T69" fmla="*/ 2 h 4"/>
              <a:gd name="T70" fmla="*/ 2 w 172"/>
              <a:gd name="T71" fmla="*/ 0 h 4"/>
              <a:gd name="T72" fmla="*/ 2 w 172"/>
              <a:gd name="T7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72" h="4">
                <a:moveTo>
                  <a:pt x="168" y="2"/>
                </a:moveTo>
                <a:cubicBezTo>
                  <a:pt x="168" y="1"/>
                  <a:pt x="169" y="0"/>
                  <a:pt x="170" y="0"/>
                </a:cubicBezTo>
                <a:cubicBezTo>
                  <a:pt x="171" y="0"/>
                  <a:pt x="172" y="1"/>
                  <a:pt x="172" y="2"/>
                </a:cubicBezTo>
                <a:cubicBezTo>
                  <a:pt x="172" y="3"/>
                  <a:pt x="171" y="4"/>
                  <a:pt x="170" y="4"/>
                </a:cubicBezTo>
                <a:cubicBezTo>
                  <a:pt x="169" y="4"/>
                  <a:pt x="168" y="3"/>
                  <a:pt x="168" y="2"/>
                </a:cubicBezTo>
                <a:close/>
                <a:moveTo>
                  <a:pt x="156" y="2"/>
                </a:moveTo>
                <a:cubicBezTo>
                  <a:pt x="156" y="1"/>
                  <a:pt x="157" y="0"/>
                  <a:pt x="158" y="0"/>
                </a:cubicBezTo>
                <a:cubicBezTo>
                  <a:pt x="159" y="0"/>
                  <a:pt x="160" y="1"/>
                  <a:pt x="160" y="2"/>
                </a:cubicBezTo>
                <a:cubicBezTo>
                  <a:pt x="160" y="3"/>
                  <a:pt x="159" y="4"/>
                  <a:pt x="158" y="4"/>
                </a:cubicBezTo>
                <a:cubicBezTo>
                  <a:pt x="157" y="4"/>
                  <a:pt x="156" y="3"/>
                  <a:pt x="156" y="2"/>
                </a:cubicBezTo>
                <a:close/>
                <a:moveTo>
                  <a:pt x="144" y="2"/>
                </a:moveTo>
                <a:cubicBezTo>
                  <a:pt x="144" y="1"/>
                  <a:pt x="145" y="0"/>
                  <a:pt x="146" y="0"/>
                </a:cubicBezTo>
                <a:cubicBezTo>
                  <a:pt x="147" y="0"/>
                  <a:pt x="148" y="1"/>
                  <a:pt x="148" y="2"/>
                </a:cubicBezTo>
                <a:cubicBezTo>
                  <a:pt x="148" y="3"/>
                  <a:pt x="147" y="4"/>
                  <a:pt x="146" y="4"/>
                </a:cubicBezTo>
                <a:cubicBezTo>
                  <a:pt x="145" y="4"/>
                  <a:pt x="144" y="3"/>
                  <a:pt x="144" y="2"/>
                </a:cubicBezTo>
                <a:close/>
                <a:moveTo>
                  <a:pt x="132" y="2"/>
                </a:moveTo>
                <a:cubicBezTo>
                  <a:pt x="132" y="1"/>
                  <a:pt x="133" y="0"/>
                  <a:pt x="134" y="0"/>
                </a:cubicBezTo>
                <a:cubicBezTo>
                  <a:pt x="135" y="0"/>
                  <a:pt x="136" y="1"/>
                  <a:pt x="136" y="2"/>
                </a:cubicBezTo>
                <a:cubicBezTo>
                  <a:pt x="136" y="3"/>
                  <a:pt x="135" y="4"/>
                  <a:pt x="134" y="4"/>
                </a:cubicBezTo>
                <a:cubicBezTo>
                  <a:pt x="133" y="4"/>
                  <a:pt x="132" y="3"/>
                  <a:pt x="132" y="2"/>
                </a:cubicBezTo>
                <a:close/>
                <a:moveTo>
                  <a:pt x="120" y="2"/>
                </a:moveTo>
                <a:cubicBezTo>
                  <a:pt x="120" y="1"/>
                  <a:pt x="121" y="0"/>
                  <a:pt x="122" y="0"/>
                </a:cubicBezTo>
                <a:cubicBezTo>
                  <a:pt x="123" y="0"/>
                  <a:pt x="124" y="1"/>
                  <a:pt x="124" y="2"/>
                </a:cubicBezTo>
                <a:cubicBezTo>
                  <a:pt x="124" y="3"/>
                  <a:pt x="123" y="4"/>
                  <a:pt x="122" y="4"/>
                </a:cubicBezTo>
                <a:cubicBezTo>
                  <a:pt x="121" y="4"/>
                  <a:pt x="120" y="3"/>
                  <a:pt x="120" y="2"/>
                </a:cubicBezTo>
                <a:close/>
                <a:moveTo>
                  <a:pt x="108" y="2"/>
                </a:moveTo>
                <a:cubicBezTo>
                  <a:pt x="108" y="1"/>
                  <a:pt x="109" y="0"/>
                  <a:pt x="110" y="0"/>
                </a:cubicBezTo>
                <a:cubicBezTo>
                  <a:pt x="111" y="0"/>
                  <a:pt x="112" y="1"/>
                  <a:pt x="112" y="2"/>
                </a:cubicBezTo>
                <a:cubicBezTo>
                  <a:pt x="112" y="3"/>
                  <a:pt x="111" y="4"/>
                  <a:pt x="110" y="4"/>
                </a:cubicBezTo>
                <a:cubicBezTo>
                  <a:pt x="109" y="4"/>
                  <a:pt x="108" y="3"/>
                  <a:pt x="108" y="2"/>
                </a:cubicBezTo>
                <a:close/>
                <a:moveTo>
                  <a:pt x="96" y="2"/>
                </a:moveTo>
                <a:cubicBezTo>
                  <a:pt x="96" y="1"/>
                  <a:pt x="97" y="0"/>
                  <a:pt x="98" y="0"/>
                </a:cubicBezTo>
                <a:cubicBezTo>
                  <a:pt x="99" y="0"/>
                  <a:pt x="100" y="1"/>
                  <a:pt x="100" y="2"/>
                </a:cubicBezTo>
                <a:cubicBezTo>
                  <a:pt x="100" y="3"/>
                  <a:pt x="99" y="4"/>
                  <a:pt x="98" y="4"/>
                </a:cubicBezTo>
                <a:cubicBezTo>
                  <a:pt x="97" y="4"/>
                  <a:pt x="96" y="3"/>
                  <a:pt x="96" y="2"/>
                </a:cubicBezTo>
                <a:close/>
                <a:moveTo>
                  <a:pt x="84" y="2"/>
                </a:moveTo>
                <a:cubicBezTo>
                  <a:pt x="84" y="1"/>
                  <a:pt x="85" y="0"/>
                  <a:pt x="86" y="0"/>
                </a:cubicBezTo>
                <a:cubicBezTo>
                  <a:pt x="87" y="0"/>
                  <a:pt x="88" y="1"/>
                  <a:pt x="88" y="2"/>
                </a:cubicBezTo>
                <a:cubicBezTo>
                  <a:pt x="88" y="3"/>
                  <a:pt x="87" y="4"/>
                  <a:pt x="86" y="4"/>
                </a:cubicBezTo>
                <a:cubicBezTo>
                  <a:pt x="85" y="4"/>
                  <a:pt x="84" y="3"/>
                  <a:pt x="84" y="2"/>
                </a:cubicBezTo>
                <a:close/>
                <a:moveTo>
                  <a:pt x="72" y="2"/>
                </a:moveTo>
                <a:cubicBezTo>
                  <a:pt x="72" y="1"/>
                  <a:pt x="73" y="0"/>
                  <a:pt x="74" y="0"/>
                </a:cubicBezTo>
                <a:cubicBezTo>
                  <a:pt x="75" y="0"/>
                  <a:pt x="76" y="1"/>
                  <a:pt x="76" y="2"/>
                </a:cubicBezTo>
                <a:cubicBezTo>
                  <a:pt x="76" y="3"/>
                  <a:pt x="75" y="4"/>
                  <a:pt x="74" y="4"/>
                </a:cubicBezTo>
                <a:cubicBezTo>
                  <a:pt x="73" y="4"/>
                  <a:pt x="72" y="3"/>
                  <a:pt x="72" y="2"/>
                </a:cubicBezTo>
                <a:close/>
                <a:moveTo>
                  <a:pt x="60" y="2"/>
                </a:moveTo>
                <a:cubicBezTo>
                  <a:pt x="60" y="1"/>
                  <a:pt x="61" y="0"/>
                  <a:pt x="62" y="0"/>
                </a:cubicBezTo>
                <a:cubicBezTo>
                  <a:pt x="63" y="0"/>
                  <a:pt x="64" y="1"/>
                  <a:pt x="64" y="2"/>
                </a:cubicBezTo>
                <a:cubicBezTo>
                  <a:pt x="64" y="3"/>
                  <a:pt x="63" y="4"/>
                  <a:pt x="62" y="4"/>
                </a:cubicBezTo>
                <a:cubicBezTo>
                  <a:pt x="61" y="4"/>
                  <a:pt x="60" y="3"/>
                  <a:pt x="60" y="2"/>
                </a:cubicBezTo>
                <a:close/>
                <a:moveTo>
                  <a:pt x="48" y="2"/>
                </a:move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2" y="2"/>
                </a:cubicBezTo>
                <a:cubicBezTo>
                  <a:pt x="52" y="3"/>
                  <a:pt x="51" y="4"/>
                  <a:pt x="50" y="4"/>
                </a:cubicBezTo>
                <a:cubicBezTo>
                  <a:pt x="49" y="4"/>
                  <a:pt x="48" y="3"/>
                  <a:pt x="48" y="2"/>
                </a:cubicBezTo>
                <a:close/>
                <a:moveTo>
                  <a:pt x="36" y="2"/>
                </a:moveTo>
                <a:cubicBezTo>
                  <a:pt x="36" y="1"/>
                  <a:pt x="37" y="0"/>
                  <a:pt x="38" y="0"/>
                </a:cubicBezTo>
                <a:cubicBezTo>
                  <a:pt x="39" y="0"/>
                  <a:pt x="40" y="1"/>
                  <a:pt x="40" y="2"/>
                </a:cubicBezTo>
                <a:cubicBezTo>
                  <a:pt x="40" y="3"/>
                  <a:pt x="39" y="4"/>
                  <a:pt x="38" y="4"/>
                </a:cubicBezTo>
                <a:cubicBezTo>
                  <a:pt x="37" y="4"/>
                  <a:pt x="36" y="3"/>
                  <a:pt x="36" y="2"/>
                </a:cubicBezTo>
                <a:close/>
                <a:moveTo>
                  <a:pt x="24" y="2"/>
                </a:moveTo>
                <a:cubicBezTo>
                  <a:pt x="24" y="1"/>
                  <a:pt x="25" y="0"/>
                  <a:pt x="26" y="0"/>
                </a:cubicBezTo>
                <a:cubicBezTo>
                  <a:pt x="27" y="0"/>
                  <a:pt x="28" y="1"/>
                  <a:pt x="28" y="2"/>
                </a:cubicBezTo>
                <a:cubicBezTo>
                  <a:pt x="28" y="3"/>
                  <a:pt x="27" y="4"/>
                  <a:pt x="26" y="4"/>
                </a:cubicBezTo>
                <a:cubicBezTo>
                  <a:pt x="25" y="4"/>
                  <a:pt x="24" y="3"/>
                  <a:pt x="24" y="2"/>
                </a:cubicBezTo>
                <a:close/>
                <a:moveTo>
                  <a:pt x="12" y="2"/>
                </a:moveTo>
                <a:cubicBezTo>
                  <a:pt x="12" y="1"/>
                  <a:pt x="13" y="0"/>
                  <a:pt x="14" y="0"/>
                </a:cubicBezTo>
                <a:cubicBezTo>
                  <a:pt x="15" y="0"/>
                  <a:pt x="16" y="1"/>
                  <a:pt x="16" y="2"/>
                </a:cubicBezTo>
                <a:cubicBezTo>
                  <a:pt x="16" y="3"/>
                  <a:pt x="15" y="4"/>
                  <a:pt x="14" y="4"/>
                </a:cubicBezTo>
                <a:cubicBezTo>
                  <a:pt x="13" y="4"/>
                  <a:pt x="12" y="3"/>
                  <a:pt x="12" y="2"/>
                </a:cubicBezTo>
                <a:close/>
                <a:moveTo>
                  <a:pt x="0" y="2"/>
                </a:moveTo>
                <a:cubicBezTo>
                  <a:pt x="0" y="1"/>
                  <a:pt x="1" y="0"/>
                  <a:pt x="2" y="0"/>
                </a:cubicBez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26" name="Freeform 36">
            <a:extLst>
              <a:ext uri="{FF2B5EF4-FFF2-40B4-BE49-F238E27FC236}">
                <a16:creationId xmlns:a16="http://schemas.microsoft.com/office/drawing/2014/main" id="{CDB26B1D-12FF-CFEA-759A-1C651D4D76D9}"/>
              </a:ext>
            </a:extLst>
          </p:cNvPr>
          <p:cNvSpPr>
            <a:spLocks noEditPoints="1"/>
          </p:cNvSpPr>
          <p:nvPr/>
        </p:nvSpPr>
        <p:spPr bwMode="auto">
          <a:xfrm>
            <a:off x="10532108" y="2381365"/>
            <a:ext cx="31947" cy="568611"/>
          </a:xfrm>
          <a:custGeom>
            <a:avLst/>
            <a:gdLst>
              <a:gd name="T0" fmla="*/ 0 w 4"/>
              <a:gd name="T1" fmla="*/ 86 h 88"/>
              <a:gd name="T2" fmla="*/ 2 w 4"/>
              <a:gd name="T3" fmla="*/ 84 h 88"/>
              <a:gd name="T4" fmla="*/ 4 w 4"/>
              <a:gd name="T5" fmla="*/ 86 h 88"/>
              <a:gd name="T6" fmla="*/ 2 w 4"/>
              <a:gd name="T7" fmla="*/ 88 h 88"/>
              <a:gd name="T8" fmla="*/ 0 w 4"/>
              <a:gd name="T9" fmla="*/ 86 h 88"/>
              <a:gd name="T10" fmla="*/ 0 w 4"/>
              <a:gd name="T11" fmla="*/ 74 h 88"/>
              <a:gd name="T12" fmla="*/ 2 w 4"/>
              <a:gd name="T13" fmla="*/ 72 h 88"/>
              <a:gd name="T14" fmla="*/ 4 w 4"/>
              <a:gd name="T15" fmla="*/ 74 h 88"/>
              <a:gd name="T16" fmla="*/ 2 w 4"/>
              <a:gd name="T17" fmla="*/ 76 h 88"/>
              <a:gd name="T18" fmla="*/ 0 w 4"/>
              <a:gd name="T19" fmla="*/ 74 h 88"/>
              <a:gd name="T20" fmla="*/ 0 w 4"/>
              <a:gd name="T21" fmla="*/ 62 h 88"/>
              <a:gd name="T22" fmla="*/ 2 w 4"/>
              <a:gd name="T23" fmla="*/ 60 h 88"/>
              <a:gd name="T24" fmla="*/ 4 w 4"/>
              <a:gd name="T25" fmla="*/ 62 h 88"/>
              <a:gd name="T26" fmla="*/ 2 w 4"/>
              <a:gd name="T27" fmla="*/ 64 h 88"/>
              <a:gd name="T28" fmla="*/ 0 w 4"/>
              <a:gd name="T29" fmla="*/ 62 h 88"/>
              <a:gd name="T30" fmla="*/ 0 w 4"/>
              <a:gd name="T31" fmla="*/ 50 h 88"/>
              <a:gd name="T32" fmla="*/ 2 w 4"/>
              <a:gd name="T33" fmla="*/ 48 h 88"/>
              <a:gd name="T34" fmla="*/ 4 w 4"/>
              <a:gd name="T35" fmla="*/ 50 h 88"/>
              <a:gd name="T36" fmla="*/ 2 w 4"/>
              <a:gd name="T37" fmla="*/ 52 h 88"/>
              <a:gd name="T38" fmla="*/ 0 w 4"/>
              <a:gd name="T39" fmla="*/ 50 h 88"/>
              <a:gd name="T40" fmla="*/ 0 w 4"/>
              <a:gd name="T41" fmla="*/ 38 h 88"/>
              <a:gd name="T42" fmla="*/ 2 w 4"/>
              <a:gd name="T43" fmla="*/ 36 h 88"/>
              <a:gd name="T44" fmla="*/ 4 w 4"/>
              <a:gd name="T45" fmla="*/ 38 h 88"/>
              <a:gd name="T46" fmla="*/ 2 w 4"/>
              <a:gd name="T47" fmla="*/ 40 h 88"/>
              <a:gd name="T48" fmla="*/ 0 w 4"/>
              <a:gd name="T49" fmla="*/ 38 h 88"/>
              <a:gd name="T50" fmla="*/ 0 w 4"/>
              <a:gd name="T51" fmla="*/ 26 h 88"/>
              <a:gd name="T52" fmla="*/ 2 w 4"/>
              <a:gd name="T53" fmla="*/ 24 h 88"/>
              <a:gd name="T54" fmla="*/ 4 w 4"/>
              <a:gd name="T55" fmla="*/ 26 h 88"/>
              <a:gd name="T56" fmla="*/ 2 w 4"/>
              <a:gd name="T57" fmla="*/ 28 h 88"/>
              <a:gd name="T58" fmla="*/ 0 w 4"/>
              <a:gd name="T59" fmla="*/ 26 h 88"/>
              <a:gd name="T60" fmla="*/ 0 w 4"/>
              <a:gd name="T61" fmla="*/ 14 h 88"/>
              <a:gd name="T62" fmla="*/ 2 w 4"/>
              <a:gd name="T63" fmla="*/ 12 h 88"/>
              <a:gd name="T64" fmla="*/ 4 w 4"/>
              <a:gd name="T65" fmla="*/ 14 h 88"/>
              <a:gd name="T66" fmla="*/ 2 w 4"/>
              <a:gd name="T67" fmla="*/ 16 h 88"/>
              <a:gd name="T68" fmla="*/ 0 w 4"/>
              <a:gd name="T69" fmla="*/ 14 h 88"/>
              <a:gd name="T70" fmla="*/ 0 w 4"/>
              <a:gd name="T71" fmla="*/ 2 h 88"/>
              <a:gd name="T72" fmla="*/ 2 w 4"/>
              <a:gd name="T73" fmla="*/ 0 h 88"/>
              <a:gd name="T74" fmla="*/ 4 w 4"/>
              <a:gd name="T75" fmla="*/ 2 h 88"/>
              <a:gd name="T76" fmla="*/ 2 w 4"/>
              <a:gd name="T77" fmla="*/ 4 h 88"/>
              <a:gd name="T78" fmla="*/ 0 w 4"/>
              <a:gd name="T79" fmla="*/ 2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" h="88">
                <a:moveTo>
                  <a:pt x="0" y="86"/>
                </a:moveTo>
                <a:cubicBezTo>
                  <a:pt x="0" y="85"/>
                  <a:pt x="1" y="84"/>
                  <a:pt x="2" y="84"/>
                </a:cubicBezTo>
                <a:cubicBezTo>
                  <a:pt x="3" y="84"/>
                  <a:pt x="4" y="85"/>
                  <a:pt x="4" y="86"/>
                </a:cubicBezTo>
                <a:cubicBezTo>
                  <a:pt x="4" y="87"/>
                  <a:pt x="3" y="88"/>
                  <a:pt x="2" y="88"/>
                </a:cubicBezTo>
                <a:cubicBezTo>
                  <a:pt x="1" y="88"/>
                  <a:pt x="0" y="87"/>
                  <a:pt x="0" y="86"/>
                </a:cubicBezTo>
                <a:close/>
                <a:moveTo>
                  <a:pt x="0" y="74"/>
                </a:moveTo>
                <a:cubicBezTo>
                  <a:pt x="0" y="73"/>
                  <a:pt x="1" y="72"/>
                  <a:pt x="2" y="72"/>
                </a:cubicBezTo>
                <a:cubicBezTo>
                  <a:pt x="3" y="72"/>
                  <a:pt x="4" y="73"/>
                  <a:pt x="4" y="74"/>
                </a:cubicBezTo>
                <a:cubicBezTo>
                  <a:pt x="4" y="75"/>
                  <a:pt x="3" y="76"/>
                  <a:pt x="2" y="76"/>
                </a:cubicBezTo>
                <a:cubicBezTo>
                  <a:pt x="1" y="76"/>
                  <a:pt x="0" y="75"/>
                  <a:pt x="0" y="74"/>
                </a:cubicBezTo>
                <a:close/>
                <a:moveTo>
                  <a:pt x="0" y="62"/>
                </a:moveTo>
                <a:cubicBezTo>
                  <a:pt x="0" y="61"/>
                  <a:pt x="1" y="60"/>
                  <a:pt x="2" y="60"/>
                </a:cubicBezTo>
                <a:cubicBezTo>
                  <a:pt x="3" y="60"/>
                  <a:pt x="4" y="61"/>
                  <a:pt x="4" y="62"/>
                </a:cubicBezTo>
                <a:cubicBezTo>
                  <a:pt x="4" y="63"/>
                  <a:pt x="3" y="64"/>
                  <a:pt x="2" y="64"/>
                </a:cubicBezTo>
                <a:cubicBezTo>
                  <a:pt x="1" y="64"/>
                  <a:pt x="0" y="63"/>
                  <a:pt x="0" y="62"/>
                </a:cubicBezTo>
                <a:close/>
                <a:moveTo>
                  <a:pt x="0" y="50"/>
                </a:moveTo>
                <a:cubicBezTo>
                  <a:pt x="0" y="49"/>
                  <a:pt x="1" y="48"/>
                  <a:pt x="2" y="48"/>
                </a:cubicBezTo>
                <a:cubicBezTo>
                  <a:pt x="3" y="48"/>
                  <a:pt x="4" y="49"/>
                  <a:pt x="4" y="50"/>
                </a:cubicBezTo>
                <a:cubicBezTo>
                  <a:pt x="4" y="51"/>
                  <a:pt x="3" y="52"/>
                  <a:pt x="2" y="52"/>
                </a:cubicBezTo>
                <a:cubicBezTo>
                  <a:pt x="1" y="52"/>
                  <a:pt x="0" y="51"/>
                  <a:pt x="0" y="50"/>
                </a:cubicBezTo>
                <a:close/>
                <a:moveTo>
                  <a:pt x="0" y="38"/>
                </a:moveTo>
                <a:cubicBezTo>
                  <a:pt x="0" y="37"/>
                  <a:pt x="1" y="36"/>
                  <a:pt x="2" y="36"/>
                </a:cubicBezTo>
                <a:cubicBezTo>
                  <a:pt x="3" y="36"/>
                  <a:pt x="4" y="37"/>
                  <a:pt x="4" y="38"/>
                </a:cubicBezTo>
                <a:cubicBezTo>
                  <a:pt x="4" y="39"/>
                  <a:pt x="3" y="40"/>
                  <a:pt x="2" y="40"/>
                </a:cubicBezTo>
                <a:cubicBezTo>
                  <a:pt x="1" y="40"/>
                  <a:pt x="0" y="39"/>
                  <a:pt x="0" y="38"/>
                </a:cubicBezTo>
                <a:close/>
                <a:moveTo>
                  <a:pt x="0" y="26"/>
                </a:moveTo>
                <a:cubicBezTo>
                  <a:pt x="0" y="25"/>
                  <a:pt x="1" y="24"/>
                  <a:pt x="2" y="24"/>
                </a:cubicBezTo>
                <a:cubicBezTo>
                  <a:pt x="3" y="24"/>
                  <a:pt x="4" y="25"/>
                  <a:pt x="4" y="26"/>
                </a:cubicBezTo>
                <a:cubicBezTo>
                  <a:pt x="4" y="27"/>
                  <a:pt x="3" y="28"/>
                  <a:pt x="2" y="28"/>
                </a:cubicBezTo>
                <a:cubicBezTo>
                  <a:pt x="1" y="28"/>
                  <a:pt x="0" y="27"/>
                  <a:pt x="0" y="26"/>
                </a:cubicBezTo>
                <a:close/>
                <a:moveTo>
                  <a:pt x="0" y="14"/>
                </a:moveTo>
                <a:cubicBezTo>
                  <a:pt x="0" y="13"/>
                  <a:pt x="1" y="12"/>
                  <a:pt x="2" y="12"/>
                </a:cubicBezTo>
                <a:cubicBezTo>
                  <a:pt x="3" y="12"/>
                  <a:pt x="4" y="13"/>
                  <a:pt x="4" y="14"/>
                </a:cubicBezTo>
                <a:cubicBezTo>
                  <a:pt x="4" y="15"/>
                  <a:pt x="3" y="16"/>
                  <a:pt x="2" y="16"/>
                </a:cubicBezTo>
                <a:cubicBezTo>
                  <a:pt x="1" y="16"/>
                  <a:pt x="0" y="15"/>
                  <a:pt x="0" y="14"/>
                </a:cubicBezTo>
                <a:close/>
                <a:moveTo>
                  <a:pt x="0" y="2"/>
                </a:moveTo>
                <a:cubicBezTo>
                  <a:pt x="0" y="1"/>
                  <a:pt x="1" y="0"/>
                  <a:pt x="2" y="0"/>
                </a:cubicBezTo>
                <a:cubicBezTo>
                  <a:pt x="3" y="0"/>
                  <a:pt x="4" y="1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27" name="Rectangle 39">
            <a:extLst>
              <a:ext uri="{FF2B5EF4-FFF2-40B4-BE49-F238E27FC236}">
                <a16:creationId xmlns:a16="http://schemas.microsoft.com/office/drawing/2014/main" id="{49D68030-0613-CAC0-846F-1C1D5D2F2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4665" y="5923138"/>
            <a:ext cx="101647" cy="771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28" name="Rectangle 40">
            <a:extLst>
              <a:ext uri="{FF2B5EF4-FFF2-40B4-BE49-F238E27FC236}">
                <a16:creationId xmlns:a16="http://schemas.microsoft.com/office/drawing/2014/main" id="{CB20A87D-6A8F-2896-6A35-46FFD3133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051" y="5923138"/>
            <a:ext cx="92933" cy="771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29" name="Rectangle 41">
            <a:extLst>
              <a:ext uri="{FF2B5EF4-FFF2-40B4-BE49-F238E27FC236}">
                <a16:creationId xmlns:a16="http://schemas.microsoft.com/office/drawing/2014/main" id="{FD7E7EA0-63AD-F626-8E59-70689BCAF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9631" y="5923138"/>
            <a:ext cx="92933" cy="771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30" name="Rectangle 42">
            <a:extLst>
              <a:ext uri="{FF2B5EF4-FFF2-40B4-BE49-F238E27FC236}">
                <a16:creationId xmlns:a16="http://schemas.microsoft.com/office/drawing/2014/main" id="{8C318839-C13F-62D2-B8D3-768A7EC96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4209" y="5923138"/>
            <a:ext cx="101647" cy="771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31" name="Rectangle 43">
            <a:extLst>
              <a:ext uri="{FF2B5EF4-FFF2-40B4-BE49-F238E27FC236}">
                <a16:creationId xmlns:a16="http://schemas.microsoft.com/office/drawing/2014/main" id="{1764EE04-8958-415F-1840-B5413B54A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8789" y="5923138"/>
            <a:ext cx="98742" cy="771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32" name="Rectangle 44">
            <a:extLst>
              <a:ext uri="{FF2B5EF4-FFF2-40B4-BE49-F238E27FC236}">
                <a16:creationId xmlns:a16="http://schemas.microsoft.com/office/drawing/2014/main" id="{FB0DF3CA-BD86-026B-B3A0-3FF728C2C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1566" y="2034415"/>
            <a:ext cx="101647" cy="8432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33" name="Rectangle 45">
            <a:extLst>
              <a:ext uri="{FF2B5EF4-FFF2-40B4-BE49-F238E27FC236}">
                <a16:creationId xmlns:a16="http://schemas.microsoft.com/office/drawing/2014/main" id="{B3108EAC-94E7-C278-D38A-918208F10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6144" y="2034415"/>
            <a:ext cx="101647" cy="8432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34" name="Rectangle 46">
            <a:extLst>
              <a:ext uri="{FF2B5EF4-FFF2-40B4-BE49-F238E27FC236}">
                <a16:creationId xmlns:a16="http://schemas.microsoft.com/office/drawing/2014/main" id="{E822B1C7-42EB-230F-A49A-640B11E1C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532" y="2034415"/>
            <a:ext cx="95838" cy="8432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35" name="Rectangle 47">
            <a:extLst>
              <a:ext uri="{FF2B5EF4-FFF2-40B4-BE49-F238E27FC236}">
                <a16:creationId xmlns:a16="http://schemas.microsoft.com/office/drawing/2014/main" id="{FB289D5B-2DC7-4BE5-AC33-F78231C7E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110" y="2034415"/>
            <a:ext cx="92933" cy="8432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37" name="Rectangle 48">
            <a:extLst>
              <a:ext uri="{FF2B5EF4-FFF2-40B4-BE49-F238E27FC236}">
                <a16:creationId xmlns:a16="http://schemas.microsoft.com/office/drawing/2014/main" id="{21D3B74D-9358-BDD6-E580-0CDA7591A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690" y="2034415"/>
            <a:ext cx="101647" cy="8432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190500" algn="ctr" rotWithShape="0">
              <a:schemeClr val="accent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264CD40D-8E7C-7955-1B04-31D82557C9E4}"/>
              </a:ext>
            </a:extLst>
          </p:cNvPr>
          <p:cNvSpPr txBox="1"/>
          <p:nvPr/>
        </p:nvSpPr>
        <p:spPr>
          <a:xfrm>
            <a:off x="2284441" y="2321787"/>
            <a:ext cx="3624240" cy="3266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600">
                <a:solidFill>
                  <a:schemeClr val="bg2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请填入您的内容，或复制内容后点击右键选择只保留文本来粘贴您的内容。请填入您的内容，或复制内容后点击右键选择只保留文本来粘贴您的内容。</a:t>
            </a:r>
            <a:endParaRPr lang="en-US" altLang="zh-CN" sz="160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  <a:p>
            <a:pPr algn="just">
              <a:lnSpc>
                <a:spcPct val="130000"/>
              </a:lnSpc>
              <a:defRPr/>
            </a:pPr>
            <a:endParaRPr lang="en-US" altLang="zh-CN" sz="160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  <a:p>
            <a:pPr algn="just">
              <a:lnSpc>
                <a:spcPct val="130000"/>
              </a:lnSpc>
              <a:defRPr/>
            </a:pPr>
            <a:r>
              <a:rPr lang="zh-CN" altLang="en-US" sz="1600">
                <a:solidFill>
                  <a:schemeClr val="bg2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请填入您的内容，或复制内容后点击右键选择只保留文本来粘贴您的内容。</a:t>
            </a:r>
            <a:endParaRPr lang="en-US" altLang="zh-CN" sz="160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  <a:p>
            <a:pPr algn="just">
              <a:lnSpc>
                <a:spcPct val="130000"/>
              </a:lnSpc>
              <a:defRPr/>
            </a:pPr>
            <a:endParaRPr lang="en-US" altLang="zh-CN" sz="160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  <a:p>
            <a:pPr algn="just">
              <a:lnSpc>
                <a:spcPct val="130000"/>
              </a:lnSpc>
              <a:defRPr/>
            </a:pPr>
            <a:r>
              <a:rPr lang="zh-CN" altLang="en-US" sz="1600">
                <a:solidFill>
                  <a:schemeClr val="bg2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请填入您的内容，或复制内容后点击右键选择只保留文本来粘贴您的内容。</a:t>
            </a:r>
            <a:endParaRPr lang="en-US" altLang="zh-CN" sz="1600">
              <a:solidFill>
                <a:schemeClr val="bg2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pic>
        <p:nvPicPr>
          <p:cNvPr id="57" name="图片 56">
            <a:extLst>
              <a:ext uri="{FF2B5EF4-FFF2-40B4-BE49-F238E27FC236}">
                <a16:creationId xmlns:a16="http://schemas.microsoft.com/office/drawing/2014/main" id="{10AB7DAE-2E4D-3E1E-4D9A-68493C05C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12725"/>
          <a:stretch/>
        </p:blipFill>
        <p:spPr>
          <a:xfrm>
            <a:off x="6389871" y="2405504"/>
            <a:ext cx="3600000" cy="3211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38" name="直接连接符 137">
            <a:extLst>
              <a:ext uri="{FF2B5EF4-FFF2-40B4-BE49-F238E27FC236}">
                <a16:creationId xmlns:a16="http://schemas.microsoft.com/office/drawing/2014/main" id="{1BE240EE-6746-9DBB-7D82-F12CA0E4133C}"/>
              </a:ext>
            </a:extLst>
          </p:cNvPr>
          <p:cNvCxnSpPr>
            <a:cxnSpLocks/>
          </p:cNvCxnSpPr>
          <p:nvPr/>
        </p:nvCxnSpPr>
        <p:spPr>
          <a:xfrm>
            <a:off x="4383145" y="1529863"/>
            <a:ext cx="342571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文本框 138">
            <a:extLst>
              <a:ext uri="{FF2B5EF4-FFF2-40B4-BE49-F238E27FC236}">
                <a16:creationId xmlns:a16="http://schemas.microsoft.com/office/drawing/2014/main" id="{47EB7B81-000C-EC7B-F550-117A4F59F06D}"/>
              </a:ext>
            </a:extLst>
          </p:cNvPr>
          <p:cNvSpPr txBox="1"/>
          <p:nvPr/>
        </p:nvSpPr>
        <p:spPr>
          <a:xfrm>
            <a:off x="4643120" y="1101070"/>
            <a:ext cx="2905760" cy="42473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zh-CN" altLang="en-US" sz="2400" b="1" cap="all" spc="0">
                <a:ln>
                  <a:noFill/>
                </a:ln>
                <a:gradFill>
                  <a:gsLst>
                    <a:gs pos="100000">
                      <a:schemeClr val="accent2">
                        <a:lumMod val="20000"/>
                        <a:lumOff val="80000"/>
                      </a:schemeClr>
                    </a:gs>
                    <a:gs pos="0">
                      <a:schemeClr val="accent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chemeClr val="accent2">
                      <a:lumMod val="75000"/>
                      <a:alpha val="43000"/>
                    </a:scheme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cs typeface="+mj-cs"/>
              </a:rPr>
              <a:t>医务人员名称</a:t>
            </a:r>
            <a:endParaRPr lang="zh-CN" altLang="en-US" sz="2400" b="1" cap="all" spc="0" dirty="0">
              <a:ln>
                <a:noFill/>
              </a:ln>
              <a:gradFill>
                <a:gsLst>
                  <a:gs pos="100000">
                    <a:schemeClr val="accent2">
                      <a:lumMod val="20000"/>
                      <a:lumOff val="80000"/>
                    </a:schemeClr>
                  </a:gs>
                  <a:gs pos="0">
                    <a:schemeClr val="accent2"/>
                  </a:gs>
                </a:gsLst>
                <a:lin ang="5400000" scaled="1"/>
              </a:gradFill>
              <a:effectLst>
                <a:outerShdw blurRad="38100" dist="38100" dir="2700000" algn="tl">
                  <a:schemeClr val="accent2">
                    <a:lumMod val="75000"/>
                    <a:alpha val="43000"/>
                  </a:scheme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cs typeface="+mj-cs"/>
            </a:endParaRPr>
          </a:p>
        </p:txBody>
      </p:sp>
      <p:sp>
        <p:nvSpPr>
          <p:cNvPr id="141" name="矩形 140">
            <a:extLst>
              <a:ext uri="{FF2B5EF4-FFF2-40B4-BE49-F238E27FC236}">
                <a16:creationId xmlns:a16="http://schemas.microsoft.com/office/drawing/2014/main" id="{6B59B5C5-0614-4BD6-EACF-7BE2F105A046}"/>
              </a:ext>
            </a:extLst>
          </p:cNvPr>
          <p:cNvSpPr/>
          <p:nvPr/>
        </p:nvSpPr>
        <p:spPr>
          <a:xfrm flipV="1">
            <a:off x="4819092" y="1284249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142" name="矩形 141">
            <a:extLst>
              <a:ext uri="{FF2B5EF4-FFF2-40B4-BE49-F238E27FC236}">
                <a16:creationId xmlns:a16="http://schemas.microsoft.com/office/drawing/2014/main" id="{CE48E1C1-E976-A93E-A3DE-3977C9992466}"/>
              </a:ext>
            </a:extLst>
          </p:cNvPr>
          <p:cNvSpPr/>
          <p:nvPr/>
        </p:nvSpPr>
        <p:spPr>
          <a:xfrm flipV="1">
            <a:off x="4673776" y="1284249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C5B9B87D-CBC2-5F2E-F525-BC5CE2F2FC5C}"/>
              </a:ext>
            </a:extLst>
          </p:cNvPr>
          <p:cNvSpPr/>
          <p:nvPr/>
        </p:nvSpPr>
        <p:spPr>
          <a:xfrm flipV="1">
            <a:off x="4528461" y="1284249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144" name="矩形 143">
            <a:extLst>
              <a:ext uri="{FF2B5EF4-FFF2-40B4-BE49-F238E27FC236}">
                <a16:creationId xmlns:a16="http://schemas.microsoft.com/office/drawing/2014/main" id="{2D91430A-B78D-A18C-9A00-94B0C5DE8630}"/>
              </a:ext>
            </a:extLst>
          </p:cNvPr>
          <p:cNvSpPr/>
          <p:nvPr/>
        </p:nvSpPr>
        <p:spPr>
          <a:xfrm flipV="1">
            <a:off x="4383145" y="1284249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146" name="矩形 145">
            <a:extLst>
              <a:ext uri="{FF2B5EF4-FFF2-40B4-BE49-F238E27FC236}">
                <a16:creationId xmlns:a16="http://schemas.microsoft.com/office/drawing/2014/main" id="{0226D21B-3C19-2F46-BE5E-3886E8A33BF5}"/>
              </a:ext>
            </a:extLst>
          </p:cNvPr>
          <p:cNvSpPr/>
          <p:nvPr/>
        </p:nvSpPr>
        <p:spPr>
          <a:xfrm flipH="1" flipV="1">
            <a:off x="7289871" y="1284249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147" name="矩形 146">
            <a:extLst>
              <a:ext uri="{FF2B5EF4-FFF2-40B4-BE49-F238E27FC236}">
                <a16:creationId xmlns:a16="http://schemas.microsoft.com/office/drawing/2014/main" id="{88EC9634-97C1-E69C-0C79-ED30DDDF645C}"/>
              </a:ext>
            </a:extLst>
          </p:cNvPr>
          <p:cNvSpPr/>
          <p:nvPr/>
        </p:nvSpPr>
        <p:spPr>
          <a:xfrm flipH="1" flipV="1">
            <a:off x="7435187" y="1284249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148" name="矩形 147">
            <a:extLst>
              <a:ext uri="{FF2B5EF4-FFF2-40B4-BE49-F238E27FC236}">
                <a16:creationId xmlns:a16="http://schemas.microsoft.com/office/drawing/2014/main" id="{2B119355-EC32-46A8-327C-49F869E9E0BB}"/>
              </a:ext>
            </a:extLst>
          </p:cNvPr>
          <p:cNvSpPr/>
          <p:nvPr/>
        </p:nvSpPr>
        <p:spPr>
          <a:xfrm flipH="1" flipV="1">
            <a:off x="7580502" y="1284249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  <p:sp>
        <p:nvSpPr>
          <p:cNvPr id="149" name="矩形 148">
            <a:extLst>
              <a:ext uri="{FF2B5EF4-FFF2-40B4-BE49-F238E27FC236}">
                <a16:creationId xmlns:a16="http://schemas.microsoft.com/office/drawing/2014/main" id="{7EB52CA2-7F5E-9A78-4AB7-47D315633384}"/>
              </a:ext>
            </a:extLst>
          </p:cNvPr>
          <p:cNvSpPr/>
          <p:nvPr/>
        </p:nvSpPr>
        <p:spPr>
          <a:xfrm flipH="1" flipV="1">
            <a:off x="7725818" y="1284249"/>
            <a:ext cx="83037" cy="138097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微软雅黑 Ligh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4558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şḷïḓ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图片 66">
            <a:extLst>
              <a:ext uri="{FF2B5EF4-FFF2-40B4-BE49-F238E27FC236}">
                <a16:creationId xmlns:a16="http://schemas.microsoft.com/office/drawing/2014/main" id="{D279027E-3512-8257-E39A-2796CF5C144F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140" name="梯形 139">
            <a:extLst>
              <a:ext uri="{FF2B5EF4-FFF2-40B4-BE49-F238E27FC236}">
                <a16:creationId xmlns:a16="http://schemas.microsoft.com/office/drawing/2014/main" id="{03D0448D-3633-C9F5-64AC-22C77E8568AF}"/>
              </a:ext>
            </a:extLst>
          </p:cNvPr>
          <p:cNvSpPr/>
          <p:nvPr/>
        </p:nvSpPr>
        <p:spPr>
          <a:xfrm flipH="1">
            <a:off x="8135188" y="5446071"/>
            <a:ext cx="3483777" cy="586211"/>
          </a:xfrm>
          <a:prstGeom prst="trapezoid">
            <a:avLst>
              <a:gd name="adj" fmla="val 76826"/>
            </a:avLst>
          </a:prstGeom>
          <a:gradFill>
            <a:gsLst>
              <a:gs pos="0">
                <a:schemeClr val="accent2">
                  <a:lumMod val="75000"/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85954" tIns="42977" rIns="85954" bIns="42977" rtlCol="0" anchor="ctr">
            <a:noAutofit/>
          </a:bodyPr>
          <a:lstStyle/>
          <a:p>
            <a:pPr algn="ctr"/>
            <a:endParaRPr lang="zh-CN" altLang="en-US" sz="1128" kern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41" name="梯形 140">
            <a:extLst>
              <a:ext uri="{FF2B5EF4-FFF2-40B4-BE49-F238E27FC236}">
                <a16:creationId xmlns:a16="http://schemas.microsoft.com/office/drawing/2014/main" id="{F63B60B1-911A-76F0-9CF3-D86E42D81428}"/>
              </a:ext>
            </a:extLst>
          </p:cNvPr>
          <p:cNvSpPr/>
          <p:nvPr/>
        </p:nvSpPr>
        <p:spPr>
          <a:xfrm flipH="1">
            <a:off x="8134454" y="5336392"/>
            <a:ext cx="3485244" cy="586458"/>
          </a:xfrm>
          <a:prstGeom prst="trapezoid">
            <a:avLst>
              <a:gd name="adj" fmla="val 76826"/>
            </a:avLst>
          </a:prstGeom>
          <a:noFill/>
          <a:ln w="5969" cap="flat" cmpd="sng" algn="ctr">
            <a:gradFill>
              <a:gsLst>
                <a:gs pos="0">
                  <a:schemeClr val="accent1">
                    <a:lumMod val="75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lIns="85954" tIns="42977" rIns="85954" bIns="42977" rtlCol="0" anchor="ctr">
            <a:noAutofit/>
          </a:bodyPr>
          <a:lstStyle/>
          <a:p>
            <a:pPr algn="ctr"/>
            <a:endParaRPr lang="zh-CN" altLang="en-US" sz="1128" kern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42" name="梯形 141">
            <a:extLst>
              <a:ext uri="{FF2B5EF4-FFF2-40B4-BE49-F238E27FC236}">
                <a16:creationId xmlns:a16="http://schemas.microsoft.com/office/drawing/2014/main" id="{E47C2976-9CFE-3AE3-C17E-EB48FCD22C3A}"/>
              </a:ext>
            </a:extLst>
          </p:cNvPr>
          <p:cNvSpPr/>
          <p:nvPr/>
        </p:nvSpPr>
        <p:spPr>
          <a:xfrm flipH="1">
            <a:off x="8184075" y="5542055"/>
            <a:ext cx="3386000" cy="569756"/>
          </a:xfrm>
          <a:prstGeom prst="trapezoid">
            <a:avLst>
              <a:gd name="adj" fmla="val 76826"/>
            </a:avLst>
          </a:prstGeom>
          <a:noFill/>
          <a:ln w="5969" cap="flat" cmpd="sng" algn="ctr">
            <a:gradFill>
              <a:gsLst>
                <a:gs pos="0">
                  <a:schemeClr val="accent1">
                    <a:lumMod val="75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lIns="85954" tIns="42977" rIns="85954" bIns="42977" rtlCol="0" anchor="ctr">
            <a:noAutofit/>
          </a:bodyPr>
          <a:lstStyle/>
          <a:p>
            <a:pPr algn="ctr"/>
            <a:endParaRPr lang="zh-CN" altLang="en-US" sz="1128" kern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19" name="平行四边形 118">
            <a:extLst>
              <a:ext uri="{FF2B5EF4-FFF2-40B4-BE49-F238E27FC236}">
                <a16:creationId xmlns:a16="http://schemas.microsoft.com/office/drawing/2014/main" id="{F47DDCBA-1C9D-DFE6-B73B-F4EB40BEEED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flipH="1">
            <a:off x="8948250" y="3385440"/>
            <a:ext cx="64750" cy="62082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21" name="平行四边形 120">
            <a:extLst>
              <a:ext uri="{FF2B5EF4-FFF2-40B4-BE49-F238E27FC236}">
                <a16:creationId xmlns:a16="http://schemas.microsoft.com/office/drawing/2014/main" id="{2855E5FC-A2DF-D5B2-9A39-C34FE89AB96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flipH="1">
            <a:off x="8863081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23" name="平行四边形 122">
            <a:extLst>
              <a:ext uri="{FF2B5EF4-FFF2-40B4-BE49-F238E27FC236}">
                <a16:creationId xmlns:a16="http://schemas.microsoft.com/office/drawing/2014/main" id="{33B20587-3DB7-D89B-BD8D-3785456B429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flipH="1">
            <a:off x="8777905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25" name="平行四边形 124">
            <a:extLst>
              <a:ext uri="{FF2B5EF4-FFF2-40B4-BE49-F238E27FC236}">
                <a16:creationId xmlns:a16="http://schemas.microsoft.com/office/drawing/2014/main" id="{AE2B7A4E-3BA2-85F1-B577-903B4A4227E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flipH="1">
            <a:off x="8692735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29" name="平行四边形 128">
            <a:extLst>
              <a:ext uri="{FF2B5EF4-FFF2-40B4-BE49-F238E27FC236}">
                <a16:creationId xmlns:a16="http://schemas.microsoft.com/office/drawing/2014/main" id="{0357CB96-B5F8-B698-BB58-95882A2DB04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flipH="1">
            <a:off x="8607556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30" name="平行四边形 129">
            <a:extLst>
              <a:ext uri="{FF2B5EF4-FFF2-40B4-BE49-F238E27FC236}">
                <a16:creationId xmlns:a16="http://schemas.microsoft.com/office/drawing/2014/main" id="{D211654A-D05C-D96A-ED0B-1634AA459ED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flipH="1">
            <a:off x="8522389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31" name="平行四边形 130">
            <a:extLst>
              <a:ext uri="{FF2B5EF4-FFF2-40B4-BE49-F238E27FC236}">
                <a16:creationId xmlns:a16="http://schemas.microsoft.com/office/drawing/2014/main" id="{74554C49-1CDB-8963-6464-D0245B56D3A9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flipH="1">
            <a:off x="8437208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35" name="平行四边形 134">
            <a:extLst>
              <a:ext uri="{FF2B5EF4-FFF2-40B4-BE49-F238E27FC236}">
                <a16:creationId xmlns:a16="http://schemas.microsoft.com/office/drawing/2014/main" id="{C3907E4C-2EC3-CB34-3123-C686A37FE312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flipH="1">
            <a:off x="8352038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37" name="平行四边形 136">
            <a:extLst>
              <a:ext uri="{FF2B5EF4-FFF2-40B4-BE49-F238E27FC236}">
                <a16:creationId xmlns:a16="http://schemas.microsoft.com/office/drawing/2014/main" id="{9B59F7B3-5A2B-2C02-D6EE-C3C05C77EF65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flipH="1">
            <a:off x="8266859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38" name="平行四边形 137">
            <a:extLst>
              <a:ext uri="{FF2B5EF4-FFF2-40B4-BE49-F238E27FC236}">
                <a16:creationId xmlns:a16="http://schemas.microsoft.com/office/drawing/2014/main" id="{92203C15-E88C-D9D2-8DF5-4B468A0736E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flipH="1">
            <a:off x="8181697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39" name="平行四边形 138">
            <a:extLst>
              <a:ext uri="{FF2B5EF4-FFF2-40B4-BE49-F238E27FC236}">
                <a16:creationId xmlns:a16="http://schemas.microsoft.com/office/drawing/2014/main" id="{7E878EF2-C561-7E73-873D-73E11380BA54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 flipH="1">
            <a:off x="8096504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108" name="直接连接符 107">
            <a:extLst>
              <a:ext uri="{FF2B5EF4-FFF2-40B4-BE49-F238E27FC236}">
                <a16:creationId xmlns:a16="http://schemas.microsoft.com/office/drawing/2014/main" id="{4E57F3FF-76E6-9024-8066-1FA9E467CA9F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10684788" y="3450446"/>
            <a:ext cx="860321" cy="0"/>
          </a:xfrm>
          <a:prstGeom prst="line">
            <a:avLst/>
          </a:prstGeom>
          <a:gradFill flip="none" rotWithShape="1">
            <a:gsLst>
              <a:gs pos="43000">
                <a:srgbClr val="65B4D5">
                  <a:alpha val="16000"/>
                </a:srgbClr>
              </a:gs>
              <a:gs pos="0">
                <a:srgbClr val="65B4D5">
                  <a:alpha val="30000"/>
                </a:srgbClr>
              </a:gs>
              <a:gs pos="100000">
                <a:srgbClr val="65B4D5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984" cap="rnd" cmpd="sng" algn="ctr">
            <a:solidFill>
              <a:schemeClr val="accent1">
                <a:lumMod val="50000"/>
              </a:schemeClr>
            </a:solidFill>
            <a:prstDash val="solid"/>
            <a:round/>
          </a:ln>
          <a:effectLst>
            <a:outerShdw blurRad="167132" algn="ctr" rotWithShape="0">
              <a:srgbClr val="65B4D5">
                <a:alpha val="89000"/>
              </a:srgbClr>
            </a:outerShdw>
          </a:effectLst>
        </p:spPr>
      </p:cxnSp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7508FCCC-EC3B-FB97-44C6-BB4B70062D62}"/>
              </a:ext>
            </a:extLst>
          </p:cNvPr>
          <p:cNvCxnSpPr>
            <a:cxnSpLocks/>
          </p:cNvCxnSpPr>
          <p:nvPr>
            <p:custDataLst>
              <p:tags r:id="rId14"/>
            </p:custDataLst>
          </p:nvPr>
        </p:nvCxnSpPr>
        <p:spPr>
          <a:xfrm>
            <a:off x="11545108" y="3450446"/>
            <a:ext cx="126866" cy="127617"/>
          </a:xfrm>
          <a:prstGeom prst="line">
            <a:avLst/>
          </a:prstGeom>
          <a:gradFill flip="none" rotWithShape="1">
            <a:gsLst>
              <a:gs pos="43000">
                <a:srgbClr val="65B4D5">
                  <a:alpha val="16000"/>
                </a:srgbClr>
              </a:gs>
              <a:gs pos="0">
                <a:srgbClr val="65B4D5">
                  <a:alpha val="30000"/>
                </a:srgbClr>
              </a:gs>
              <a:gs pos="100000">
                <a:srgbClr val="65B4D5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984" cap="rnd" cmpd="sng" algn="ctr">
            <a:solidFill>
              <a:schemeClr val="accent1">
                <a:lumMod val="50000"/>
              </a:schemeClr>
            </a:solidFill>
            <a:prstDash val="solid"/>
            <a:round/>
          </a:ln>
          <a:effectLst>
            <a:outerShdw blurRad="167132" algn="ctr" rotWithShape="0">
              <a:srgbClr val="65B4D5">
                <a:alpha val="89000"/>
              </a:srgbClr>
            </a:outerShdw>
          </a:effectLst>
        </p:spPr>
      </p:cxnSp>
      <p:pic>
        <p:nvPicPr>
          <p:cNvPr id="83" name="图片 82">
            <a:extLst>
              <a:ext uri="{FF2B5EF4-FFF2-40B4-BE49-F238E27FC236}">
                <a16:creationId xmlns:a16="http://schemas.microsoft.com/office/drawing/2014/main" id="{96ACEF91-C194-5704-374E-51E92D580D7A}"/>
              </a:ext>
            </a:extLst>
          </p:cNvPr>
          <p:cNvPicPr>
            <a:picLocks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1" b="11521"/>
          <a:stretch/>
        </p:blipFill>
        <p:spPr>
          <a:xfrm>
            <a:off x="8107943" y="3491270"/>
            <a:ext cx="3562038" cy="1822946"/>
          </a:xfrm>
          <a:prstGeom prst="snip2DiagRect">
            <a:avLst>
              <a:gd name="adj1" fmla="val 0"/>
              <a:gd name="adj2" fmla="val 7455"/>
            </a:avLst>
          </a:prstGeom>
          <a:blipFill>
            <a:blip r:embed="rId52"/>
            <a:srcRect/>
            <a:stretch>
              <a:fillRect l="-5724" r="-5724"/>
            </a:stretch>
          </a:blipFill>
          <a:ln w="11938" cap="flat" cmpd="sng" algn="ctr">
            <a:gradFill flip="none" rotWithShape="1">
              <a:gsLst>
                <a:gs pos="5000">
                  <a:srgbClr val="70B0F0"/>
                </a:gs>
                <a:gs pos="50000">
                  <a:srgbClr val="70B0F0">
                    <a:lumMod val="45000"/>
                    <a:lumOff val="55000"/>
                    <a:alpha val="0"/>
                  </a:srgbClr>
                </a:gs>
                <a:gs pos="100000">
                  <a:srgbClr val="70B0F0"/>
                </a:gs>
              </a:gsLst>
              <a:lin ang="2700000" scaled="1"/>
              <a:tileRect/>
            </a:gradFill>
            <a:prstDash val="solid"/>
            <a:miter lim="800000"/>
          </a:ln>
          <a:effectLst/>
        </p:spPr>
      </p:pic>
      <p:cxnSp>
        <p:nvCxnSpPr>
          <p:cNvPr id="96" name="直接连接符 95">
            <a:extLst>
              <a:ext uri="{FF2B5EF4-FFF2-40B4-BE49-F238E27FC236}">
                <a16:creationId xmlns:a16="http://schemas.microsoft.com/office/drawing/2014/main" id="{4AE5934E-598A-A18F-55B8-47BC19950720}"/>
              </a:ext>
            </a:extLst>
          </p:cNvPr>
          <p:cNvCxnSpPr>
            <a:cxnSpLocks/>
          </p:cNvCxnSpPr>
          <p:nvPr>
            <p:custDataLst>
              <p:tags r:id="rId15"/>
            </p:custDataLst>
          </p:nvPr>
        </p:nvCxnSpPr>
        <p:spPr>
          <a:xfrm flipV="1">
            <a:off x="8209045" y="5343797"/>
            <a:ext cx="860321" cy="0"/>
          </a:xfrm>
          <a:prstGeom prst="line">
            <a:avLst/>
          </a:prstGeom>
          <a:gradFill flip="none" rotWithShape="1">
            <a:gsLst>
              <a:gs pos="43000">
                <a:srgbClr val="65B4D5">
                  <a:alpha val="16000"/>
                </a:srgbClr>
              </a:gs>
              <a:gs pos="0">
                <a:srgbClr val="65B4D5">
                  <a:alpha val="30000"/>
                </a:srgbClr>
              </a:gs>
              <a:gs pos="100000">
                <a:srgbClr val="65B4D5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984" cap="rnd" cmpd="sng" algn="ctr">
            <a:solidFill>
              <a:schemeClr val="accent1">
                <a:lumMod val="50000"/>
              </a:schemeClr>
            </a:solidFill>
            <a:prstDash val="solid"/>
            <a:round/>
          </a:ln>
          <a:effectLst>
            <a:outerShdw blurRad="167132" algn="ctr" rotWithShape="0">
              <a:srgbClr val="65B4D5">
                <a:alpha val="89000"/>
              </a:srgbClr>
            </a:outerShdw>
          </a:effectLst>
        </p:spPr>
      </p:cxnSp>
      <p:cxnSp>
        <p:nvCxnSpPr>
          <p:cNvPr id="97" name="直接连接符 96">
            <a:extLst>
              <a:ext uri="{FF2B5EF4-FFF2-40B4-BE49-F238E27FC236}">
                <a16:creationId xmlns:a16="http://schemas.microsoft.com/office/drawing/2014/main" id="{63EC884F-DC2C-0773-89C0-E971496BB984}"/>
              </a:ext>
            </a:extLst>
          </p:cNvPr>
          <p:cNvCxnSpPr>
            <a:cxnSpLocks/>
          </p:cNvCxnSpPr>
          <p:nvPr>
            <p:custDataLst>
              <p:tags r:id="rId16"/>
            </p:custDataLst>
          </p:nvPr>
        </p:nvCxnSpPr>
        <p:spPr>
          <a:xfrm flipH="1" flipV="1">
            <a:off x="8082178" y="5216180"/>
            <a:ext cx="126866" cy="127617"/>
          </a:xfrm>
          <a:prstGeom prst="line">
            <a:avLst/>
          </a:prstGeom>
          <a:gradFill flip="none" rotWithShape="1">
            <a:gsLst>
              <a:gs pos="43000">
                <a:srgbClr val="65B4D5">
                  <a:alpha val="16000"/>
                </a:srgbClr>
              </a:gs>
              <a:gs pos="0">
                <a:srgbClr val="65B4D5">
                  <a:alpha val="30000"/>
                </a:srgbClr>
              </a:gs>
              <a:gs pos="100000">
                <a:srgbClr val="65B4D5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984" cap="rnd" cmpd="sng" algn="ctr">
            <a:solidFill>
              <a:schemeClr val="accent1">
                <a:lumMod val="50000"/>
              </a:schemeClr>
            </a:solidFill>
            <a:prstDash val="solid"/>
            <a:round/>
          </a:ln>
          <a:effectLst>
            <a:outerShdw blurRad="167132" algn="ctr" rotWithShape="0">
              <a:srgbClr val="65B4D5">
                <a:alpha val="89000"/>
              </a:srgbClr>
            </a:outerShdw>
          </a:effectLst>
        </p:spPr>
      </p:cxnSp>
      <p:sp>
        <p:nvSpPr>
          <p:cNvPr id="51" name="文本框 50">
            <a:extLst>
              <a:ext uri="{FF2B5EF4-FFF2-40B4-BE49-F238E27FC236}">
                <a16:creationId xmlns:a16="http://schemas.microsoft.com/office/drawing/2014/main" id="{989EE2F0-24AF-C7A4-8939-D04B01D9380D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8402554" y="5402376"/>
            <a:ext cx="2949044" cy="491827"/>
          </a:xfrm>
          <a:prstGeom prst="rect">
            <a:avLst/>
          </a:prstGeom>
          <a:noFill/>
          <a:effectLst/>
        </p:spPr>
        <p:txBody>
          <a:bodyPr vert="horz" wrap="square" lIns="85954" tIns="42977" rIns="85954" bIns="42977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zh-CN" altLang="en-US" sz="2632" b="1" i="0" u="none" strike="noStrike" kern="1200" cap="none" spc="0" normalizeH="0" baseline="0" noProof="0" dirty="0">
                <a:ln w="285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70554" dist="35814" dir="5400000" sy="-20000" rotWithShape="0">
                    <a:schemeClr val="accent1">
                      <a:alpha val="25000"/>
                    </a:schemeClr>
                  </a:outerShdw>
                </a:effectLst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年轻化趋势</a:t>
            </a:r>
          </a:p>
        </p:txBody>
      </p:sp>
      <p:sp>
        <p:nvSpPr>
          <p:cNvPr id="167" name="梯形 166">
            <a:extLst>
              <a:ext uri="{FF2B5EF4-FFF2-40B4-BE49-F238E27FC236}">
                <a16:creationId xmlns:a16="http://schemas.microsoft.com/office/drawing/2014/main" id="{CB361927-F61C-E90D-0234-4B3920D66E74}"/>
              </a:ext>
            </a:extLst>
          </p:cNvPr>
          <p:cNvSpPr/>
          <p:nvPr/>
        </p:nvSpPr>
        <p:spPr>
          <a:xfrm flipH="1">
            <a:off x="521570" y="5446071"/>
            <a:ext cx="7357746" cy="586211"/>
          </a:xfrm>
          <a:prstGeom prst="trapezoid">
            <a:avLst>
              <a:gd name="adj" fmla="val 76826"/>
            </a:avLst>
          </a:prstGeom>
          <a:gradFill>
            <a:gsLst>
              <a:gs pos="0">
                <a:schemeClr val="accent2">
                  <a:lumMod val="75000"/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85954" tIns="42977" rIns="85954" bIns="42977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68" name="梯形 167">
            <a:extLst>
              <a:ext uri="{FF2B5EF4-FFF2-40B4-BE49-F238E27FC236}">
                <a16:creationId xmlns:a16="http://schemas.microsoft.com/office/drawing/2014/main" id="{5E6BD9AC-623B-2F59-3512-C5F7AC2EF502}"/>
              </a:ext>
            </a:extLst>
          </p:cNvPr>
          <p:cNvSpPr/>
          <p:nvPr/>
        </p:nvSpPr>
        <p:spPr>
          <a:xfrm flipH="1">
            <a:off x="520027" y="5336392"/>
            <a:ext cx="7360842" cy="586458"/>
          </a:xfrm>
          <a:prstGeom prst="trapezoid">
            <a:avLst>
              <a:gd name="adj" fmla="val 76826"/>
            </a:avLst>
          </a:prstGeom>
          <a:noFill/>
          <a:ln w="5969" cap="flat" cmpd="sng" algn="ctr">
            <a:gradFill>
              <a:gsLst>
                <a:gs pos="0">
                  <a:schemeClr val="accent1">
                    <a:lumMod val="75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lIns="85954" tIns="42977" rIns="85954" bIns="42977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69" name="梯形 168">
            <a:extLst>
              <a:ext uri="{FF2B5EF4-FFF2-40B4-BE49-F238E27FC236}">
                <a16:creationId xmlns:a16="http://schemas.microsoft.com/office/drawing/2014/main" id="{D5065204-577E-1391-39B1-CA31DBF93D2A}"/>
              </a:ext>
            </a:extLst>
          </p:cNvPr>
          <p:cNvSpPr/>
          <p:nvPr/>
        </p:nvSpPr>
        <p:spPr>
          <a:xfrm flipH="1">
            <a:off x="624824" y="5542055"/>
            <a:ext cx="7151242" cy="569756"/>
          </a:xfrm>
          <a:prstGeom prst="trapezoid">
            <a:avLst>
              <a:gd name="adj" fmla="val 76826"/>
            </a:avLst>
          </a:prstGeom>
          <a:noFill/>
          <a:ln w="5969" cap="flat" cmpd="sng" algn="ctr">
            <a:gradFill>
              <a:gsLst>
                <a:gs pos="0">
                  <a:schemeClr val="accent1">
                    <a:lumMod val="75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lIns="85954" tIns="42977" rIns="85954" bIns="42977" rtlCol="0" anchor="ctr">
            <a:noAutofit/>
          </a:bodyPr>
          <a:lstStyle/>
          <a:p>
            <a:pPr algn="ctr"/>
            <a:endParaRPr lang="zh-CN" altLang="en-US" sz="1128" kern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51" name="文本框 150">
            <a:extLst>
              <a:ext uri="{FF2B5EF4-FFF2-40B4-BE49-F238E27FC236}">
                <a16:creationId xmlns:a16="http://schemas.microsoft.com/office/drawing/2014/main" id="{BE872102-DC51-EADD-5825-DBE89CA277A3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2725926" y="5402376"/>
            <a:ext cx="2949044" cy="491827"/>
          </a:xfrm>
          <a:prstGeom prst="rect">
            <a:avLst/>
          </a:prstGeom>
          <a:noFill/>
          <a:effectLst/>
        </p:spPr>
        <p:txBody>
          <a:bodyPr vert="horz" wrap="square" lIns="85954" tIns="42977" rIns="85954" bIns="42977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zh-CN" altLang="en-US" sz="2632" b="1" i="0" u="none" strike="noStrike" kern="1200" cap="none" spc="0" normalizeH="0" baseline="0" noProof="0" dirty="0">
                <a:ln w="285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70554" dist="35814" dir="5400000" sy="-20000" rotWithShape="0">
                    <a:schemeClr val="accent1">
                      <a:alpha val="25000"/>
                    </a:schemeClr>
                  </a:outerShdw>
                </a:effectLst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发病率高</a:t>
            </a:r>
          </a:p>
        </p:txBody>
      </p:sp>
      <p:sp>
        <p:nvSpPr>
          <p:cNvPr id="156" name="平行四边形 155">
            <a:extLst>
              <a:ext uri="{FF2B5EF4-FFF2-40B4-BE49-F238E27FC236}">
                <a16:creationId xmlns:a16="http://schemas.microsoft.com/office/drawing/2014/main" id="{F2FF5E85-A902-99BE-598A-EA8FC3F71DB5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 flipH="1">
            <a:off x="1430214" y="3385440"/>
            <a:ext cx="64750" cy="62082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57" name="平行四边形 156">
            <a:extLst>
              <a:ext uri="{FF2B5EF4-FFF2-40B4-BE49-F238E27FC236}">
                <a16:creationId xmlns:a16="http://schemas.microsoft.com/office/drawing/2014/main" id="{EB84233E-FEB3-EBDB-BA70-A87FD34918E2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 flipH="1">
            <a:off x="1345045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58" name="平行四边形 157">
            <a:extLst>
              <a:ext uri="{FF2B5EF4-FFF2-40B4-BE49-F238E27FC236}">
                <a16:creationId xmlns:a16="http://schemas.microsoft.com/office/drawing/2014/main" id="{6392A04F-CADD-5575-26D7-589D8F57D975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 flipH="1">
            <a:off x="1259869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59" name="平行四边形 158">
            <a:extLst>
              <a:ext uri="{FF2B5EF4-FFF2-40B4-BE49-F238E27FC236}">
                <a16:creationId xmlns:a16="http://schemas.microsoft.com/office/drawing/2014/main" id="{5435E0FA-B5B9-9A89-DF9E-EC7AA36DB182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 flipH="1">
            <a:off x="1174698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60" name="平行四边形 159">
            <a:extLst>
              <a:ext uri="{FF2B5EF4-FFF2-40B4-BE49-F238E27FC236}">
                <a16:creationId xmlns:a16="http://schemas.microsoft.com/office/drawing/2014/main" id="{7447CEDB-0420-CF82-F13D-D94A41B4C465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 flipH="1">
            <a:off x="1089520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61" name="平行四边形 160">
            <a:extLst>
              <a:ext uri="{FF2B5EF4-FFF2-40B4-BE49-F238E27FC236}">
                <a16:creationId xmlns:a16="http://schemas.microsoft.com/office/drawing/2014/main" id="{2A8E7D02-ECCC-B979-D480-A7EADF6DE9C8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 flipH="1">
            <a:off x="1004352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62" name="平行四边形 161">
            <a:extLst>
              <a:ext uri="{FF2B5EF4-FFF2-40B4-BE49-F238E27FC236}">
                <a16:creationId xmlns:a16="http://schemas.microsoft.com/office/drawing/2014/main" id="{D93ACE6E-DB9E-7870-C07B-660A95596C85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 flipH="1">
            <a:off x="919171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63" name="平行四边形 162">
            <a:extLst>
              <a:ext uri="{FF2B5EF4-FFF2-40B4-BE49-F238E27FC236}">
                <a16:creationId xmlns:a16="http://schemas.microsoft.com/office/drawing/2014/main" id="{9ADC709E-F87E-2961-9465-1F6D30AC984D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 flipH="1">
            <a:off x="834001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64" name="平行四边形 163">
            <a:extLst>
              <a:ext uri="{FF2B5EF4-FFF2-40B4-BE49-F238E27FC236}">
                <a16:creationId xmlns:a16="http://schemas.microsoft.com/office/drawing/2014/main" id="{E7FFBE25-16EC-B26D-24B6-EE618292B9CF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 flipH="1">
            <a:off x="748822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65" name="平行四边形 164">
            <a:extLst>
              <a:ext uri="{FF2B5EF4-FFF2-40B4-BE49-F238E27FC236}">
                <a16:creationId xmlns:a16="http://schemas.microsoft.com/office/drawing/2014/main" id="{B9451733-F829-6595-FD0E-914A73190851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 flipH="1">
            <a:off x="663661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66" name="平行四边形 165">
            <a:extLst>
              <a:ext uri="{FF2B5EF4-FFF2-40B4-BE49-F238E27FC236}">
                <a16:creationId xmlns:a16="http://schemas.microsoft.com/office/drawing/2014/main" id="{2437F57D-3CFD-5324-7770-786D944A834B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 flipH="1">
            <a:off x="578468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154" name="直接连接符 153">
            <a:extLst>
              <a:ext uri="{FF2B5EF4-FFF2-40B4-BE49-F238E27FC236}">
                <a16:creationId xmlns:a16="http://schemas.microsoft.com/office/drawing/2014/main" id="{0ED99E9B-290E-9BFB-715B-E8CA229F3E84}"/>
              </a:ext>
            </a:extLst>
          </p:cNvPr>
          <p:cNvCxnSpPr>
            <a:cxnSpLocks/>
          </p:cNvCxnSpPr>
          <p:nvPr>
            <p:custDataLst>
              <p:tags r:id="rId30"/>
            </p:custDataLst>
          </p:nvPr>
        </p:nvCxnSpPr>
        <p:spPr>
          <a:xfrm flipH="1">
            <a:off x="3166750" y="3450446"/>
            <a:ext cx="860321" cy="0"/>
          </a:xfrm>
          <a:prstGeom prst="line">
            <a:avLst/>
          </a:prstGeom>
          <a:solidFill>
            <a:schemeClr val="accent1"/>
          </a:solidFill>
          <a:ln w="2984" cap="rnd" cmpd="sng" algn="ctr">
            <a:solidFill>
              <a:schemeClr val="accent1">
                <a:lumMod val="50000"/>
              </a:schemeClr>
            </a:solidFill>
            <a:prstDash val="solid"/>
            <a:round/>
          </a:ln>
          <a:effectLst>
            <a:outerShdw blurRad="167132" algn="ctr" rotWithShape="0">
              <a:srgbClr val="65B4D5">
                <a:alpha val="89000"/>
              </a:srgbClr>
            </a:outerShdw>
          </a:effectLst>
        </p:spPr>
      </p:cxnSp>
      <p:cxnSp>
        <p:nvCxnSpPr>
          <p:cNvPr id="155" name="直接连接符 154">
            <a:extLst>
              <a:ext uri="{FF2B5EF4-FFF2-40B4-BE49-F238E27FC236}">
                <a16:creationId xmlns:a16="http://schemas.microsoft.com/office/drawing/2014/main" id="{0444610F-E888-F016-EAA9-7491FD52C646}"/>
              </a:ext>
            </a:extLst>
          </p:cNvPr>
          <p:cNvCxnSpPr>
            <a:cxnSpLocks/>
          </p:cNvCxnSpPr>
          <p:nvPr>
            <p:custDataLst>
              <p:tags r:id="rId31"/>
            </p:custDataLst>
          </p:nvPr>
        </p:nvCxnSpPr>
        <p:spPr>
          <a:xfrm>
            <a:off x="4027072" y="3450446"/>
            <a:ext cx="126866" cy="127617"/>
          </a:xfrm>
          <a:prstGeom prst="line">
            <a:avLst/>
          </a:prstGeom>
          <a:solidFill>
            <a:schemeClr val="accent1"/>
          </a:solidFill>
          <a:ln w="2984" cap="rnd" cmpd="sng" algn="ctr">
            <a:solidFill>
              <a:schemeClr val="accent1">
                <a:lumMod val="50000"/>
              </a:schemeClr>
            </a:solidFill>
            <a:prstDash val="solid"/>
            <a:round/>
          </a:ln>
          <a:effectLst>
            <a:outerShdw blurRad="167132" algn="ctr" rotWithShape="0">
              <a:srgbClr val="65B4D5">
                <a:alpha val="89000"/>
              </a:srgbClr>
            </a:outerShdw>
          </a:effectLst>
        </p:spPr>
      </p:cxnSp>
      <p:pic>
        <p:nvPicPr>
          <p:cNvPr id="149" name="图片 148">
            <a:extLst>
              <a:ext uri="{FF2B5EF4-FFF2-40B4-BE49-F238E27FC236}">
                <a16:creationId xmlns:a16="http://schemas.microsoft.com/office/drawing/2014/main" id="{9D624099-4F26-34FC-318D-EEAA7F72654E}"/>
              </a:ext>
            </a:extLst>
          </p:cNvPr>
          <p:cNvPicPr>
            <a:picLocks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1" b="11521"/>
          <a:stretch/>
        </p:blipFill>
        <p:spPr>
          <a:xfrm>
            <a:off x="589906" y="3491270"/>
            <a:ext cx="3562038" cy="1822946"/>
          </a:xfrm>
          <a:prstGeom prst="snip2DiagRect">
            <a:avLst>
              <a:gd name="adj1" fmla="val 0"/>
              <a:gd name="adj2" fmla="val 7455"/>
            </a:avLst>
          </a:prstGeom>
          <a:blipFill>
            <a:blip r:embed="rId52"/>
            <a:srcRect/>
            <a:stretch>
              <a:fillRect l="-5724" r="-5724"/>
            </a:stretch>
          </a:blipFill>
          <a:ln w="11938" cap="flat" cmpd="sng" algn="ctr">
            <a:gradFill flip="none" rotWithShape="1">
              <a:gsLst>
                <a:gs pos="5000">
                  <a:srgbClr val="70B0F0"/>
                </a:gs>
                <a:gs pos="50000">
                  <a:srgbClr val="70B0F0">
                    <a:lumMod val="45000"/>
                    <a:lumOff val="55000"/>
                    <a:alpha val="0"/>
                  </a:srgbClr>
                </a:gs>
                <a:gs pos="100000">
                  <a:srgbClr val="70B0F0"/>
                </a:gs>
              </a:gsLst>
              <a:lin ang="2700000" scaled="1"/>
              <a:tileRect/>
            </a:gradFill>
            <a:prstDash val="solid"/>
            <a:miter lim="800000"/>
          </a:ln>
          <a:effectLst/>
        </p:spPr>
      </p:pic>
      <p:cxnSp>
        <p:nvCxnSpPr>
          <p:cNvPr id="152" name="直接连接符 151">
            <a:extLst>
              <a:ext uri="{FF2B5EF4-FFF2-40B4-BE49-F238E27FC236}">
                <a16:creationId xmlns:a16="http://schemas.microsoft.com/office/drawing/2014/main" id="{59D2F4A5-DCEC-6BC7-405A-149E33257C0D}"/>
              </a:ext>
            </a:extLst>
          </p:cNvPr>
          <p:cNvCxnSpPr>
            <a:cxnSpLocks/>
          </p:cNvCxnSpPr>
          <p:nvPr>
            <p:custDataLst>
              <p:tags r:id="rId32"/>
            </p:custDataLst>
          </p:nvPr>
        </p:nvCxnSpPr>
        <p:spPr>
          <a:xfrm flipV="1">
            <a:off x="691009" y="5343797"/>
            <a:ext cx="860321" cy="0"/>
          </a:xfrm>
          <a:prstGeom prst="line">
            <a:avLst/>
          </a:prstGeom>
          <a:solidFill>
            <a:schemeClr val="accent1"/>
          </a:solidFill>
          <a:ln w="2984" cap="rnd" cmpd="sng" algn="ctr">
            <a:solidFill>
              <a:schemeClr val="accent1">
                <a:lumMod val="50000"/>
              </a:schemeClr>
            </a:solidFill>
            <a:prstDash val="solid"/>
            <a:round/>
          </a:ln>
          <a:effectLst>
            <a:outerShdw blurRad="167132" algn="ctr" rotWithShape="0">
              <a:srgbClr val="65B4D5">
                <a:alpha val="89000"/>
              </a:srgbClr>
            </a:outerShdw>
          </a:effectLst>
        </p:spPr>
      </p:cxnSp>
      <p:cxnSp>
        <p:nvCxnSpPr>
          <p:cNvPr id="153" name="直接连接符 152">
            <a:extLst>
              <a:ext uri="{FF2B5EF4-FFF2-40B4-BE49-F238E27FC236}">
                <a16:creationId xmlns:a16="http://schemas.microsoft.com/office/drawing/2014/main" id="{9E58DDF9-F97B-D3C9-7AEA-8FFC43BB6879}"/>
              </a:ext>
            </a:extLst>
          </p:cNvPr>
          <p:cNvCxnSpPr>
            <a:cxnSpLocks/>
          </p:cNvCxnSpPr>
          <p:nvPr>
            <p:custDataLst>
              <p:tags r:id="rId33"/>
            </p:custDataLst>
          </p:nvPr>
        </p:nvCxnSpPr>
        <p:spPr>
          <a:xfrm flipH="1" flipV="1">
            <a:off x="564142" y="5216180"/>
            <a:ext cx="126866" cy="127617"/>
          </a:xfrm>
          <a:prstGeom prst="line">
            <a:avLst/>
          </a:prstGeom>
          <a:solidFill>
            <a:schemeClr val="accent1"/>
          </a:solidFill>
          <a:ln w="2984" cap="rnd" cmpd="sng" algn="ctr">
            <a:solidFill>
              <a:schemeClr val="accent1">
                <a:lumMod val="50000"/>
              </a:schemeClr>
            </a:solidFill>
            <a:prstDash val="solid"/>
            <a:round/>
          </a:ln>
          <a:effectLst>
            <a:outerShdw blurRad="167132" algn="ctr" rotWithShape="0">
              <a:srgbClr val="65B4D5">
                <a:alpha val="89000"/>
              </a:srgbClr>
            </a:outerShdw>
          </a:effectLst>
        </p:spPr>
      </p:cxnSp>
      <p:sp>
        <p:nvSpPr>
          <p:cNvPr id="181" name="平行四边形 180">
            <a:extLst>
              <a:ext uri="{FF2B5EF4-FFF2-40B4-BE49-F238E27FC236}">
                <a16:creationId xmlns:a16="http://schemas.microsoft.com/office/drawing/2014/main" id="{0316281C-EAD9-F5EF-AF96-299213FAA2FA}"/>
              </a:ext>
            </a:extLst>
          </p:cNvPr>
          <p:cNvSpPr/>
          <p:nvPr>
            <p:custDataLst>
              <p:tags r:id="rId34"/>
            </p:custDataLst>
          </p:nvPr>
        </p:nvSpPr>
        <p:spPr>
          <a:xfrm flipH="1">
            <a:off x="5113033" y="3385440"/>
            <a:ext cx="64750" cy="62082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82" name="平行四边形 181">
            <a:extLst>
              <a:ext uri="{FF2B5EF4-FFF2-40B4-BE49-F238E27FC236}">
                <a16:creationId xmlns:a16="http://schemas.microsoft.com/office/drawing/2014/main" id="{0FD335AB-AE74-4EE6-00C7-1D0E6F0B0E98}"/>
              </a:ext>
            </a:extLst>
          </p:cNvPr>
          <p:cNvSpPr/>
          <p:nvPr>
            <p:custDataLst>
              <p:tags r:id="rId35"/>
            </p:custDataLst>
          </p:nvPr>
        </p:nvSpPr>
        <p:spPr>
          <a:xfrm flipH="1">
            <a:off x="5027863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83" name="平行四边形 182">
            <a:extLst>
              <a:ext uri="{FF2B5EF4-FFF2-40B4-BE49-F238E27FC236}">
                <a16:creationId xmlns:a16="http://schemas.microsoft.com/office/drawing/2014/main" id="{BBDB0113-27E1-7C5B-E405-0EF709378F5A}"/>
              </a:ext>
            </a:extLst>
          </p:cNvPr>
          <p:cNvSpPr/>
          <p:nvPr>
            <p:custDataLst>
              <p:tags r:id="rId36"/>
            </p:custDataLst>
          </p:nvPr>
        </p:nvSpPr>
        <p:spPr>
          <a:xfrm flipH="1">
            <a:off x="4942688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84" name="平行四边形 183">
            <a:extLst>
              <a:ext uri="{FF2B5EF4-FFF2-40B4-BE49-F238E27FC236}">
                <a16:creationId xmlns:a16="http://schemas.microsoft.com/office/drawing/2014/main" id="{DBAF9370-E067-A089-F12C-E6B890FC4710}"/>
              </a:ext>
            </a:extLst>
          </p:cNvPr>
          <p:cNvSpPr/>
          <p:nvPr>
            <p:custDataLst>
              <p:tags r:id="rId37"/>
            </p:custDataLst>
          </p:nvPr>
        </p:nvSpPr>
        <p:spPr>
          <a:xfrm flipH="1">
            <a:off x="4857518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85" name="平行四边形 184">
            <a:extLst>
              <a:ext uri="{FF2B5EF4-FFF2-40B4-BE49-F238E27FC236}">
                <a16:creationId xmlns:a16="http://schemas.microsoft.com/office/drawing/2014/main" id="{A823CDA0-79D3-D372-D2F3-F05FDC46DBAF}"/>
              </a:ext>
            </a:extLst>
          </p:cNvPr>
          <p:cNvSpPr/>
          <p:nvPr>
            <p:custDataLst>
              <p:tags r:id="rId38"/>
            </p:custDataLst>
          </p:nvPr>
        </p:nvSpPr>
        <p:spPr>
          <a:xfrm flipH="1">
            <a:off x="4772339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86" name="平行四边形 185">
            <a:extLst>
              <a:ext uri="{FF2B5EF4-FFF2-40B4-BE49-F238E27FC236}">
                <a16:creationId xmlns:a16="http://schemas.microsoft.com/office/drawing/2014/main" id="{76AE1E02-952E-E035-9C9A-6858CBA6C70C}"/>
              </a:ext>
            </a:extLst>
          </p:cNvPr>
          <p:cNvSpPr/>
          <p:nvPr>
            <p:custDataLst>
              <p:tags r:id="rId39"/>
            </p:custDataLst>
          </p:nvPr>
        </p:nvSpPr>
        <p:spPr>
          <a:xfrm flipH="1">
            <a:off x="4687171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87" name="平行四边形 186">
            <a:extLst>
              <a:ext uri="{FF2B5EF4-FFF2-40B4-BE49-F238E27FC236}">
                <a16:creationId xmlns:a16="http://schemas.microsoft.com/office/drawing/2014/main" id="{43201B9A-DF9C-68BA-F8F2-A0B9D13AE777}"/>
              </a:ext>
            </a:extLst>
          </p:cNvPr>
          <p:cNvSpPr/>
          <p:nvPr>
            <p:custDataLst>
              <p:tags r:id="rId40"/>
            </p:custDataLst>
          </p:nvPr>
        </p:nvSpPr>
        <p:spPr>
          <a:xfrm flipH="1">
            <a:off x="4601991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88" name="平行四边形 187">
            <a:extLst>
              <a:ext uri="{FF2B5EF4-FFF2-40B4-BE49-F238E27FC236}">
                <a16:creationId xmlns:a16="http://schemas.microsoft.com/office/drawing/2014/main" id="{D13ED1BC-AE59-DFFD-1384-F4F7ECE2EA55}"/>
              </a:ext>
            </a:extLst>
          </p:cNvPr>
          <p:cNvSpPr/>
          <p:nvPr>
            <p:custDataLst>
              <p:tags r:id="rId41"/>
            </p:custDataLst>
          </p:nvPr>
        </p:nvSpPr>
        <p:spPr>
          <a:xfrm flipH="1">
            <a:off x="4516820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89" name="平行四边形 188">
            <a:extLst>
              <a:ext uri="{FF2B5EF4-FFF2-40B4-BE49-F238E27FC236}">
                <a16:creationId xmlns:a16="http://schemas.microsoft.com/office/drawing/2014/main" id="{C37F0B81-4AD0-A118-E829-779A0EB26330}"/>
              </a:ext>
            </a:extLst>
          </p:cNvPr>
          <p:cNvSpPr/>
          <p:nvPr>
            <p:custDataLst>
              <p:tags r:id="rId42"/>
            </p:custDataLst>
          </p:nvPr>
        </p:nvSpPr>
        <p:spPr>
          <a:xfrm flipH="1">
            <a:off x="4431642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90" name="平行四边形 189">
            <a:extLst>
              <a:ext uri="{FF2B5EF4-FFF2-40B4-BE49-F238E27FC236}">
                <a16:creationId xmlns:a16="http://schemas.microsoft.com/office/drawing/2014/main" id="{B76EAB1B-DC49-AF5C-F4D0-0954446B7546}"/>
              </a:ext>
            </a:extLst>
          </p:cNvPr>
          <p:cNvSpPr/>
          <p:nvPr>
            <p:custDataLst>
              <p:tags r:id="rId43"/>
            </p:custDataLst>
          </p:nvPr>
        </p:nvSpPr>
        <p:spPr>
          <a:xfrm flipH="1">
            <a:off x="4346481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91" name="平行四边形 190">
            <a:extLst>
              <a:ext uri="{FF2B5EF4-FFF2-40B4-BE49-F238E27FC236}">
                <a16:creationId xmlns:a16="http://schemas.microsoft.com/office/drawing/2014/main" id="{9964C843-B484-7248-8BBB-33395E0A0190}"/>
              </a:ext>
            </a:extLst>
          </p:cNvPr>
          <p:cNvSpPr/>
          <p:nvPr>
            <p:custDataLst>
              <p:tags r:id="rId44"/>
            </p:custDataLst>
          </p:nvPr>
        </p:nvSpPr>
        <p:spPr>
          <a:xfrm flipH="1">
            <a:off x="4261287" y="3385417"/>
            <a:ext cx="64750" cy="62081"/>
          </a:xfrm>
          <a:prstGeom prst="parallelogram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19380" algn="ctr" rotWithShape="0">
              <a:srgbClr val="65B4D5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85954" tIns="42977" rIns="85954" bIns="42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12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179" name="直接连接符 178">
            <a:extLst>
              <a:ext uri="{FF2B5EF4-FFF2-40B4-BE49-F238E27FC236}">
                <a16:creationId xmlns:a16="http://schemas.microsoft.com/office/drawing/2014/main" id="{2C3F6130-A5FE-6484-A6D0-DEDF367F28E9}"/>
              </a:ext>
            </a:extLst>
          </p:cNvPr>
          <p:cNvCxnSpPr>
            <a:cxnSpLocks/>
          </p:cNvCxnSpPr>
          <p:nvPr>
            <p:custDataLst>
              <p:tags r:id="rId45"/>
            </p:custDataLst>
          </p:nvPr>
        </p:nvCxnSpPr>
        <p:spPr>
          <a:xfrm flipH="1">
            <a:off x="6849569" y="3450446"/>
            <a:ext cx="860321" cy="0"/>
          </a:xfrm>
          <a:prstGeom prst="line">
            <a:avLst/>
          </a:prstGeom>
          <a:solidFill>
            <a:schemeClr val="accent1"/>
          </a:solidFill>
          <a:ln w="2984" cap="rnd" cmpd="sng" algn="ctr">
            <a:solidFill>
              <a:schemeClr val="accent1">
                <a:lumMod val="50000"/>
              </a:schemeClr>
            </a:solidFill>
            <a:prstDash val="solid"/>
            <a:round/>
          </a:ln>
          <a:effectLst>
            <a:outerShdw blurRad="167132" algn="ctr" rotWithShape="0">
              <a:srgbClr val="65B4D5">
                <a:alpha val="89000"/>
              </a:srgbClr>
            </a:outerShdw>
          </a:effectLst>
        </p:spPr>
      </p:cxnSp>
      <p:cxnSp>
        <p:nvCxnSpPr>
          <p:cNvPr id="180" name="直接连接符 179">
            <a:extLst>
              <a:ext uri="{FF2B5EF4-FFF2-40B4-BE49-F238E27FC236}">
                <a16:creationId xmlns:a16="http://schemas.microsoft.com/office/drawing/2014/main" id="{C79777AC-F904-BB67-A4A2-DC9507D6B2AA}"/>
              </a:ext>
            </a:extLst>
          </p:cNvPr>
          <p:cNvCxnSpPr>
            <a:cxnSpLocks/>
          </p:cNvCxnSpPr>
          <p:nvPr>
            <p:custDataLst>
              <p:tags r:id="rId46"/>
            </p:custDataLst>
          </p:nvPr>
        </p:nvCxnSpPr>
        <p:spPr>
          <a:xfrm>
            <a:off x="7709889" y="3450446"/>
            <a:ext cx="126866" cy="127617"/>
          </a:xfrm>
          <a:prstGeom prst="line">
            <a:avLst/>
          </a:prstGeom>
          <a:solidFill>
            <a:schemeClr val="accent1"/>
          </a:solidFill>
          <a:ln w="2984" cap="rnd" cmpd="sng" algn="ctr">
            <a:solidFill>
              <a:schemeClr val="accent1">
                <a:lumMod val="50000"/>
              </a:schemeClr>
            </a:solidFill>
            <a:prstDash val="solid"/>
            <a:round/>
          </a:ln>
          <a:effectLst>
            <a:outerShdw blurRad="167132" algn="ctr" rotWithShape="0">
              <a:srgbClr val="65B4D5">
                <a:alpha val="89000"/>
              </a:srgbClr>
            </a:outerShdw>
          </a:effectLst>
        </p:spPr>
      </p:cxnSp>
      <p:pic>
        <p:nvPicPr>
          <p:cNvPr id="174" name="图片 173">
            <a:extLst>
              <a:ext uri="{FF2B5EF4-FFF2-40B4-BE49-F238E27FC236}">
                <a16:creationId xmlns:a16="http://schemas.microsoft.com/office/drawing/2014/main" id="{15F743E1-7232-838B-0C98-AF52B6B811B2}"/>
              </a:ext>
            </a:extLst>
          </p:cNvPr>
          <p:cNvPicPr>
            <a:picLocks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1" b="11521"/>
          <a:stretch/>
        </p:blipFill>
        <p:spPr>
          <a:xfrm>
            <a:off x="4272724" y="3491270"/>
            <a:ext cx="3562038" cy="1822946"/>
          </a:xfrm>
          <a:prstGeom prst="snip2DiagRect">
            <a:avLst>
              <a:gd name="adj1" fmla="val 0"/>
              <a:gd name="adj2" fmla="val 7455"/>
            </a:avLst>
          </a:prstGeom>
          <a:blipFill>
            <a:blip r:embed="rId52"/>
            <a:srcRect/>
            <a:stretch>
              <a:fillRect l="-5724" r="-5724"/>
            </a:stretch>
          </a:blipFill>
          <a:ln w="11938" cap="flat" cmpd="sng" algn="ctr">
            <a:gradFill flip="none" rotWithShape="1">
              <a:gsLst>
                <a:gs pos="5000">
                  <a:srgbClr val="70B0F0"/>
                </a:gs>
                <a:gs pos="50000">
                  <a:srgbClr val="70B0F0">
                    <a:lumMod val="45000"/>
                    <a:lumOff val="55000"/>
                    <a:alpha val="0"/>
                  </a:srgbClr>
                </a:gs>
                <a:gs pos="100000">
                  <a:srgbClr val="70B0F0"/>
                </a:gs>
              </a:gsLst>
              <a:lin ang="2700000" scaled="1"/>
              <a:tileRect/>
            </a:gradFill>
            <a:prstDash val="solid"/>
            <a:miter lim="800000"/>
          </a:ln>
          <a:effectLst/>
        </p:spPr>
      </p:pic>
      <p:cxnSp>
        <p:nvCxnSpPr>
          <p:cNvPr id="177" name="直接连接符 176">
            <a:extLst>
              <a:ext uri="{FF2B5EF4-FFF2-40B4-BE49-F238E27FC236}">
                <a16:creationId xmlns:a16="http://schemas.microsoft.com/office/drawing/2014/main" id="{BF4790A7-DD24-BA48-41FC-2264B1E0C99F}"/>
              </a:ext>
            </a:extLst>
          </p:cNvPr>
          <p:cNvCxnSpPr>
            <a:cxnSpLocks/>
          </p:cNvCxnSpPr>
          <p:nvPr>
            <p:custDataLst>
              <p:tags r:id="rId47"/>
            </p:custDataLst>
          </p:nvPr>
        </p:nvCxnSpPr>
        <p:spPr>
          <a:xfrm flipV="1">
            <a:off x="4373827" y="5343797"/>
            <a:ext cx="860321" cy="0"/>
          </a:xfrm>
          <a:prstGeom prst="line">
            <a:avLst/>
          </a:prstGeom>
          <a:solidFill>
            <a:schemeClr val="accent1"/>
          </a:solidFill>
          <a:ln w="2984" cap="rnd" cmpd="sng" algn="ctr">
            <a:solidFill>
              <a:schemeClr val="accent1">
                <a:lumMod val="50000"/>
              </a:schemeClr>
            </a:solidFill>
            <a:prstDash val="solid"/>
            <a:round/>
          </a:ln>
          <a:effectLst>
            <a:outerShdw blurRad="167132" algn="ctr" rotWithShape="0">
              <a:srgbClr val="65B4D5">
                <a:alpha val="89000"/>
              </a:srgbClr>
            </a:outerShdw>
          </a:effectLst>
        </p:spPr>
      </p:cxnSp>
      <p:cxnSp>
        <p:nvCxnSpPr>
          <p:cNvPr id="178" name="直接连接符 177">
            <a:extLst>
              <a:ext uri="{FF2B5EF4-FFF2-40B4-BE49-F238E27FC236}">
                <a16:creationId xmlns:a16="http://schemas.microsoft.com/office/drawing/2014/main" id="{8F56DCCD-1B9C-6E15-F274-25760F564E43}"/>
              </a:ext>
            </a:extLst>
          </p:cNvPr>
          <p:cNvCxnSpPr>
            <a:cxnSpLocks/>
          </p:cNvCxnSpPr>
          <p:nvPr>
            <p:custDataLst>
              <p:tags r:id="rId48"/>
            </p:custDataLst>
          </p:nvPr>
        </p:nvCxnSpPr>
        <p:spPr>
          <a:xfrm flipH="1" flipV="1">
            <a:off x="4246961" y="5216180"/>
            <a:ext cx="126866" cy="127617"/>
          </a:xfrm>
          <a:prstGeom prst="line">
            <a:avLst/>
          </a:prstGeom>
          <a:solidFill>
            <a:schemeClr val="accent1"/>
          </a:solidFill>
          <a:ln w="2984" cap="rnd" cmpd="sng" algn="ctr">
            <a:solidFill>
              <a:schemeClr val="accent1">
                <a:lumMod val="50000"/>
              </a:schemeClr>
            </a:solidFill>
            <a:prstDash val="solid"/>
            <a:round/>
          </a:ln>
          <a:effectLst>
            <a:outerShdw blurRad="167132" algn="ctr" rotWithShape="0">
              <a:srgbClr val="65B4D5">
                <a:alpha val="89000"/>
              </a:srgbClr>
            </a:outerShdw>
          </a:effectLst>
        </p:spPr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7D40919F-2C01-7052-38BF-569C26B4FBAE}"/>
              </a:ext>
            </a:extLst>
          </p:cNvPr>
          <p:cNvSpPr txBox="1"/>
          <p:nvPr/>
        </p:nvSpPr>
        <p:spPr>
          <a:xfrm>
            <a:off x="875636" y="1364960"/>
            <a:ext cx="10440728" cy="1422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在这里输入你的正文，阐述与关键词标题相关的具体内容，若字数太多酌情先删减文案，再缩小字号。在这里输入你的正文，阐述与关键词标题相关的具体内容，若字数太多酌情先删减文案，再缩小字号。</a:t>
            </a: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4BADBF8-A99F-CA53-01A1-2F0FDA6376F8}"/>
              </a:ext>
            </a:extLst>
          </p:cNvPr>
          <p:cNvSpPr/>
          <p:nvPr/>
        </p:nvSpPr>
        <p:spPr>
          <a:xfrm>
            <a:off x="11483481" y="1882320"/>
            <a:ext cx="188493" cy="510153"/>
          </a:xfrm>
          <a:custGeom>
            <a:avLst/>
            <a:gdLst>
              <a:gd name="connsiteX0" fmla="*/ 861779 w 2878751"/>
              <a:gd name="connsiteY0" fmla="*/ 4803922 h 7791323"/>
              <a:gd name="connsiteX1" fmla="*/ 0 w 2878751"/>
              <a:gd name="connsiteY1" fmla="*/ 5956012 h 7791323"/>
              <a:gd name="connsiteX2" fmla="*/ 0 w 2878751"/>
              <a:gd name="connsiteY2" fmla="*/ 6701113 h 7791323"/>
              <a:gd name="connsiteX3" fmla="*/ 1102605 w 2878751"/>
              <a:gd name="connsiteY3" fmla="*/ 5231828 h 7791323"/>
              <a:gd name="connsiteX4" fmla="*/ 2878751 w 2878751"/>
              <a:gd name="connsiteY4" fmla="*/ 3942795 h 7791323"/>
              <a:gd name="connsiteX5" fmla="*/ 1505914 w 2878751"/>
              <a:gd name="connsiteY5" fmla="*/ 3942795 h 7791323"/>
              <a:gd name="connsiteX6" fmla="*/ 1012668 w 2878751"/>
              <a:gd name="connsiteY6" fmla="*/ 4602203 h 7791323"/>
              <a:gd name="connsiteX7" fmla="*/ 1375969 w 2878751"/>
              <a:gd name="connsiteY7" fmla="*/ 5247728 h 7791323"/>
              <a:gd name="connsiteX8" fmla="*/ 1373130 w 2878751"/>
              <a:gd name="connsiteY8" fmla="*/ 5249326 h 7791323"/>
              <a:gd name="connsiteX9" fmla="*/ 1375970 w 2878751"/>
              <a:gd name="connsiteY9" fmla="*/ 5251457 h 7791323"/>
              <a:gd name="connsiteX10" fmla="*/ 0 w 2878751"/>
              <a:gd name="connsiteY10" fmla="*/ 7085020 h 7791323"/>
              <a:gd name="connsiteX11" fmla="*/ 0 w 2878751"/>
              <a:gd name="connsiteY11" fmla="*/ 7791323 h 7791323"/>
              <a:gd name="connsiteX12" fmla="*/ 0 w 2878751"/>
              <a:gd name="connsiteY12" fmla="*/ 0 h 7791323"/>
              <a:gd name="connsiteX13" fmla="*/ 0 w 2878751"/>
              <a:gd name="connsiteY13" fmla="*/ 1835311 h 7791323"/>
              <a:gd name="connsiteX14" fmla="*/ 1505912 w 2878751"/>
              <a:gd name="connsiteY14" fmla="*/ 3848527 h 7791323"/>
              <a:gd name="connsiteX15" fmla="*/ 2878749 w 2878751"/>
              <a:gd name="connsiteY15" fmla="*/ 3848527 h 7791323"/>
              <a:gd name="connsiteX16" fmla="*/ 1298722 w 2878751"/>
              <a:gd name="connsiteY16" fmla="*/ 1736229 h 7791323"/>
              <a:gd name="connsiteX17" fmla="*/ 801029 w 2878751"/>
              <a:gd name="connsiteY17" fmla="*/ 1833203 h 7791323"/>
              <a:gd name="connsiteX18" fmla="*/ 1726462 w 2878751"/>
              <a:gd name="connsiteY18" fmla="*/ 3067884 h 7791323"/>
              <a:gd name="connsiteX19" fmla="*/ 1764886 w 2878751"/>
              <a:gd name="connsiteY19" fmla="*/ 3075642 h 7791323"/>
              <a:gd name="connsiteX20" fmla="*/ 1869503 w 2878751"/>
              <a:gd name="connsiteY20" fmla="*/ 3233472 h 7791323"/>
              <a:gd name="connsiteX21" fmla="*/ 1698212 w 2878751"/>
              <a:gd name="connsiteY21" fmla="*/ 3404763 h 7791323"/>
              <a:gd name="connsiteX22" fmla="*/ 1526921 w 2878751"/>
              <a:gd name="connsiteY22" fmla="*/ 3233472 h 7791323"/>
              <a:gd name="connsiteX23" fmla="*/ 1534493 w 2878751"/>
              <a:gd name="connsiteY23" fmla="*/ 3195968 h 7791323"/>
              <a:gd name="connsiteX24" fmla="*/ 462119 w 2878751"/>
              <a:gd name="connsiteY24" fmla="*/ 1765241 h 7791323"/>
              <a:gd name="connsiteX25" fmla="*/ 646503 w 2878751"/>
              <a:gd name="connsiteY25" fmla="*/ 1627039 h 7791323"/>
              <a:gd name="connsiteX26" fmla="*/ 647491 w 2878751"/>
              <a:gd name="connsiteY26" fmla="*/ 1628357 h 7791323"/>
              <a:gd name="connsiteX27" fmla="*/ 1145455 w 2878751"/>
              <a:gd name="connsiteY27" fmla="*/ 1531330 h 7791323"/>
              <a:gd name="connsiteX0-1" fmla="*/ 861779 w 2878751"/>
              <a:gd name="connsiteY0-2" fmla="*/ 4803922 h 7791323"/>
              <a:gd name="connsiteX1-3" fmla="*/ 0 w 2878751"/>
              <a:gd name="connsiteY1-4" fmla="*/ 5956012 h 7791323"/>
              <a:gd name="connsiteX2-5" fmla="*/ 0 w 2878751"/>
              <a:gd name="connsiteY2-6" fmla="*/ 6701113 h 7791323"/>
              <a:gd name="connsiteX3-7" fmla="*/ 1102605 w 2878751"/>
              <a:gd name="connsiteY3-8" fmla="*/ 5231828 h 7791323"/>
              <a:gd name="connsiteX4-9" fmla="*/ 861779 w 2878751"/>
              <a:gd name="connsiteY4-10" fmla="*/ 4803922 h 7791323"/>
              <a:gd name="connsiteX5-11" fmla="*/ 2878751 w 2878751"/>
              <a:gd name="connsiteY5-12" fmla="*/ 3942795 h 7791323"/>
              <a:gd name="connsiteX6-13" fmla="*/ 1505914 w 2878751"/>
              <a:gd name="connsiteY6-14" fmla="*/ 3942795 h 7791323"/>
              <a:gd name="connsiteX7-15" fmla="*/ 1012668 w 2878751"/>
              <a:gd name="connsiteY7-16" fmla="*/ 4602203 h 7791323"/>
              <a:gd name="connsiteX8-17" fmla="*/ 1375969 w 2878751"/>
              <a:gd name="connsiteY8-18" fmla="*/ 5247728 h 7791323"/>
              <a:gd name="connsiteX9-19" fmla="*/ 1373130 w 2878751"/>
              <a:gd name="connsiteY9-20" fmla="*/ 5249326 h 7791323"/>
              <a:gd name="connsiteX10-21" fmla="*/ 1375970 w 2878751"/>
              <a:gd name="connsiteY10-22" fmla="*/ 5251457 h 7791323"/>
              <a:gd name="connsiteX11-23" fmla="*/ 0 w 2878751"/>
              <a:gd name="connsiteY11-24" fmla="*/ 7085020 h 7791323"/>
              <a:gd name="connsiteX12-25" fmla="*/ 0 w 2878751"/>
              <a:gd name="connsiteY12-26" fmla="*/ 7791323 h 7791323"/>
              <a:gd name="connsiteX13-27" fmla="*/ 2878751 w 2878751"/>
              <a:gd name="connsiteY13-28" fmla="*/ 3942795 h 7791323"/>
              <a:gd name="connsiteX14-29" fmla="*/ 0 w 2878751"/>
              <a:gd name="connsiteY14-30" fmla="*/ 0 h 7791323"/>
              <a:gd name="connsiteX15-31" fmla="*/ 0 w 2878751"/>
              <a:gd name="connsiteY15-32" fmla="*/ 1835311 h 7791323"/>
              <a:gd name="connsiteX16-33" fmla="*/ 1505912 w 2878751"/>
              <a:gd name="connsiteY16-34" fmla="*/ 3848527 h 7791323"/>
              <a:gd name="connsiteX17-35" fmla="*/ 2878749 w 2878751"/>
              <a:gd name="connsiteY17-36" fmla="*/ 3848527 h 7791323"/>
              <a:gd name="connsiteX18-37" fmla="*/ 1298722 w 2878751"/>
              <a:gd name="connsiteY18-38" fmla="*/ 1736229 h 7791323"/>
              <a:gd name="connsiteX19-39" fmla="*/ 801029 w 2878751"/>
              <a:gd name="connsiteY19-40" fmla="*/ 1833203 h 7791323"/>
              <a:gd name="connsiteX20-41" fmla="*/ 1726462 w 2878751"/>
              <a:gd name="connsiteY20-42" fmla="*/ 3067884 h 7791323"/>
              <a:gd name="connsiteX21-43" fmla="*/ 1764886 w 2878751"/>
              <a:gd name="connsiteY21-44" fmla="*/ 3075642 h 7791323"/>
              <a:gd name="connsiteX22-45" fmla="*/ 1869503 w 2878751"/>
              <a:gd name="connsiteY22-46" fmla="*/ 3233472 h 7791323"/>
              <a:gd name="connsiteX23-47" fmla="*/ 1698212 w 2878751"/>
              <a:gd name="connsiteY23-48" fmla="*/ 3404763 h 7791323"/>
              <a:gd name="connsiteX24-49" fmla="*/ 1526921 w 2878751"/>
              <a:gd name="connsiteY24-50" fmla="*/ 3233472 h 7791323"/>
              <a:gd name="connsiteX25-51" fmla="*/ 1534493 w 2878751"/>
              <a:gd name="connsiteY25-52" fmla="*/ 3195968 h 7791323"/>
              <a:gd name="connsiteX26-53" fmla="*/ 392269 w 2878751"/>
              <a:gd name="connsiteY26-54" fmla="*/ 1673166 h 7791323"/>
              <a:gd name="connsiteX27-55" fmla="*/ 646503 w 2878751"/>
              <a:gd name="connsiteY27-56" fmla="*/ 1627039 h 7791323"/>
              <a:gd name="connsiteX28" fmla="*/ 647491 w 2878751"/>
              <a:gd name="connsiteY28" fmla="*/ 1628357 h 7791323"/>
              <a:gd name="connsiteX29" fmla="*/ 1145455 w 2878751"/>
              <a:gd name="connsiteY29" fmla="*/ 1531330 h 7791323"/>
              <a:gd name="connsiteX30" fmla="*/ 0 w 2878751"/>
              <a:gd name="connsiteY30" fmla="*/ 0 h 77913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878751" h="7791323">
                <a:moveTo>
                  <a:pt x="861779" y="4803922"/>
                </a:moveTo>
                <a:lnTo>
                  <a:pt x="0" y="5956012"/>
                </a:lnTo>
                <a:lnTo>
                  <a:pt x="0" y="6701113"/>
                </a:lnTo>
                <a:lnTo>
                  <a:pt x="1102605" y="5231828"/>
                </a:lnTo>
                <a:lnTo>
                  <a:pt x="861779" y="4803922"/>
                </a:lnTo>
                <a:close/>
                <a:moveTo>
                  <a:pt x="2878751" y="3942795"/>
                </a:moveTo>
                <a:lnTo>
                  <a:pt x="1505914" y="3942795"/>
                </a:lnTo>
                <a:lnTo>
                  <a:pt x="1012668" y="4602203"/>
                </a:lnTo>
                <a:lnTo>
                  <a:pt x="1375969" y="5247728"/>
                </a:lnTo>
                <a:lnTo>
                  <a:pt x="1373130" y="5249326"/>
                </a:lnTo>
                <a:lnTo>
                  <a:pt x="1375970" y="5251457"/>
                </a:lnTo>
                <a:lnTo>
                  <a:pt x="0" y="7085020"/>
                </a:lnTo>
                <a:lnTo>
                  <a:pt x="0" y="7791323"/>
                </a:lnTo>
                <a:lnTo>
                  <a:pt x="2878751" y="3942795"/>
                </a:lnTo>
                <a:close/>
                <a:moveTo>
                  <a:pt x="0" y="0"/>
                </a:moveTo>
                <a:lnTo>
                  <a:pt x="0" y="1835311"/>
                </a:lnTo>
                <a:lnTo>
                  <a:pt x="1505912" y="3848527"/>
                </a:lnTo>
                <a:lnTo>
                  <a:pt x="2878749" y="3848527"/>
                </a:lnTo>
                <a:lnTo>
                  <a:pt x="1298722" y="1736229"/>
                </a:lnTo>
                <a:lnTo>
                  <a:pt x="801029" y="1833203"/>
                </a:lnTo>
                <a:lnTo>
                  <a:pt x="1726462" y="3067884"/>
                </a:lnTo>
                <a:lnTo>
                  <a:pt x="1764886" y="3075642"/>
                </a:lnTo>
                <a:cubicBezTo>
                  <a:pt x="1826365" y="3101645"/>
                  <a:pt x="1869503" y="3162521"/>
                  <a:pt x="1869503" y="3233472"/>
                </a:cubicBezTo>
                <a:cubicBezTo>
                  <a:pt x="1869503" y="3328073"/>
                  <a:pt x="1792813" y="3404763"/>
                  <a:pt x="1698212" y="3404763"/>
                </a:cubicBezTo>
                <a:cubicBezTo>
                  <a:pt x="1603611" y="3404763"/>
                  <a:pt x="1526921" y="3328073"/>
                  <a:pt x="1526921" y="3233472"/>
                </a:cubicBezTo>
                <a:lnTo>
                  <a:pt x="1534493" y="3195968"/>
                </a:lnTo>
                <a:lnTo>
                  <a:pt x="392269" y="1673166"/>
                </a:lnTo>
                <a:lnTo>
                  <a:pt x="646503" y="1627039"/>
                </a:lnTo>
                <a:lnTo>
                  <a:pt x="647491" y="1628357"/>
                </a:lnTo>
                <a:lnTo>
                  <a:pt x="1145455" y="153133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210" name="任意多边形: 形状 209">
            <a:extLst>
              <a:ext uri="{FF2B5EF4-FFF2-40B4-BE49-F238E27FC236}">
                <a16:creationId xmlns:a16="http://schemas.microsoft.com/office/drawing/2014/main" id="{DBC2D039-B750-1BF7-B044-001630518EAB}"/>
              </a:ext>
            </a:extLst>
          </p:cNvPr>
          <p:cNvSpPr/>
          <p:nvPr/>
        </p:nvSpPr>
        <p:spPr>
          <a:xfrm flipH="1">
            <a:off x="564142" y="1882320"/>
            <a:ext cx="188493" cy="510153"/>
          </a:xfrm>
          <a:custGeom>
            <a:avLst/>
            <a:gdLst>
              <a:gd name="connsiteX0" fmla="*/ 861779 w 2878751"/>
              <a:gd name="connsiteY0" fmla="*/ 4803922 h 7791323"/>
              <a:gd name="connsiteX1" fmla="*/ 0 w 2878751"/>
              <a:gd name="connsiteY1" fmla="*/ 5956012 h 7791323"/>
              <a:gd name="connsiteX2" fmla="*/ 0 w 2878751"/>
              <a:gd name="connsiteY2" fmla="*/ 6701113 h 7791323"/>
              <a:gd name="connsiteX3" fmla="*/ 1102605 w 2878751"/>
              <a:gd name="connsiteY3" fmla="*/ 5231828 h 7791323"/>
              <a:gd name="connsiteX4" fmla="*/ 2878751 w 2878751"/>
              <a:gd name="connsiteY4" fmla="*/ 3942795 h 7791323"/>
              <a:gd name="connsiteX5" fmla="*/ 1505914 w 2878751"/>
              <a:gd name="connsiteY5" fmla="*/ 3942795 h 7791323"/>
              <a:gd name="connsiteX6" fmla="*/ 1012668 w 2878751"/>
              <a:gd name="connsiteY6" fmla="*/ 4602203 h 7791323"/>
              <a:gd name="connsiteX7" fmla="*/ 1375969 w 2878751"/>
              <a:gd name="connsiteY7" fmla="*/ 5247728 h 7791323"/>
              <a:gd name="connsiteX8" fmla="*/ 1373130 w 2878751"/>
              <a:gd name="connsiteY8" fmla="*/ 5249326 h 7791323"/>
              <a:gd name="connsiteX9" fmla="*/ 1375970 w 2878751"/>
              <a:gd name="connsiteY9" fmla="*/ 5251457 h 7791323"/>
              <a:gd name="connsiteX10" fmla="*/ 0 w 2878751"/>
              <a:gd name="connsiteY10" fmla="*/ 7085020 h 7791323"/>
              <a:gd name="connsiteX11" fmla="*/ 0 w 2878751"/>
              <a:gd name="connsiteY11" fmla="*/ 7791323 h 7791323"/>
              <a:gd name="connsiteX12" fmla="*/ 0 w 2878751"/>
              <a:gd name="connsiteY12" fmla="*/ 0 h 7791323"/>
              <a:gd name="connsiteX13" fmla="*/ 0 w 2878751"/>
              <a:gd name="connsiteY13" fmla="*/ 1835311 h 7791323"/>
              <a:gd name="connsiteX14" fmla="*/ 1505912 w 2878751"/>
              <a:gd name="connsiteY14" fmla="*/ 3848527 h 7791323"/>
              <a:gd name="connsiteX15" fmla="*/ 2878749 w 2878751"/>
              <a:gd name="connsiteY15" fmla="*/ 3848527 h 7791323"/>
              <a:gd name="connsiteX16" fmla="*/ 1298722 w 2878751"/>
              <a:gd name="connsiteY16" fmla="*/ 1736229 h 7791323"/>
              <a:gd name="connsiteX17" fmla="*/ 801029 w 2878751"/>
              <a:gd name="connsiteY17" fmla="*/ 1833203 h 7791323"/>
              <a:gd name="connsiteX18" fmla="*/ 1726462 w 2878751"/>
              <a:gd name="connsiteY18" fmla="*/ 3067884 h 7791323"/>
              <a:gd name="connsiteX19" fmla="*/ 1764886 w 2878751"/>
              <a:gd name="connsiteY19" fmla="*/ 3075642 h 7791323"/>
              <a:gd name="connsiteX20" fmla="*/ 1869503 w 2878751"/>
              <a:gd name="connsiteY20" fmla="*/ 3233472 h 7791323"/>
              <a:gd name="connsiteX21" fmla="*/ 1698212 w 2878751"/>
              <a:gd name="connsiteY21" fmla="*/ 3404763 h 7791323"/>
              <a:gd name="connsiteX22" fmla="*/ 1526921 w 2878751"/>
              <a:gd name="connsiteY22" fmla="*/ 3233472 h 7791323"/>
              <a:gd name="connsiteX23" fmla="*/ 1534493 w 2878751"/>
              <a:gd name="connsiteY23" fmla="*/ 3195968 h 7791323"/>
              <a:gd name="connsiteX24" fmla="*/ 462119 w 2878751"/>
              <a:gd name="connsiteY24" fmla="*/ 1765241 h 7791323"/>
              <a:gd name="connsiteX25" fmla="*/ 646503 w 2878751"/>
              <a:gd name="connsiteY25" fmla="*/ 1627039 h 7791323"/>
              <a:gd name="connsiteX26" fmla="*/ 647491 w 2878751"/>
              <a:gd name="connsiteY26" fmla="*/ 1628357 h 7791323"/>
              <a:gd name="connsiteX27" fmla="*/ 1145455 w 2878751"/>
              <a:gd name="connsiteY27" fmla="*/ 1531330 h 7791323"/>
              <a:gd name="connsiteX0-1" fmla="*/ 861779 w 2878751"/>
              <a:gd name="connsiteY0-2" fmla="*/ 4803922 h 7791323"/>
              <a:gd name="connsiteX1-3" fmla="*/ 0 w 2878751"/>
              <a:gd name="connsiteY1-4" fmla="*/ 5956012 h 7791323"/>
              <a:gd name="connsiteX2-5" fmla="*/ 0 w 2878751"/>
              <a:gd name="connsiteY2-6" fmla="*/ 6701113 h 7791323"/>
              <a:gd name="connsiteX3-7" fmla="*/ 1102605 w 2878751"/>
              <a:gd name="connsiteY3-8" fmla="*/ 5231828 h 7791323"/>
              <a:gd name="connsiteX4-9" fmla="*/ 861779 w 2878751"/>
              <a:gd name="connsiteY4-10" fmla="*/ 4803922 h 7791323"/>
              <a:gd name="connsiteX5-11" fmla="*/ 2878751 w 2878751"/>
              <a:gd name="connsiteY5-12" fmla="*/ 3942795 h 7791323"/>
              <a:gd name="connsiteX6-13" fmla="*/ 1505914 w 2878751"/>
              <a:gd name="connsiteY6-14" fmla="*/ 3942795 h 7791323"/>
              <a:gd name="connsiteX7-15" fmla="*/ 1012668 w 2878751"/>
              <a:gd name="connsiteY7-16" fmla="*/ 4602203 h 7791323"/>
              <a:gd name="connsiteX8-17" fmla="*/ 1375969 w 2878751"/>
              <a:gd name="connsiteY8-18" fmla="*/ 5247728 h 7791323"/>
              <a:gd name="connsiteX9-19" fmla="*/ 1373130 w 2878751"/>
              <a:gd name="connsiteY9-20" fmla="*/ 5249326 h 7791323"/>
              <a:gd name="connsiteX10-21" fmla="*/ 1375970 w 2878751"/>
              <a:gd name="connsiteY10-22" fmla="*/ 5251457 h 7791323"/>
              <a:gd name="connsiteX11-23" fmla="*/ 0 w 2878751"/>
              <a:gd name="connsiteY11-24" fmla="*/ 7085020 h 7791323"/>
              <a:gd name="connsiteX12-25" fmla="*/ 0 w 2878751"/>
              <a:gd name="connsiteY12-26" fmla="*/ 7791323 h 7791323"/>
              <a:gd name="connsiteX13-27" fmla="*/ 2878751 w 2878751"/>
              <a:gd name="connsiteY13-28" fmla="*/ 3942795 h 7791323"/>
              <a:gd name="connsiteX14-29" fmla="*/ 0 w 2878751"/>
              <a:gd name="connsiteY14-30" fmla="*/ 0 h 7791323"/>
              <a:gd name="connsiteX15-31" fmla="*/ 0 w 2878751"/>
              <a:gd name="connsiteY15-32" fmla="*/ 1835311 h 7791323"/>
              <a:gd name="connsiteX16-33" fmla="*/ 1505912 w 2878751"/>
              <a:gd name="connsiteY16-34" fmla="*/ 3848527 h 7791323"/>
              <a:gd name="connsiteX17-35" fmla="*/ 2878749 w 2878751"/>
              <a:gd name="connsiteY17-36" fmla="*/ 3848527 h 7791323"/>
              <a:gd name="connsiteX18-37" fmla="*/ 1298722 w 2878751"/>
              <a:gd name="connsiteY18-38" fmla="*/ 1736229 h 7791323"/>
              <a:gd name="connsiteX19-39" fmla="*/ 801029 w 2878751"/>
              <a:gd name="connsiteY19-40" fmla="*/ 1833203 h 7791323"/>
              <a:gd name="connsiteX20-41" fmla="*/ 1726462 w 2878751"/>
              <a:gd name="connsiteY20-42" fmla="*/ 3067884 h 7791323"/>
              <a:gd name="connsiteX21-43" fmla="*/ 1764886 w 2878751"/>
              <a:gd name="connsiteY21-44" fmla="*/ 3075642 h 7791323"/>
              <a:gd name="connsiteX22-45" fmla="*/ 1869503 w 2878751"/>
              <a:gd name="connsiteY22-46" fmla="*/ 3233472 h 7791323"/>
              <a:gd name="connsiteX23-47" fmla="*/ 1698212 w 2878751"/>
              <a:gd name="connsiteY23-48" fmla="*/ 3404763 h 7791323"/>
              <a:gd name="connsiteX24-49" fmla="*/ 1526921 w 2878751"/>
              <a:gd name="connsiteY24-50" fmla="*/ 3233472 h 7791323"/>
              <a:gd name="connsiteX25-51" fmla="*/ 1534493 w 2878751"/>
              <a:gd name="connsiteY25-52" fmla="*/ 3195968 h 7791323"/>
              <a:gd name="connsiteX26-53" fmla="*/ 392269 w 2878751"/>
              <a:gd name="connsiteY26-54" fmla="*/ 1673166 h 7791323"/>
              <a:gd name="connsiteX27-55" fmla="*/ 646503 w 2878751"/>
              <a:gd name="connsiteY27-56" fmla="*/ 1627039 h 7791323"/>
              <a:gd name="connsiteX28" fmla="*/ 647491 w 2878751"/>
              <a:gd name="connsiteY28" fmla="*/ 1628357 h 7791323"/>
              <a:gd name="connsiteX29" fmla="*/ 1145455 w 2878751"/>
              <a:gd name="connsiteY29" fmla="*/ 1531330 h 7791323"/>
              <a:gd name="connsiteX30" fmla="*/ 0 w 2878751"/>
              <a:gd name="connsiteY30" fmla="*/ 0 h 77913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878751" h="7791323">
                <a:moveTo>
                  <a:pt x="861779" y="4803922"/>
                </a:moveTo>
                <a:lnTo>
                  <a:pt x="0" y="5956012"/>
                </a:lnTo>
                <a:lnTo>
                  <a:pt x="0" y="6701113"/>
                </a:lnTo>
                <a:lnTo>
                  <a:pt x="1102605" y="5231828"/>
                </a:lnTo>
                <a:lnTo>
                  <a:pt x="861779" y="4803922"/>
                </a:lnTo>
                <a:close/>
                <a:moveTo>
                  <a:pt x="2878751" y="3942795"/>
                </a:moveTo>
                <a:lnTo>
                  <a:pt x="1505914" y="3942795"/>
                </a:lnTo>
                <a:lnTo>
                  <a:pt x="1012668" y="4602203"/>
                </a:lnTo>
                <a:lnTo>
                  <a:pt x="1375969" y="5247728"/>
                </a:lnTo>
                <a:lnTo>
                  <a:pt x="1373130" y="5249326"/>
                </a:lnTo>
                <a:lnTo>
                  <a:pt x="1375970" y="5251457"/>
                </a:lnTo>
                <a:lnTo>
                  <a:pt x="0" y="7085020"/>
                </a:lnTo>
                <a:lnTo>
                  <a:pt x="0" y="7791323"/>
                </a:lnTo>
                <a:lnTo>
                  <a:pt x="2878751" y="3942795"/>
                </a:lnTo>
                <a:close/>
                <a:moveTo>
                  <a:pt x="0" y="0"/>
                </a:moveTo>
                <a:lnTo>
                  <a:pt x="0" y="1835311"/>
                </a:lnTo>
                <a:lnTo>
                  <a:pt x="1505912" y="3848527"/>
                </a:lnTo>
                <a:lnTo>
                  <a:pt x="2878749" y="3848527"/>
                </a:lnTo>
                <a:lnTo>
                  <a:pt x="1298722" y="1736229"/>
                </a:lnTo>
                <a:lnTo>
                  <a:pt x="801029" y="1833203"/>
                </a:lnTo>
                <a:lnTo>
                  <a:pt x="1726462" y="3067884"/>
                </a:lnTo>
                <a:lnTo>
                  <a:pt x="1764886" y="3075642"/>
                </a:lnTo>
                <a:cubicBezTo>
                  <a:pt x="1826365" y="3101645"/>
                  <a:pt x="1869503" y="3162521"/>
                  <a:pt x="1869503" y="3233472"/>
                </a:cubicBezTo>
                <a:cubicBezTo>
                  <a:pt x="1869503" y="3328073"/>
                  <a:pt x="1792813" y="3404763"/>
                  <a:pt x="1698212" y="3404763"/>
                </a:cubicBezTo>
                <a:cubicBezTo>
                  <a:pt x="1603611" y="3404763"/>
                  <a:pt x="1526921" y="3328073"/>
                  <a:pt x="1526921" y="3233472"/>
                </a:cubicBezTo>
                <a:lnTo>
                  <a:pt x="1534493" y="3195968"/>
                </a:lnTo>
                <a:lnTo>
                  <a:pt x="392269" y="1673166"/>
                </a:lnTo>
                <a:lnTo>
                  <a:pt x="646503" y="1627039"/>
                </a:lnTo>
                <a:lnTo>
                  <a:pt x="647491" y="1628357"/>
                </a:lnTo>
                <a:lnTo>
                  <a:pt x="1145455" y="153133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E8ED5C06-5AE2-9576-D72C-728C27A106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产品介绍 </a:t>
            </a:r>
            <a:r>
              <a:rPr lang="en-US" altLang="zh-CN"/>
              <a:t>— </a:t>
            </a:r>
            <a:r>
              <a:rPr lang="zh-CN" altLang="en-US"/>
              <a:t>疾病现状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9978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jQ1YzIzMmIwOWEzOGE0NWY2ZWFiNmM1MmUwMTYzMDA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65480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65480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65480;#379794;#12625;#12798;#154094;#85146;#167389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65480;#379794;#12625;#12798;#154094;#85146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-2.147484E+09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-2.147484E+0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-2.147484E+0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-2.147484E+09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-2.147484E+09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-2.147484E+0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-2.147484E+09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-2.147484E+09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-2.147484E+09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-2.147484E+09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  <p:tag name="TEXTZ '" val="-2.147484E+09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-2.147484E+09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-2.147484E+09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-2.147484E+09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-2.147484E+09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-2.147484E+0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65480;#379794;#12625;#12798;#154094;#85146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-2.147484E+0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-2.147484E+09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-2.147484E+0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-2.147484E+09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-2.147484E+09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-2.147484E+09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  <p:tag name="TEXTZ '" val="-2.147484E+0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-2.147484E+09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65480;#379794;#12625;#12798;#154094;#85146;#167389;#153687;#56278;#67926;#136785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65480;#379794;#12625;#12798;#154094;#85146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65480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65480;#379794;#12625;#12798;#154094;#85146;#167389;#153687;#56424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65480;#379794;#12625;#12798;#154094;#85146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65480;#379794;#12625;#12798;#154094;#85146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65480;#379794;#12625;#12798;#154094;#85146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65480;#379794;#12625;#12798;#154094;#85146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65480;#374024;#374033;#167389;#55807;#56278;#85470;#369607;#167389;#153687;"/>
  <p:tag name="ISLIDE.PICTURE" val="#661847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65480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65480;#379794;#12625;#12798;#154094;#85146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65480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65480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65480;#379794;#12625;#12798;#154094;#85146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65480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65480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65480;#379794;#12625;#12798;#154094;#85146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65480;#379794;#12625;#12798;#154094;#85146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heme/theme1.xml><?xml version="1.0" encoding="utf-8"?>
<a:theme xmlns:a="http://schemas.openxmlformats.org/drawingml/2006/main" name="主题1">
  <a:themeElements>
    <a:clrScheme name="自定义 1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aghkl1hc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1" id="{0BAAF46F-E091-4082-B9C7-DF4157E1F22B}" vid="{9E22BFE8-06ED-4051-A13F-74CCB6CA8C7E}"/>
    </a:ext>
  </a:extLst>
</a:theme>
</file>

<file path=ppt/theme/theme2.xml><?xml version="1.0" encoding="utf-8"?>
<a:theme xmlns:a="http://schemas.openxmlformats.org/drawingml/2006/main" name="Office 主题​​">
  <a:themeElements>
    <a:clrScheme name="OfficePLU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3A00"/>
      </a:accent1>
      <a:accent2>
        <a:srgbClr val="404040"/>
      </a:accent2>
      <a:accent3>
        <a:srgbClr val="EF5B34"/>
      </a:accent3>
      <a:accent4>
        <a:srgbClr val="283B8F"/>
      </a:accent4>
      <a:accent5>
        <a:srgbClr val="1A9248"/>
      </a:accent5>
      <a:accent6>
        <a:srgbClr val="FBB04C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2079</TotalTime>
  <Words>2738</Words>
  <Application>Microsoft Office PowerPoint</Application>
  <PresentationFormat>宽屏</PresentationFormat>
  <Paragraphs>263</Paragraphs>
  <Slides>31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42" baseType="lpstr">
      <vt:lpstr>Arial</vt:lpstr>
      <vt:lpstr>Wingdings</vt:lpstr>
      <vt:lpstr>Microsoft YaHei Light</vt:lpstr>
      <vt:lpstr>Calibri</vt:lpstr>
      <vt:lpstr>微软雅黑</vt:lpstr>
      <vt:lpstr>等线</vt:lpstr>
      <vt:lpstr>微软雅黑</vt:lpstr>
      <vt:lpstr>思源黑体 CN Bold</vt:lpstr>
      <vt:lpstr>Source Han Serif CN</vt:lpstr>
      <vt:lpstr>主题1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Zhang</cp:lastModifiedBy>
  <cp:revision>779</cp:revision>
  <dcterms:created xsi:type="dcterms:W3CDTF">2019-06-19T02:08:00Z</dcterms:created>
  <dcterms:modified xsi:type="dcterms:W3CDTF">2022-08-06T09:46:17Z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2052-11.1.0.11636</vt:lpwstr>
  </property>
  <property fmtid="{D5CDD505-2E9C-101B-9397-08002B2CF9AE}" pid="3" name="ICV">
    <vt:lpwstr>A5D283F9300B480CA8393624EB901544</vt:lpwstr>
  </property>
</Properties>
</file>