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69" r:id="rId16"/>
    <p:sldId id="271" r:id="rId17"/>
    <p:sldId id="314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B815"/>
    <a:srgbClr val="BE9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558" y="720"/>
      </p:cViewPr>
      <p:guideLst>
        <p:guide orient="horz" pos="2160"/>
        <p:guide pos="4158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zh-CN" b="1" dirty="0">
                <a:solidFill>
                  <a:schemeClr val="bg1"/>
                </a:solidFill>
              </a:rPr>
              <a:t>请输入您的图表标题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20XX年</c:v>
                </c:pt>
                <c:pt idx="1">
                  <c:v>21XX年</c:v>
                </c:pt>
                <c:pt idx="2">
                  <c:v>22XX年</c:v>
                </c:pt>
                <c:pt idx="3">
                  <c:v>23XX年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C-4F8D-8ABE-7A1547CAF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销售额02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20XX年</c:v>
                </c:pt>
                <c:pt idx="1">
                  <c:v>21XX年</c:v>
                </c:pt>
                <c:pt idx="2">
                  <c:v>22XX年</c:v>
                </c:pt>
                <c:pt idx="3">
                  <c:v>23XX年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C-4F8D-8ABE-7A1547CAF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销售额03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20XX年</c:v>
                </c:pt>
                <c:pt idx="1">
                  <c:v>21XX年</c:v>
                </c:pt>
                <c:pt idx="2">
                  <c:v>22XX年</c:v>
                </c:pt>
                <c:pt idx="3">
                  <c:v>23XX年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CC-4F8D-8ABE-7A1547CAF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0522544"/>
        <c:axId val="370514224"/>
        <c:axId val="0"/>
      </c:bar3DChart>
      <c:catAx>
        <c:axId val="37052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370514224"/>
        <c:crosses val="autoZero"/>
        <c:auto val="1"/>
        <c:lblAlgn val="ctr"/>
        <c:lblOffset val="100"/>
        <c:noMultiLvlLbl val="0"/>
      </c:catAx>
      <c:valAx>
        <c:axId val="37051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37052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915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zh-CN" b="1" dirty="0">
                <a:solidFill>
                  <a:schemeClr val="bg1"/>
                </a:solidFill>
              </a:rPr>
              <a:t>请输入您的图表标题</a:t>
            </a:r>
          </a:p>
        </c:rich>
      </c:tx>
      <c:layout>
        <c:manualLayout>
          <c:xMode val="edge"/>
          <c:yMode val="edge"/>
          <c:x val="0.33799876633020542"/>
          <c:y val="2.7056346806576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915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销售额01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63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69-4CB6-8B61-CB4B397E25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869-4CB6-8B61-CB4B397E25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69-4CB6-8B61-CB4B397E25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5.0646068626259158E-2"/>
                  <c:y val="-0.124981427416413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69-4CB6-8B61-CB4B397E257B}"/>
                </c:ext>
              </c:extLst>
            </c:dLbl>
            <c:dLbl>
              <c:idx val="3"/>
              <c:layout>
                <c:manualLayout>
                  <c:x val="1.6337441492341422E-2"/>
                  <c:y val="-1.715431356695874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69-4CB6-8B61-CB4B397E257B}"/>
                </c:ext>
              </c:extLst>
            </c:dLbl>
            <c:spPr>
              <a:noFill/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69-4CB6-8B61-CB4B397E25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销售额02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3.6</c:v>
                </c:pt>
                <c:pt idx="2">
                  <c:v>9.3000000000000007</c:v>
                </c:pt>
                <c:pt idx="3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69-4CB6-8B61-CB4B397E25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销售额03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69-4CB6-8B61-CB4B397E25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zh-CN"/>
              <a:t>个人能力分析</a:t>
            </a:r>
          </a:p>
        </c:rich>
      </c:tx>
      <c:layout>
        <c:manualLayout>
          <c:xMode val="edge"/>
          <c:yMode val="edge"/>
          <c:x val="0.3828125"/>
          <c:y val="3.04687481256921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能力值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办事能力</c:v>
                </c:pt>
                <c:pt idx="1">
                  <c:v>沟通能力</c:v>
                </c:pt>
                <c:pt idx="2">
                  <c:v>完成质量</c:v>
                </c:pt>
                <c:pt idx="3">
                  <c:v>协作能力</c:v>
                </c:pt>
                <c:pt idx="4">
                  <c:v>组织能力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</c:v>
                </c:pt>
                <c:pt idx="1">
                  <c:v>60</c:v>
                </c:pt>
                <c:pt idx="2">
                  <c:v>50</c:v>
                </c:pt>
                <c:pt idx="3">
                  <c:v>55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7-4A13-91D3-36F3194B57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2186687"/>
        <c:axId val="542184607"/>
      </c:radarChart>
      <c:catAx>
        <c:axId val="54218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542184607"/>
        <c:crosses val="autoZero"/>
        <c:auto val="1"/>
        <c:lblAlgn val="ctr"/>
        <c:lblOffset val="100"/>
        <c:noMultiLvlLbl val="0"/>
      </c:catAx>
      <c:valAx>
        <c:axId val="542184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542186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黑色 3D 波纹图案">
            <a:extLst>
              <a:ext uri="{FF2B5EF4-FFF2-40B4-BE49-F238E27FC236}">
                <a16:creationId xmlns:a16="http://schemas.microsoft.com/office/drawing/2014/main" id="{FEA21E27-08E1-DD09-B9FB-EC10E2E55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8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深色曲线抽象背景">
            <a:extLst>
              <a:ext uri="{FF2B5EF4-FFF2-40B4-BE49-F238E27FC236}">
                <a16:creationId xmlns:a16="http://schemas.microsoft.com/office/drawing/2014/main" id="{511732A7-0FC7-DCF1-4438-935433DD6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深色曲线抽象背景">
            <a:extLst>
              <a:ext uri="{FF2B5EF4-FFF2-40B4-BE49-F238E27FC236}">
                <a16:creationId xmlns:a16="http://schemas.microsoft.com/office/drawing/2014/main" id="{511732A7-0FC7-DCF1-4438-935433DD6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9D12E63-6BA8-5287-B389-33B0D54ED075}"/>
              </a:ext>
            </a:extLst>
          </p:cNvPr>
          <p:cNvSpPr/>
          <p:nvPr userDrawn="1"/>
        </p:nvSpPr>
        <p:spPr>
          <a:xfrm>
            <a:off x="149629" y="2053309"/>
            <a:ext cx="12042371" cy="3026691"/>
          </a:xfrm>
          <a:prstGeom prst="rect">
            <a:avLst/>
          </a:prstGeom>
          <a:solidFill>
            <a:srgbClr val="E5B81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47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麦克风纹理特写">
            <a:extLst>
              <a:ext uri="{FF2B5EF4-FFF2-40B4-BE49-F238E27FC236}">
                <a16:creationId xmlns:a16="http://schemas.microsoft.com/office/drawing/2014/main" id="{1360C807-B5BE-A055-C4D5-5710E6D0E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F97CA71-1527-9484-B2F7-2D1D73C51291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0D5864-2E6D-F677-FEC6-775BCA11E1B0}"/>
              </a:ext>
            </a:extLst>
          </p:cNvPr>
          <p:cNvGrpSpPr/>
          <p:nvPr userDrawn="1"/>
        </p:nvGrpSpPr>
        <p:grpSpPr>
          <a:xfrm>
            <a:off x="604301" y="443757"/>
            <a:ext cx="516833" cy="571944"/>
            <a:chOff x="596350" y="382134"/>
            <a:chExt cx="741840" cy="820944"/>
          </a:xfrm>
        </p:grpSpPr>
        <p:sp>
          <p:nvSpPr>
            <p:cNvPr id="11" name="图形 9">
              <a:extLst>
                <a:ext uri="{FF2B5EF4-FFF2-40B4-BE49-F238E27FC236}">
                  <a16:creationId xmlns:a16="http://schemas.microsoft.com/office/drawing/2014/main" id="{5F095DEE-C6F2-E8C1-2086-A99CB6ACE4B1}"/>
                </a:ext>
              </a:extLst>
            </p:cNvPr>
            <p:cNvSpPr/>
            <p:nvPr/>
          </p:nvSpPr>
          <p:spPr>
            <a:xfrm rot="16200000">
              <a:off x="602186" y="462702"/>
              <a:ext cx="730164" cy="659809"/>
            </a:xfrm>
            <a:custGeom>
              <a:avLst/>
              <a:gdLst>
                <a:gd name="connsiteX0" fmla="*/ 4544385 w 6681716"/>
                <a:gd name="connsiteY0" fmla="*/ 1879 h 6037896"/>
                <a:gd name="connsiteX1" fmla="*/ 2141704 w 6681716"/>
                <a:gd name="connsiteY1" fmla="*/ 1879 h 6037896"/>
                <a:gd name="connsiteX2" fmla="*/ 1329222 w 6681716"/>
                <a:gd name="connsiteY2" fmla="*/ 470985 h 6037896"/>
                <a:gd name="connsiteX3" fmla="*/ 127834 w 6681716"/>
                <a:gd name="connsiteY3" fmla="*/ 2551721 h 6037896"/>
                <a:gd name="connsiteX4" fmla="*/ 127834 w 6681716"/>
                <a:gd name="connsiteY4" fmla="*/ 3489934 h 6037896"/>
                <a:gd name="connsiteX5" fmla="*/ 1329222 w 6681716"/>
                <a:gd name="connsiteY5" fmla="*/ 5570670 h 6037896"/>
                <a:gd name="connsiteX6" fmla="*/ 2141704 w 6681716"/>
                <a:gd name="connsiteY6" fmla="*/ 6039776 h 6037896"/>
                <a:gd name="connsiteX7" fmla="*/ 4544385 w 6681716"/>
                <a:gd name="connsiteY7" fmla="*/ 6039776 h 6037896"/>
                <a:gd name="connsiteX8" fmla="*/ 5356868 w 6681716"/>
                <a:gd name="connsiteY8" fmla="*/ 5570670 h 6037896"/>
                <a:gd name="connsiteX9" fmla="*/ 6558161 w 6681716"/>
                <a:gd name="connsiteY9" fmla="*/ 3489934 h 6037896"/>
                <a:gd name="connsiteX10" fmla="*/ 6558161 w 6681716"/>
                <a:gd name="connsiteY10" fmla="*/ 2551721 h 6037896"/>
                <a:gd name="connsiteX11" fmla="*/ 5356868 w 6681716"/>
                <a:gd name="connsiteY11" fmla="*/ 470985 h 6037896"/>
                <a:gd name="connsiteX12" fmla="*/ 4544385 w 6681716"/>
                <a:gd name="connsiteY12" fmla="*/ 1879 h 603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81716" h="6037896">
                  <a:moveTo>
                    <a:pt x="4544385" y="1879"/>
                  </a:moveTo>
                  <a:lnTo>
                    <a:pt x="2141704" y="1879"/>
                  </a:lnTo>
                  <a:cubicBezTo>
                    <a:pt x="1806520" y="1879"/>
                    <a:pt x="1496766" y="180662"/>
                    <a:pt x="1329222" y="470985"/>
                  </a:cubicBezTo>
                  <a:lnTo>
                    <a:pt x="127834" y="2551721"/>
                  </a:lnTo>
                  <a:cubicBezTo>
                    <a:pt x="-39712" y="2842043"/>
                    <a:pt x="-39712" y="3199612"/>
                    <a:pt x="127834" y="3489934"/>
                  </a:cubicBezTo>
                  <a:lnTo>
                    <a:pt x="1329222" y="5570670"/>
                  </a:lnTo>
                  <a:cubicBezTo>
                    <a:pt x="1496766" y="5860992"/>
                    <a:pt x="1806520" y="6039776"/>
                    <a:pt x="2141704" y="6039776"/>
                  </a:cubicBezTo>
                  <a:lnTo>
                    <a:pt x="4544385" y="6039776"/>
                  </a:lnTo>
                  <a:cubicBezTo>
                    <a:pt x="4879571" y="6039776"/>
                    <a:pt x="5189324" y="5860992"/>
                    <a:pt x="5356868" y="5570670"/>
                  </a:cubicBezTo>
                  <a:lnTo>
                    <a:pt x="6558161" y="3489934"/>
                  </a:lnTo>
                  <a:cubicBezTo>
                    <a:pt x="6725801" y="3199707"/>
                    <a:pt x="6725801" y="2841948"/>
                    <a:pt x="6558161" y="2551721"/>
                  </a:cubicBezTo>
                  <a:lnTo>
                    <a:pt x="5356868" y="470985"/>
                  </a:lnTo>
                  <a:cubicBezTo>
                    <a:pt x="5189324" y="180662"/>
                    <a:pt x="4879571" y="1879"/>
                    <a:pt x="4544385" y="1879"/>
                  </a:cubicBezTo>
                  <a:close/>
                </a:path>
              </a:pathLst>
            </a:custGeom>
            <a:gradFill>
              <a:gsLst>
                <a:gs pos="0">
                  <a:srgbClr val="E5B815">
                    <a:alpha val="34000"/>
                  </a:srgbClr>
                </a:gs>
                <a:gs pos="100000">
                  <a:srgbClr val="E5B815">
                    <a:alpha val="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图形 9">
              <a:extLst>
                <a:ext uri="{FF2B5EF4-FFF2-40B4-BE49-F238E27FC236}">
                  <a16:creationId xmlns:a16="http://schemas.microsoft.com/office/drawing/2014/main" id="{E8C15DF5-000C-C66F-7BCA-81FE136F3773}"/>
                </a:ext>
              </a:extLst>
            </p:cNvPr>
            <p:cNvSpPr/>
            <p:nvPr userDrawn="1"/>
          </p:nvSpPr>
          <p:spPr>
            <a:xfrm rot="16200000">
              <a:off x="556798" y="421686"/>
              <a:ext cx="820944" cy="741840"/>
            </a:xfrm>
            <a:custGeom>
              <a:avLst/>
              <a:gdLst>
                <a:gd name="connsiteX0" fmla="*/ 4544385 w 6681716"/>
                <a:gd name="connsiteY0" fmla="*/ 1879 h 6037896"/>
                <a:gd name="connsiteX1" fmla="*/ 2141704 w 6681716"/>
                <a:gd name="connsiteY1" fmla="*/ 1879 h 6037896"/>
                <a:gd name="connsiteX2" fmla="*/ 1329222 w 6681716"/>
                <a:gd name="connsiteY2" fmla="*/ 470985 h 6037896"/>
                <a:gd name="connsiteX3" fmla="*/ 127834 w 6681716"/>
                <a:gd name="connsiteY3" fmla="*/ 2551721 h 6037896"/>
                <a:gd name="connsiteX4" fmla="*/ 127834 w 6681716"/>
                <a:gd name="connsiteY4" fmla="*/ 3489934 h 6037896"/>
                <a:gd name="connsiteX5" fmla="*/ 1329222 w 6681716"/>
                <a:gd name="connsiteY5" fmla="*/ 5570670 h 6037896"/>
                <a:gd name="connsiteX6" fmla="*/ 2141704 w 6681716"/>
                <a:gd name="connsiteY6" fmla="*/ 6039776 h 6037896"/>
                <a:gd name="connsiteX7" fmla="*/ 4544385 w 6681716"/>
                <a:gd name="connsiteY7" fmla="*/ 6039776 h 6037896"/>
                <a:gd name="connsiteX8" fmla="*/ 5356868 w 6681716"/>
                <a:gd name="connsiteY8" fmla="*/ 5570670 h 6037896"/>
                <a:gd name="connsiteX9" fmla="*/ 6558161 w 6681716"/>
                <a:gd name="connsiteY9" fmla="*/ 3489934 h 6037896"/>
                <a:gd name="connsiteX10" fmla="*/ 6558161 w 6681716"/>
                <a:gd name="connsiteY10" fmla="*/ 2551721 h 6037896"/>
                <a:gd name="connsiteX11" fmla="*/ 5356868 w 6681716"/>
                <a:gd name="connsiteY11" fmla="*/ 470985 h 6037896"/>
                <a:gd name="connsiteX12" fmla="*/ 4544385 w 6681716"/>
                <a:gd name="connsiteY12" fmla="*/ 1879 h 603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81716" h="6037896">
                  <a:moveTo>
                    <a:pt x="4544385" y="1879"/>
                  </a:moveTo>
                  <a:lnTo>
                    <a:pt x="2141704" y="1879"/>
                  </a:lnTo>
                  <a:cubicBezTo>
                    <a:pt x="1806520" y="1879"/>
                    <a:pt x="1496766" y="180662"/>
                    <a:pt x="1329222" y="470985"/>
                  </a:cubicBezTo>
                  <a:lnTo>
                    <a:pt x="127834" y="2551721"/>
                  </a:lnTo>
                  <a:cubicBezTo>
                    <a:pt x="-39712" y="2842043"/>
                    <a:pt x="-39712" y="3199612"/>
                    <a:pt x="127834" y="3489934"/>
                  </a:cubicBezTo>
                  <a:lnTo>
                    <a:pt x="1329222" y="5570670"/>
                  </a:lnTo>
                  <a:cubicBezTo>
                    <a:pt x="1496766" y="5860992"/>
                    <a:pt x="1806520" y="6039776"/>
                    <a:pt x="2141704" y="6039776"/>
                  </a:cubicBezTo>
                  <a:lnTo>
                    <a:pt x="4544385" y="6039776"/>
                  </a:lnTo>
                  <a:cubicBezTo>
                    <a:pt x="4879571" y="6039776"/>
                    <a:pt x="5189324" y="5860992"/>
                    <a:pt x="5356868" y="5570670"/>
                  </a:cubicBezTo>
                  <a:lnTo>
                    <a:pt x="6558161" y="3489934"/>
                  </a:lnTo>
                  <a:cubicBezTo>
                    <a:pt x="6725801" y="3199707"/>
                    <a:pt x="6725801" y="2841948"/>
                    <a:pt x="6558161" y="2551721"/>
                  </a:cubicBezTo>
                  <a:lnTo>
                    <a:pt x="5356868" y="470985"/>
                  </a:lnTo>
                  <a:cubicBezTo>
                    <a:pt x="5189324" y="180662"/>
                    <a:pt x="4879571" y="1879"/>
                    <a:pt x="4544385" y="1879"/>
                  </a:cubicBezTo>
                  <a:close/>
                </a:path>
              </a:pathLst>
            </a:custGeom>
            <a:noFill/>
            <a:ln w="9525" cap="flat">
              <a:gradFill>
                <a:gsLst>
                  <a:gs pos="0">
                    <a:srgbClr val="E5B815"/>
                  </a:gs>
                  <a:gs pos="100000">
                    <a:srgbClr val="E5B815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" name="文本占位符 14">
            <a:extLst>
              <a:ext uri="{FF2B5EF4-FFF2-40B4-BE49-F238E27FC236}">
                <a16:creationId xmlns:a16="http://schemas.microsoft.com/office/drawing/2014/main" id="{346045B5-06E2-81D0-E433-FC1A8CCCD4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7465" y="538135"/>
            <a:ext cx="2987880" cy="3815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E5B815"/>
                </a:solidFill>
              </a:defRPr>
            </a:lvl1pPr>
          </a:lstStyle>
          <a:p>
            <a:pPr lvl="0"/>
            <a:r>
              <a:rPr lang="zh-CN" altLang="en-US" dirty="0"/>
              <a:t>在此处输入您的标题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6030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碳线纹理背景">
            <a:extLst>
              <a:ext uri="{FF2B5EF4-FFF2-40B4-BE49-F238E27FC236}">
                <a16:creationId xmlns:a16="http://schemas.microsoft.com/office/drawing/2014/main" id="{6A9B88A9-D6E8-8A1F-3F41-B96EFAB5C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0C193C-9587-0D5E-4027-6BC1FEF5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E53AB-2FAA-431E-8322-5DF161C32C2F}" type="datetimeFigureOut">
              <a:rPr lang="zh-CN" altLang="en-US" smtClean="0"/>
              <a:t>2022/6/22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2B410D-E0CF-D968-878B-9625452F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77A9E8-C85B-310A-2C84-1BC4DB6F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4780-7B2C-48BB-857E-456A1F103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9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31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A8A993-D4C2-B882-3AAD-F2816334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1A83A5-CB80-2454-1BD2-24178A63D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C05E0-AF05-B3D1-1791-CDAD7D4EE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E53AB-2FAA-431E-8322-5DF161C32C2F}" type="datetimeFigureOut">
              <a:rPr lang="zh-CN" altLang="en-US" smtClean="0"/>
              <a:t>2022/6/22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AC05D-689C-ACC3-8B29-7AD9BF7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35566B-23B3-97F6-5793-7320E6DAE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A4780-7B2C-48BB-857E-456A1F103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1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5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0C2EEEE-5191-FBC7-0C8D-011426FEF7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Arial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B84E90-21F3-FAB1-B9DA-7F2EB9669854}"/>
              </a:ext>
            </a:extLst>
          </p:cNvPr>
          <p:cNvSpPr/>
          <p:nvPr/>
        </p:nvSpPr>
        <p:spPr>
          <a:xfrm>
            <a:off x="0" y="1567090"/>
            <a:ext cx="12192000" cy="34981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F7E0872-F3C6-F1F1-3D2E-F6C074EA0698}"/>
              </a:ext>
            </a:extLst>
          </p:cNvPr>
          <p:cNvCxnSpPr/>
          <p:nvPr/>
        </p:nvCxnSpPr>
        <p:spPr>
          <a:xfrm>
            <a:off x="95693" y="1567090"/>
            <a:ext cx="12096307" cy="0"/>
          </a:xfrm>
          <a:prstGeom prst="line">
            <a:avLst/>
          </a:prstGeom>
          <a:ln>
            <a:gradFill flip="none" rotWithShape="1">
              <a:gsLst>
                <a:gs pos="40887">
                  <a:srgbClr val="D9AE14"/>
                </a:gs>
                <a:gs pos="0">
                  <a:srgbClr val="BE9912">
                    <a:alpha val="0"/>
                  </a:srgbClr>
                </a:gs>
                <a:gs pos="59000">
                  <a:srgbClr val="E5B815"/>
                </a:gs>
                <a:gs pos="100000">
                  <a:srgbClr val="BE991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24DD2D5-FD2A-C4BD-8B5A-34DE84F81D3B}"/>
              </a:ext>
            </a:extLst>
          </p:cNvPr>
          <p:cNvCxnSpPr/>
          <p:nvPr/>
        </p:nvCxnSpPr>
        <p:spPr>
          <a:xfrm>
            <a:off x="95693" y="5065201"/>
            <a:ext cx="12096307" cy="0"/>
          </a:xfrm>
          <a:prstGeom prst="line">
            <a:avLst/>
          </a:prstGeom>
          <a:ln>
            <a:gradFill flip="none" rotWithShape="1">
              <a:gsLst>
                <a:gs pos="40887">
                  <a:srgbClr val="D9AE14"/>
                </a:gs>
                <a:gs pos="0">
                  <a:srgbClr val="BE9912">
                    <a:alpha val="0"/>
                  </a:srgbClr>
                </a:gs>
                <a:gs pos="59000">
                  <a:srgbClr val="E5B815"/>
                </a:gs>
                <a:gs pos="100000">
                  <a:srgbClr val="BE991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DAC85A5D-FE3B-BD24-6506-B1194D48428B}"/>
              </a:ext>
            </a:extLst>
          </p:cNvPr>
          <p:cNvSpPr txBox="1"/>
          <p:nvPr/>
        </p:nvSpPr>
        <p:spPr>
          <a:xfrm>
            <a:off x="1983336" y="2539362"/>
            <a:ext cx="8225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黑金高端商务风</a:t>
            </a:r>
            <a:r>
              <a:rPr lang="en-US" altLang="zh-CN" sz="5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PPT</a:t>
            </a:r>
            <a:r>
              <a:rPr lang="zh-CN" altLang="en-US" sz="5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模板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306D46C-3368-4768-8F37-9E9A08592641}"/>
              </a:ext>
            </a:extLst>
          </p:cNvPr>
          <p:cNvSpPr txBox="1"/>
          <p:nvPr/>
        </p:nvSpPr>
        <p:spPr>
          <a:xfrm>
            <a:off x="2706439" y="3471179"/>
            <a:ext cx="6624085" cy="91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050" dirty="0">
                <a:solidFill>
                  <a:schemeClr val="bg1">
                    <a:alpha val="47000"/>
                  </a:schemeClr>
                </a:solidFill>
                <a:cs typeface="+mn-ea"/>
                <a:sym typeface="+mn-l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1050" dirty="0" err="1">
                <a:solidFill>
                  <a:schemeClr val="bg1">
                    <a:alpha val="47000"/>
                  </a:schemeClr>
                </a:solidFill>
                <a:cs typeface="+mn-ea"/>
                <a:sym typeface="+mn-lt"/>
              </a:rPr>
              <a:t>urna.Nunc</a:t>
            </a:r>
            <a:r>
              <a:rPr lang="en-US" altLang="zh-CN" sz="1050" dirty="0">
                <a:solidFill>
                  <a:schemeClr val="bg1">
                    <a:alpha val="47000"/>
                  </a:schemeClr>
                </a:solidFill>
                <a:cs typeface="+mn-ea"/>
                <a:sym typeface="+mn-lt"/>
              </a:rPr>
              <a:t> viverra imperdiet enim. Fusce est. Vivamus a </a:t>
            </a:r>
            <a:r>
              <a:rPr lang="en-US" altLang="zh-CN" sz="1050" dirty="0" err="1">
                <a:solidFill>
                  <a:schemeClr val="bg1">
                    <a:alpha val="47000"/>
                  </a:schemeClr>
                </a:solidFill>
                <a:cs typeface="+mn-ea"/>
                <a:sym typeface="+mn-lt"/>
              </a:rPr>
              <a:t>tellus.Pellentesque</a:t>
            </a:r>
            <a:r>
              <a:rPr lang="en-US" altLang="zh-CN" sz="1050" dirty="0">
                <a:solidFill>
                  <a:schemeClr val="bg1">
                    <a:alpha val="47000"/>
                  </a:schemeClr>
                </a:solidFill>
                <a:cs typeface="+mn-ea"/>
                <a:sym typeface="+mn-lt"/>
              </a:rPr>
              <a:t> habitant morbi tristique senectus et netus et malesuada fames ac turpis egestas. Proin pharetra nonummy pede. Mauris et </a:t>
            </a:r>
            <a:r>
              <a:rPr lang="en-US" altLang="zh-CN" sz="1050" dirty="0" err="1">
                <a:solidFill>
                  <a:schemeClr val="bg1">
                    <a:alpha val="47000"/>
                  </a:schemeClr>
                </a:solidFill>
                <a:cs typeface="+mn-ea"/>
                <a:sym typeface="+mn-lt"/>
              </a:rPr>
              <a:t>orci</a:t>
            </a:r>
            <a:r>
              <a:rPr lang="en-US" altLang="zh-CN" sz="1050" dirty="0">
                <a:solidFill>
                  <a:schemeClr val="bg1">
                    <a:alpha val="47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pic>
        <p:nvPicPr>
          <p:cNvPr id="13" name="图形 12" descr="秒表 50% 轮廓">
            <a:extLst>
              <a:ext uri="{FF2B5EF4-FFF2-40B4-BE49-F238E27FC236}">
                <a16:creationId xmlns:a16="http://schemas.microsoft.com/office/drawing/2014/main" id="{17A0CB6E-25ED-794D-6B5D-8DF77FB8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0952" y="4497133"/>
            <a:ext cx="290802" cy="290802"/>
          </a:xfrm>
          <a:prstGeom prst="rect">
            <a:avLst/>
          </a:prstGeom>
        </p:spPr>
      </p:pic>
      <p:pic>
        <p:nvPicPr>
          <p:cNvPr id="15" name="图形 14" descr="男性形象 轮廓">
            <a:extLst>
              <a:ext uri="{FF2B5EF4-FFF2-40B4-BE49-F238E27FC236}">
                <a16:creationId xmlns:a16="http://schemas.microsoft.com/office/drawing/2014/main" id="{619F942A-973F-6652-ADDB-F535B7B6D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9277" y="4497133"/>
            <a:ext cx="290802" cy="29080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7E63216-FF3B-B2F7-FC7F-EE068DB6B4D8}"/>
              </a:ext>
            </a:extLst>
          </p:cNvPr>
          <p:cNvSpPr txBox="1"/>
          <p:nvPr/>
        </p:nvSpPr>
        <p:spPr>
          <a:xfrm>
            <a:off x="4230079" y="4480158"/>
            <a:ext cx="1865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E5B815"/>
                </a:solidFill>
                <a:cs typeface="+mn-ea"/>
                <a:sym typeface="+mn-lt"/>
              </a:rPr>
              <a:t>汇报人：</a:t>
            </a:r>
            <a:r>
              <a:rPr lang="en-US" altLang="zh-CN" sz="1400" dirty="0" err="1">
                <a:solidFill>
                  <a:srgbClr val="E5B815"/>
                </a:solidFill>
                <a:cs typeface="+mn-ea"/>
                <a:sym typeface="+mn-lt"/>
              </a:rPr>
              <a:t>officePLUS</a:t>
            </a:r>
            <a:endParaRPr lang="zh-CN" altLang="en-US" sz="14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A0134DC-8AB2-260A-AEE0-C7958E271542}"/>
              </a:ext>
            </a:extLst>
          </p:cNvPr>
          <p:cNvSpPr/>
          <p:nvPr/>
        </p:nvSpPr>
        <p:spPr>
          <a:xfrm>
            <a:off x="3927045" y="4480158"/>
            <a:ext cx="315266" cy="315266"/>
          </a:xfrm>
          <a:prstGeom prst="ellipse">
            <a:avLst/>
          </a:prstGeom>
          <a:solidFill>
            <a:srgbClr val="E5B815">
              <a:alpha val="14000"/>
            </a:srgbClr>
          </a:solidFill>
          <a:ln w="6350">
            <a:solidFill>
              <a:srgbClr val="E5B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F53CC6D-BF81-A67E-F237-783724E90239}"/>
              </a:ext>
            </a:extLst>
          </p:cNvPr>
          <p:cNvSpPr/>
          <p:nvPr/>
        </p:nvSpPr>
        <p:spPr>
          <a:xfrm>
            <a:off x="6498720" y="4494022"/>
            <a:ext cx="315266" cy="315266"/>
          </a:xfrm>
          <a:prstGeom prst="ellipse">
            <a:avLst/>
          </a:prstGeom>
          <a:solidFill>
            <a:srgbClr val="E5B815">
              <a:alpha val="14000"/>
            </a:srgbClr>
          </a:solidFill>
          <a:ln w="6350">
            <a:solidFill>
              <a:srgbClr val="E5B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F75B00F-EFCD-320A-9522-1CB4E869A08C}"/>
              </a:ext>
            </a:extLst>
          </p:cNvPr>
          <p:cNvSpPr txBox="1"/>
          <p:nvPr/>
        </p:nvSpPr>
        <p:spPr>
          <a:xfrm>
            <a:off x="6826218" y="4480158"/>
            <a:ext cx="224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E5B815"/>
                </a:solidFill>
                <a:cs typeface="+mn-ea"/>
                <a:sym typeface="+mn-lt"/>
              </a:rPr>
              <a:t>汇报时间：</a:t>
            </a:r>
            <a:r>
              <a:rPr lang="en-US" altLang="zh-CN" sz="1400" dirty="0" err="1">
                <a:solidFill>
                  <a:srgbClr val="E5B815"/>
                </a:solidFill>
                <a:cs typeface="+mn-ea"/>
                <a:sym typeface="+mn-lt"/>
              </a:rPr>
              <a:t>officePLUS</a:t>
            </a:r>
            <a:endParaRPr lang="zh-CN" altLang="en-US" sz="14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A5B3C5E-82F6-ABDA-F78F-A58FDB488EDE}"/>
              </a:ext>
            </a:extLst>
          </p:cNvPr>
          <p:cNvSpPr/>
          <p:nvPr/>
        </p:nvSpPr>
        <p:spPr>
          <a:xfrm>
            <a:off x="5042354" y="2081214"/>
            <a:ext cx="2034722" cy="37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文本, 徽标&#10;&#10;描述已自动生成">
            <a:extLst>
              <a:ext uri="{FF2B5EF4-FFF2-40B4-BE49-F238E27FC236}">
                <a16:creationId xmlns:a16="http://schemas.microsoft.com/office/drawing/2014/main" id="{422276A1-73F6-C6E2-D813-5B07F948B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70" y="1915217"/>
            <a:ext cx="1519662" cy="6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09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: 空心 2">
            <a:extLst>
              <a:ext uri="{FF2B5EF4-FFF2-40B4-BE49-F238E27FC236}">
                <a16:creationId xmlns:a16="http://schemas.microsoft.com/office/drawing/2014/main" id="{2115B56D-5F34-A012-7754-4DDBED1D4CB1}"/>
              </a:ext>
            </a:extLst>
          </p:cNvPr>
          <p:cNvSpPr/>
          <p:nvPr/>
        </p:nvSpPr>
        <p:spPr>
          <a:xfrm>
            <a:off x="1050885" y="1743649"/>
            <a:ext cx="2146300" cy="2146300"/>
          </a:xfrm>
          <a:prstGeom prst="donut">
            <a:avLst>
              <a:gd name="adj" fmla="val 17642"/>
            </a:avLst>
          </a:prstGeom>
          <a:solidFill>
            <a:schemeClr val="bg1"/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弧形 1">
            <a:extLst>
              <a:ext uri="{FF2B5EF4-FFF2-40B4-BE49-F238E27FC236}">
                <a16:creationId xmlns:a16="http://schemas.microsoft.com/office/drawing/2014/main" id="{64EC9FB0-930D-F709-3B68-F203A2B213A2}"/>
              </a:ext>
            </a:extLst>
          </p:cNvPr>
          <p:cNvSpPr/>
          <p:nvPr/>
        </p:nvSpPr>
        <p:spPr>
          <a:xfrm>
            <a:off x="1241385" y="1934149"/>
            <a:ext cx="1765300" cy="1765300"/>
          </a:xfrm>
          <a:prstGeom prst="arc">
            <a:avLst>
              <a:gd name="adj1" fmla="val 16200000"/>
              <a:gd name="adj2" fmla="val 12882779"/>
            </a:avLst>
          </a:prstGeom>
          <a:ln w="381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图形 16" descr="飞机 轮廓">
            <a:extLst>
              <a:ext uri="{FF2B5EF4-FFF2-40B4-BE49-F238E27FC236}">
                <a16:creationId xmlns:a16="http://schemas.microsoft.com/office/drawing/2014/main" id="{ACE0C282-BBD5-7FC9-CCA2-DF3FC8354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0885" y="2331860"/>
            <a:ext cx="426300" cy="4263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16BAF75-6DF1-BCCE-2DFC-652E1C6FFAA7}"/>
              </a:ext>
            </a:extLst>
          </p:cNvPr>
          <p:cNvSpPr txBox="1"/>
          <p:nvPr/>
        </p:nvSpPr>
        <p:spPr>
          <a:xfrm>
            <a:off x="1339205" y="40568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综合分析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218FDDA-672C-9324-FED8-0BD330E3FB46}"/>
              </a:ext>
            </a:extLst>
          </p:cNvPr>
          <p:cNvSpPr/>
          <p:nvPr/>
        </p:nvSpPr>
        <p:spPr>
          <a:xfrm>
            <a:off x="1050886" y="4518492"/>
            <a:ext cx="2146300" cy="1512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选中黄色圆环部分，拖动黄点可以调节比例大小。选中黄色圆环部分，拖动黄点可以调节比例大小。选中黄色圆环部分，拖动黄点可以调节比例大小。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F0BFE1F-4A7B-28F8-AD29-A83CD5157AE7}"/>
              </a:ext>
            </a:extLst>
          </p:cNvPr>
          <p:cNvSpPr txBox="1"/>
          <p:nvPr/>
        </p:nvSpPr>
        <p:spPr>
          <a:xfrm>
            <a:off x="1621334" y="27581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rgbClr val="BE9912"/>
                </a:solidFill>
                <a:cs typeface="+mn-ea"/>
                <a:sym typeface="+mn-lt"/>
              </a:rPr>
              <a:t>80%</a:t>
            </a:r>
            <a:endParaRPr lang="zh-CN" altLang="en-US" sz="3200" b="1" i="1" dirty="0">
              <a:solidFill>
                <a:srgbClr val="BE9912"/>
              </a:solidFill>
              <a:cs typeface="+mn-ea"/>
              <a:sym typeface="+mn-lt"/>
            </a:endParaRPr>
          </a:p>
        </p:txBody>
      </p:sp>
      <p:sp>
        <p:nvSpPr>
          <p:cNvPr id="10" name="圆: 空心 9">
            <a:extLst>
              <a:ext uri="{FF2B5EF4-FFF2-40B4-BE49-F238E27FC236}">
                <a16:creationId xmlns:a16="http://schemas.microsoft.com/office/drawing/2014/main" id="{CD414BDD-B45A-0613-F6EB-176CD7119BFB}"/>
              </a:ext>
            </a:extLst>
          </p:cNvPr>
          <p:cNvSpPr/>
          <p:nvPr/>
        </p:nvSpPr>
        <p:spPr>
          <a:xfrm>
            <a:off x="3698861" y="1743649"/>
            <a:ext cx="2146300" cy="2146300"/>
          </a:xfrm>
          <a:prstGeom prst="donut">
            <a:avLst>
              <a:gd name="adj" fmla="val 17642"/>
            </a:avLst>
          </a:prstGeom>
          <a:solidFill>
            <a:schemeClr val="bg1"/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3208548D-2BDD-6E95-2790-93CBA758BA9A}"/>
              </a:ext>
            </a:extLst>
          </p:cNvPr>
          <p:cNvSpPr/>
          <p:nvPr/>
        </p:nvSpPr>
        <p:spPr>
          <a:xfrm>
            <a:off x="3889361" y="1934149"/>
            <a:ext cx="1765300" cy="1765300"/>
          </a:xfrm>
          <a:prstGeom prst="arc">
            <a:avLst>
              <a:gd name="adj1" fmla="val 16200000"/>
              <a:gd name="adj2" fmla="val 12860455"/>
            </a:avLst>
          </a:prstGeom>
          <a:ln w="381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形 20" descr="光圈 轮廓">
            <a:extLst>
              <a:ext uri="{FF2B5EF4-FFF2-40B4-BE49-F238E27FC236}">
                <a16:creationId xmlns:a16="http://schemas.microsoft.com/office/drawing/2014/main" id="{E3995448-3D9D-67EB-941C-D837E1913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8861" y="2331860"/>
            <a:ext cx="426300" cy="4263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C035CFC-DA88-D9CB-B7B8-4BE5297E351A}"/>
              </a:ext>
            </a:extLst>
          </p:cNvPr>
          <p:cNvSpPr txBox="1"/>
          <p:nvPr/>
        </p:nvSpPr>
        <p:spPr>
          <a:xfrm>
            <a:off x="3987181" y="40568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综合分析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D8A80B3-A46F-D8A8-27D1-FBCA96E32657}"/>
              </a:ext>
            </a:extLst>
          </p:cNvPr>
          <p:cNvSpPr/>
          <p:nvPr/>
        </p:nvSpPr>
        <p:spPr>
          <a:xfrm>
            <a:off x="3698862" y="4518492"/>
            <a:ext cx="2146300" cy="1512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选中黄色圆环部分，拖动黄点可以调节比例大小。选中黄色圆环部分，拖动黄点可以调节比例大小。选中黄色圆环部分，拖动黄点可以调节比例大小。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DF81A21-9717-BD60-F6C4-834A1AC5D827}"/>
              </a:ext>
            </a:extLst>
          </p:cNvPr>
          <p:cNvSpPr txBox="1"/>
          <p:nvPr/>
        </p:nvSpPr>
        <p:spPr>
          <a:xfrm>
            <a:off x="4269310" y="27581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rgbClr val="BE9912"/>
                </a:solidFill>
                <a:cs typeface="+mn-ea"/>
                <a:sym typeface="+mn-lt"/>
              </a:rPr>
              <a:t>85%</a:t>
            </a:r>
            <a:endParaRPr lang="zh-CN" altLang="en-US" sz="3200" b="1" i="1" dirty="0">
              <a:solidFill>
                <a:srgbClr val="BE9912"/>
              </a:solidFill>
              <a:cs typeface="+mn-ea"/>
              <a:sym typeface="+mn-lt"/>
            </a:endParaRPr>
          </a:p>
        </p:txBody>
      </p:sp>
      <p:sp>
        <p:nvSpPr>
          <p:cNvPr id="12" name="圆: 空心 11">
            <a:extLst>
              <a:ext uri="{FF2B5EF4-FFF2-40B4-BE49-F238E27FC236}">
                <a16:creationId xmlns:a16="http://schemas.microsoft.com/office/drawing/2014/main" id="{22261482-DE66-EAD4-371A-438299F60AAE}"/>
              </a:ext>
            </a:extLst>
          </p:cNvPr>
          <p:cNvSpPr/>
          <p:nvPr/>
        </p:nvSpPr>
        <p:spPr>
          <a:xfrm>
            <a:off x="6346837" y="1743649"/>
            <a:ext cx="2146300" cy="2146300"/>
          </a:xfrm>
          <a:prstGeom prst="donut">
            <a:avLst>
              <a:gd name="adj" fmla="val 17642"/>
            </a:avLst>
          </a:prstGeom>
          <a:solidFill>
            <a:schemeClr val="bg1"/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4838996F-9459-1BAE-65C4-17A5DCE8155A}"/>
              </a:ext>
            </a:extLst>
          </p:cNvPr>
          <p:cNvSpPr/>
          <p:nvPr/>
        </p:nvSpPr>
        <p:spPr>
          <a:xfrm>
            <a:off x="6537337" y="1934149"/>
            <a:ext cx="1765300" cy="1765300"/>
          </a:xfrm>
          <a:prstGeom prst="arc">
            <a:avLst>
              <a:gd name="adj1" fmla="val 16200000"/>
              <a:gd name="adj2" fmla="val 6788343"/>
            </a:avLst>
          </a:prstGeom>
          <a:ln w="381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9" name="图形 18" descr="闹钟 轮廓">
            <a:extLst>
              <a:ext uri="{FF2B5EF4-FFF2-40B4-BE49-F238E27FC236}">
                <a16:creationId xmlns:a16="http://schemas.microsoft.com/office/drawing/2014/main" id="{4D5F1B98-E47F-96D9-B277-16D547E63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6837" y="2331860"/>
            <a:ext cx="426300" cy="4263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74ACFFAB-B3AB-9A13-EB1B-B159BC7EBDCE}"/>
              </a:ext>
            </a:extLst>
          </p:cNvPr>
          <p:cNvSpPr txBox="1"/>
          <p:nvPr/>
        </p:nvSpPr>
        <p:spPr>
          <a:xfrm>
            <a:off x="6635157" y="40568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综合分析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3F3DAF3-3486-09AD-0739-3E52480143E4}"/>
              </a:ext>
            </a:extLst>
          </p:cNvPr>
          <p:cNvSpPr/>
          <p:nvPr/>
        </p:nvSpPr>
        <p:spPr>
          <a:xfrm>
            <a:off x="6346838" y="4518492"/>
            <a:ext cx="2146300" cy="1512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选中黄色圆环部分，拖动黄点可以调节比例大小。选中黄色圆环部分，拖动黄点可以调节比例大小。选中黄色圆环部分，拖动黄点可以调节比例大小。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38DE6F6-5525-FF47-D4F9-2E9742A36141}"/>
              </a:ext>
            </a:extLst>
          </p:cNvPr>
          <p:cNvSpPr txBox="1"/>
          <p:nvPr/>
        </p:nvSpPr>
        <p:spPr>
          <a:xfrm>
            <a:off x="6917286" y="27581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rgbClr val="BE9912"/>
                </a:solidFill>
                <a:cs typeface="+mn-ea"/>
                <a:sym typeface="+mn-lt"/>
              </a:rPr>
              <a:t>55%</a:t>
            </a:r>
            <a:endParaRPr lang="zh-CN" altLang="en-US" sz="3200" b="1" i="1" dirty="0">
              <a:solidFill>
                <a:srgbClr val="BE9912"/>
              </a:solidFill>
              <a:cs typeface="+mn-ea"/>
              <a:sym typeface="+mn-lt"/>
            </a:endParaRPr>
          </a:p>
        </p:txBody>
      </p:sp>
      <p:sp>
        <p:nvSpPr>
          <p:cNvPr id="14" name="圆: 空心 13">
            <a:extLst>
              <a:ext uri="{FF2B5EF4-FFF2-40B4-BE49-F238E27FC236}">
                <a16:creationId xmlns:a16="http://schemas.microsoft.com/office/drawing/2014/main" id="{3DD4E746-CE30-270E-00D4-39BAB04251F0}"/>
              </a:ext>
            </a:extLst>
          </p:cNvPr>
          <p:cNvSpPr/>
          <p:nvPr/>
        </p:nvSpPr>
        <p:spPr>
          <a:xfrm>
            <a:off x="8994814" y="1743649"/>
            <a:ext cx="2146300" cy="2146300"/>
          </a:xfrm>
          <a:prstGeom prst="donut">
            <a:avLst>
              <a:gd name="adj" fmla="val 17642"/>
            </a:avLst>
          </a:prstGeom>
          <a:solidFill>
            <a:schemeClr val="bg1"/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5943A00F-D86C-5DFA-0159-C3401110A876}"/>
              </a:ext>
            </a:extLst>
          </p:cNvPr>
          <p:cNvSpPr/>
          <p:nvPr/>
        </p:nvSpPr>
        <p:spPr>
          <a:xfrm>
            <a:off x="9185314" y="1934149"/>
            <a:ext cx="1765300" cy="1765300"/>
          </a:xfrm>
          <a:prstGeom prst="arc">
            <a:avLst>
              <a:gd name="adj1" fmla="val 16200000"/>
              <a:gd name="adj2" fmla="val 8152841"/>
            </a:avLst>
          </a:prstGeom>
          <a:ln w="381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3" name="图形 22" descr="人工智能 轮廓">
            <a:extLst>
              <a:ext uri="{FF2B5EF4-FFF2-40B4-BE49-F238E27FC236}">
                <a16:creationId xmlns:a16="http://schemas.microsoft.com/office/drawing/2014/main" id="{DC4218C5-E551-1381-7CB9-CF7EA0A7F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4814" y="2331860"/>
            <a:ext cx="426300" cy="4263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5A3886B-C089-3093-B053-DFB35833F6B9}"/>
              </a:ext>
            </a:extLst>
          </p:cNvPr>
          <p:cNvSpPr txBox="1"/>
          <p:nvPr/>
        </p:nvSpPr>
        <p:spPr>
          <a:xfrm>
            <a:off x="9283134" y="40568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综合分析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3E4D3D4-5F0C-6416-3409-33BE9FC9369F}"/>
              </a:ext>
            </a:extLst>
          </p:cNvPr>
          <p:cNvSpPr/>
          <p:nvPr/>
        </p:nvSpPr>
        <p:spPr>
          <a:xfrm>
            <a:off x="8994815" y="4518492"/>
            <a:ext cx="2146300" cy="1512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选中黄色圆环部分，拖动黄点可以调节比例大小。选中黄色圆环部分，拖动黄点可以调节比例大小。选中黄色圆环部分，拖动黄点可以调节比例大小。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E0C486E-EAD6-96B7-B453-150E0727F15C}"/>
              </a:ext>
            </a:extLst>
          </p:cNvPr>
          <p:cNvSpPr txBox="1"/>
          <p:nvPr/>
        </p:nvSpPr>
        <p:spPr>
          <a:xfrm>
            <a:off x="9565263" y="27581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rgbClr val="BE9912"/>
                </a:solidFill>
                <a:cs typeface="+mn-ea"/>
                <a:sym typeface="+mn-lt"/>
              </a:rPr>
              <a:t>60%</a:t>
            </a:r>
            <a:endParaRPr lang="zh-CN" altLang="en-US" sz="3200" b="1" i="1" dirty="0">
              <a:solidFill>
                <a:srgbClr val="BE9912"/>
              </a:solidFill>
              <a:cs typeface="+mn-ea"/>
              <a:sym typeface="+mn-lt"/>
            </a:endParaRPr>
          </a:p>
        </p:txBody>
      </p:sp>
      <p:sp>
        <p:nvSpPr>
          <p:cNvPr id="41" name="文本占位符 40">
            <a:extLst>
              <a:ext uri="{FF2B5EF4-FFF2-40B4-BE49-F238E27FC236}">
                <a16:creationId xmlns:a16="http://schemas.microsoft.com/office/drawing/2014/main" id="{B3868A00-621A-4A3A-5E22-33E08BAEC7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各项目完成情况</a:t>
            </a:r>
          </a:p>
        </p:txBody>
      </p:sp>
    </p:spTree>
    <p:extLst>
      <p:ext uri="{BB962C8B-B14F-4D97-AF65-F5344CB8AC3E}">
        <p14:creationId xmlns:p14="http://schemas.microsoft.com/office/powerpoint/2010/main" val="3877683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69381F-5033-B227-163E-2FE9F1183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自我评价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116A405-2408-FBBF-2273-5C716C931D8C}"/>
              </a:ext>
            </a:extLst>
          </p:cNvPr>
          <p:cNvSpPr txBox="1"/>
          <p:nvPr/>
        </p:nvSpPr>
        <p:spPr>
          <a:xfrm>
            <a:off x="1083657" y="157141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自我评价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6B16B9-9B3C-B39E-7EBB-88F0C18727B3}"/>
              </a:ext>
            </a:extLst>
          </p:cNvPr>
          <p:cNvSpPr/>
          <p:nvPr/>
        </p:nvSpPr>
        <p:spPr>
          <a:xfrm>
            <a:off x="1090234" y="2113252"/>
            <a:ext cx="3964366" cy="90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BE9912"/>
              </a:buClr>
              <a:buFont typeface="Wingdings" panose="05000000000000000000" pitchFamily="2" charset="2"/>
              <a:buChar char="l"/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F5118B9-F5ED-47D7-AEE4-E0AE2A2474A7}"/>
              </a:ext>
            </a:extLst>
          </p:cNvPr>
          <p:cNvSpPr/>
          <p:nvPr/>
        </p:nvSpPr>
        <p:spPr>
          <a:xfrm>
            <a:off x="1090234" y="3141457"/>
            <a:ext cx="3964366" cy="90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BE9912"/>
              </a:buClr>
              <a:buFont typeface="Wingdings" panose="05000000000000000000" pitchFamily="2" charset="2"/>
              <a:buChar char="l"/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082A63A-035C-A060-E395-F7D85E7BB66D}"/>
              </a:ext>
            </a:extLst>
          </p:cNvPr>
          <p:cNvSpPr/>
          <p:nvPr/>
        </p:nvSpPr>
        <p:spPr>
          <a:xfrm>
            <a:off x="1090234" y="4169662"/>
            <a:ext cx="3964366" cy="90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BE9912"/>
              </a:buClr>
              <a:buFont typeface="Wingdings" panose="05000000000000000000" pitchFamily="2" charset="2"/>
              <a:buChar char="l"/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04DC05F-448C-40B6-9726-BC8716319368}"/>
              </a:ext>
            </a:extLst>
          </p:cNvPr>
          <p:cNvSpPr/>
          <p:nvPr/>
        </p:nvSpPr>
        <p:spPr>
          <a:xfrm>
            <a:off x="1090234" y="5197868"/>
            <a:ext cx="3964366" cy="90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BE9912"/>
              </a:buClr>
              <a:buFont typeface="Wingdings" panose="05000000000000000000" pitchFamily="2" charset="2"/>
              <a:buChar char="l"/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77EC52-0FE5-3D6B-11F9-CB4E3D9E2827}"/>
              </a:ext>
            </a:extLst>
          </p:cNvPr>
          <p:cNvSpPr/>
          <p:nvPr/>
        </p:nvSpPr>
        <p:spPr>
          <a:xfrm>
            <a:off x="1214437" y="2008106"/>
            <a:ext cx="342900" cy="45719"/>
          </a:xfrm>
          <a:prstGeom prst="rect">
            <a:avLst/>
          </a:prstGeom>
          <a:solidFill>
            <a:srgbClr val="E5B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9F765DC-4C92-54A1-891A-44D85063A436}"/>
              </a:ext>
            </a:extLst>
          </p:cNvPr>
          <p:cNvSpPr/>
          <p:nvPr/>
        </p:nvSpPr>
        <p:spPr>
          <a:xfrm>
            <a:off x="5185380" y="1257300"/>
            <a:ext cx="7006620" cy="50292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solidFill>
              <a:srgbClr val="BE9912">
                <a:alpha val="2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4C7A5641-619F-BE6A-4072-342015529D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004970"/>
              </p:ext>
            </p:extLst>
          </p:nvPr>
        </p:nvGraphicFramePr>
        <p:xfrm>
          <a:off x="4624690" y="112606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8663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DAAA941-55C9-21B0-4898-A287AAB3932B}"/>
              </a:ext>
            </a:extLst>
          </p:cNvPr>
          <p:cNvSpPr txBox="1"/>
          <p:nvPr/>
        </p:nvSpPr>
        <p:spPr>
          <a:xfrm>
            <a:off x="6565900" y="2333563"/>
            <a:ext cx="84690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800" b="1" spc="300" dirty="0">
                <a:solidFill>
                  <a:schemeClr val="bg1">
                    <a:lumMod val="95000"/>
                    <a:alpha val="86000"/>
                  </a:schemeClr>
                </a:solidFill>
                <a:cs typeface="+mn-ea"/>
                <a:sym typeface="+mn-lt"/>
              </a:rPr>
              <a:t>工作不足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A34BD4-BA2D-2E65-D625-521DAA634CE1}"/>
              </a:ext>
            </a:extLst>
          </p:cNvPr>
          <p:cNvSpPr txBox="1"/>
          <p:nvPr/>
        </p:nvSpPr>
        <p:spPr>
          <a:xfrm>
            <a:off x="6640714" y="3651625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  <a:alpha val="58000"/>
                  </a:schemeClr>
                </a:solidFill>
                <a:cs typeface="+mn-ea"/>
                <a:sym typeface="+mn-lt"/>
              </a:rPr>
              <a:t>Underwork</a:t>
            </a:r>
            <a:endParaRPr lang="zh-CN" altLang="en-US" sz="2800" dirty="0">
              <a:solidFill>
                <a:schemeClr val="bg1">
                  <a:lumMod val="95000"/>
                  <a:alpha val="58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DED1F3-0DAC-E412-17F3-813691EB4087}"/>
              </a:ext>
            </a:extLst>
          </p:cNvPr>
          <p:cNvSpPr txBox="1"/>
          <p:nvPr/>
        </p:nvSpPr>
        <p:spPr>
          <a:xfrm>
            <a:off x="306615" y="-167122"/>
            <a:ext cx="1038573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1300" b="1" dirty="0">
                <a:solidFill>
                  <a:srgbClr val="E5B815"/>
                </a:solidFill>
                <a:cs typeface="+mn-ea"/>
                <a:sym typeface="+mn-lt"/>
              </a:rPr>
              <a:t>03</a:t>
            </a:r>
            <a:endParaRPr lang="zh-CN" altLang="en-US" sz="41300" b="1" dirty="0">
              <a:solidFill>
                <a:srgbClr val="E5B81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040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6D5E45-758C-35E1-0229-6EAB29A1A7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个人不足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693C2AA-96F5-6AF3-F893-88AF2608F389}"/>
              </a:ext>
            </a:extLst>
          </p:cNvPr>
          <p:cNvSpPr/>
          <p:nvPr/>
        </p:nvSpPr>
        <p:spPr>
          <a:xfrm>
            <a:off x="1043478" y="1810643"/>
            <a:ext cx="2987880" cy="46631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E5B815">
                  <a:alpha val="4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7323ECD-8F64-9259-3536-DCB630ADA841}"/>
              </a:ext>
            </a:extLst>
          </p:cNvPr>
          <p:cNvSpPr/>
          <p:nvPr/>
        </p:nvSpPr>
        <p:spPr>
          <a:xfrm>
            <a:off x="1710857" y="2105089"/>
            <a:ext cx="1514093" cy="151408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6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图形 164" descr="书籍 轮廓">
            <a:extLst>
              <a:ext uri="{FF2B5EF4-FFF2-40B4-BE49-F238E27FC236}">
                <a16:creationId xmlns:a16="http://schemas.microsoft.com/office/drawing/2014/main" id="{F40A5365-0847-497D-EB21-BD4409B78907}"/>
              </a:ext>
            </a:extLst>
          </p:cNvPr>
          <p:cNvSpPr/>
          <p:nvPr/>
        </p:nvSpPr>
        <p:spPr>
          <a:xfrm>
            <a:off x="2177629" y="2363479"/>
            <a:ext cx="539971" cy="482306"/>
          </a:xfrm>
          <a:custGeom>
            <a:avLst/>
            <a:gdLst>
              <a:gd name="connsiteX0" fmla="*/ 829287 w 835638"/>
              <a:gd name="connsiteY0" fmla="*/ 543802 h 746398"/>
              <a:gd name="connsiteX1" fmla="*/ 777785 w 835638"/>
              <a:gd name="connsiteY1" fmla="*/ 525533 h 746398"/>
              <a:gd name="connsiteX2" fmla="*/ 777785 w 835638"/>
              <a:gd name="connsiteY2" fmla="*/ 439589 h 746398"/>
              <a:gd name="connsiteX3" fmla="*/ 819190 w 835638"/>
              <a:gd name="connsiteY3" fmla="*/ 422072 h 746398"/>
              <a:gd name="connsiteX4" fmla="*/ 824263 w 835638"/>
              <a:gd name="connsiteY4" fmla="*/ 409593 h 746398"/>
              <a:gd name="connsiteX5" fmla="*/ 817038 w 835638"/>
              <a:gd name="connsiteY5" fmla="*/ 403898 h 746398"/>
              <a:gd name="connsiteX6" fmla="*/ 749058 w 835638"/>
              <a:gd name="connsiteY6" fmla="*/ 392668 h 746398"/>
              <a:gd name="connsiteX7" fmla="*/ 749058 w 835638"/>
              <a:gd name="connsiteY7" fmla="*/ 308439 h 746398"/>
              <a:gd name="connsiteX8" fmla="*/ 829677 w 835638"/>
              <a:gd name="connsiteY8" fmla="*/ 275863 h 746398"/>
              <a:gd name="connsiteX9" fmla="*/ 834943 w 835638"/>
              <a:gd name="connsiteY9" fmla="*/ 263465 h 746398"/>
              <a:gd name="connsiteX10" fmla="*/ 829287 w 835638"/>
              <a:gd name="connsiteY10" fmla="*/ 258052 h 746398"/>
              <a:gd name="connsiteX11" fmla="*/ 777785 w 835638"/>
              <a:gd name="connsiteY11" fmla="*/ 239783 h 746398"/>
              <a:gd name="connsiteX12" fmla="*/ 777785 w 835638"/>
              <a:gd name="connsiteY12" fmla="*/ 153839 h 746398"/>
              <a:gd name="connsiteX13" fmla="*/ 819190 w 835638"/>
              <a:gd name="connsiteY13" fmla="*/ 136322 h 746398"/>
              <a:gd name="connsiteX14" fmla="*/ 824252 w 835638"/>
              <a:gd name="connsiteY14" fmla="*/ 123839 h 746398"/>
              <a:gd name="connsiteX15" fmla="*/ 818781 w 835638"/>
              <a:gd name="connsiteY15" fmla="*/ 118615 h 746398"/>
              <a:gd name="connsiteX16" fmla="*/ 499122 w 835638"/>
              <a:gd name="connsiteY16" fmla="*/ 591 h 746398"/>
              <a:gd name="connsiteX17" fmla="*/ 492731 w 835638"/>
              <a:gd name="connsiteY17" fmla="*/ 515 h 746398"/>
              <a:gd name="connsiteX18" fmla="*/ 61248 w 835638"/>
              <a:gd name="connsiteY18" fmla="*/ 150991 h 746398"/>
              <a:gd name="connsiteX19" fmla="*/ 58733 w 835638"/>
              <a:gd name="connsiteY19" fmla="*/ 152305 h 746398"/>
              <a:gd name="connsiteX20" fmla="*/ 28577 w 835638"/>
              <a:gd name="connsiteY20" fmla="*/ 242859 h 746398"/>
              <a:gd name="connsiteX21" fmla="*/ 33835 w 835638"/>
              <a:gd name="connsiteY21" fmla="*/ 288579 h 746398"/>
              <a:gd name="connsiteX22" fmla="*/ 2 w 835638"/>
              <a:gd name="connsiteY22" fmla="*/ 376209 h 746398"/>
              <a:gd name="connsiteX23" fmla="*/ 34397 w 835638"/>
              <a:gd name="connsiteY23" fmla="*/ 480889 h 746398"/>
              <a:gd name="connsiteX24" fmla="*/ 28577 w 835638"/>
              <a:gd name="connsiteY24" fmla="*/ 528609 h 746398"/>
              <a:gd name="connsiteX25" fmla="*/ 59305 w 835638"/>
              <a:gd name="connsiteY25" fmla="*/ 624021 h 746398"/>
              <a:gd name="connsiteX26" fmla="*/ 62162 w 835638"/>
              <a:gd name="connsiteY26" fmla="*/ 625802 h 746398"/>
              <a:gd name="connsiteX27" fmla="*/ 366962 w 835638"/>
              <a:gd name="connsiteY27" fmla="*/ 745741 h 746398"/>
              <a:gd name="connsiteX28" fmla="*/ 370449 w 835638"/>
              <a:gd name="connsiteY28" fmla="*/ 746398 h 746398"/>
              <a:gd name="connsiteX29" fmla="*/ 374020 w 835638"/>
              <a:gd name="connsiteY29" fmla="*/ 745703 h 746398"/>
              <a:gd name="connsiteX30" fmla="*/ 829677 w 835638"/>
              <a:gd name="connsiteY30" fmla="*/ 561613 h 746398"/>
              <a:gd name="connsiteX31" fmla="*/ 834943 w 835638"/>
              <a:gd name="connsiteY31" fmla="*/ 549215 h 746398"/>
              <a:gd name="connsiteX32" fmla="*/ 829287 w 835638"/>
              <a:gd name="connsiteY32" fmla="*/ 543802 h 746398"/>
              <a:gd name="connsiteX33" fmla="*/ 730008 w 835638"/>
              <a:gd name="connsiteY33" fmla="*/ 394259 h 746398"/>
              <a:gd name="connsiteX34" fmla="*/ 370058 w 835638"/>
              <a:gd name="connsiteY34" fmla="*/ 537687 h 746398"/>
              <a:gd name="connsiteX35" fmla="*/ 68535 w 835638"/>
              <a:gd name="connsiteY35" fmla="*/ 418986 h 746398"/>
              <a:gd name="connsiteX36" fmla="*/ 68535 w 835638"/>
              <a:gd name="connsiteY36" fmla="*/ 342681 h 746398"/>
              <a:gd name="connsiteX37" fmla="*/ 367001 w 835638"/>
              <a:gd name="connsiteY37" fmla="*/ 459991 h 746398"/>
              <a:gd name="connsiteX38" fmla="*/ 374059 w 835638"/>
              <a:gd name="connsiteY38" fmla="*/ 459991 h 746398"/>
              <a:gd name="connsiteX39" fmla="*/ 729989 w 835638"/>
              <a:gd name="connsiteY39" fmla="*/ 316164 h 746398"/>
              <a:gd name="connsiteX40" fmla="*/ 370458 w 835638"/>
              <a:gd name="connsiteY40" fmla="*/ 726615 h 746398"/>
              <a:gd name="connsiteX41" fmla="*/ 71087 w 835638"/>
              <a:gd name="connsiteY41" fmla="*/ 608829 h 746398"/>
              <a:gd name="connsiteX42" fmla="*/ 47646 w 835638"/>
              <a:gd name="connsiteY42" fmla="*/ 528609 h 746398"/>
              <a:gd name="connsiteX43" fmla="*/ 54057 w 835638"/>
              <a:gd name="connsiteY43" fmla="*/ 481603 h 746398"/>
              <a:gd name="connsiteX44" fmla="*/ 52028 w 835638"/>
              <a:gd name="connsiteY44" fmla="*/ 472307 h 746398"/>
              <a:gd name="connsiteX45" fmla="*/ 19071 w 835638"/>
              <a:gd name="connsiteY45" fmla="*/ 376171 h 746398"/>
              <a:gd name="connsiteX46" fmla="*/ 49551 w 835638"/>
              <a:gd name="connsiteY46" fmla="*/ 300495 h 746398"/>
              <a:gd name="connsiteX47" fmla="*/ 53904 w 835638"/>
              <a:gd name="connsiteY47" fmla="*/ 289532 h 746398"/>
              <a:gd name="connsiteX48" fmla="*/ 47675 w 835638"/>
              <a:gd name="connsiteY48" fmla="*/ 242859 h 746398"/>
              <a:gd name="connsiteX49" fmla="*/ 69287 w 835638"/>
              <a:gd name="connsiteY49" fmla="*/ 168374 h 746398"/>
              <a:gd name="connsiteX50" fmla="*/ 495721 w 835638"/>
              <a:gd name="connsiteY50" fmla="*/ 19641 h 746398"/>
              <a:gd name="connsiteX51" fmla="*/ 789377 w 835638"/>
              <a:gd name="connsiteY51" fmla="*/ 128073 h 746398"/>
              <a:gd name="connsiteX52" fmla="*/ 789377 w 835638"/>
              <a:gd name="connsiteY52" fmla="*/ 128254 h 746398"/>
              <a:gd name="connsiteX53" fmla="*/ 370458 w 835638"/>
              <a:gd name="connsiteY53" fmla="*/ 297990 h 746398"/>
              <a:gd name="connsiteX54" fmla="*/ 91071 w 835638"/>
              <a:gd name="connsiteY54" fmla="*/ 188014 h 746398"/>
              <a:gd name="connsiteX55" fmla="*/ 78721 w 835638"/>
              <a:gd name="connsiteY55" fmla="*/ 193392 h 746398"/>
              <a:gd name="connsiteX56" fmla="*/ 78060 w 835638"/>
              <a:gd name="connsiteY56" fmla="*/ 196882 h 746398"/>
              <a:gd name="connsiteX57" fmla="*/ 78060 w 835638"/>
              <a:gd name="connsiteY57" fmla="*/ 292132 h 746398"/>
              <a:gd name="connsiteX58" fmla="*/ 84089 w 835638"/>
              <a:gd name="connsiteY58" fmla="*/ 300990 h 746398"/>
              <a:gd name="connsiteX59" fmla="*/ 367001 w 835638"/>
              <a:gd name="connsiteY59" fmla="*/ 412366 h 746398"/>
              <a:gd name="connsiteX60" fmla="*/ 374059 w 835638"/>
              <a:gd name="connsiteY60" fmla="*/ 412366 h 746398"/>
              <a:gd name="connsiteX61" fmla="*/ 763869 w 835638"/>
              <a:gd name="connsiteY61" fmla="*/ 254823 h 746398"/>
              <a:gd name="connsiteX62" fmla="*/ 799016 w 835638"/>
              <a:gd name="connsiteY62" fmla="*/ 267519 h 746398"/>
              <a:gd name="connsiteX63" fmla="*/ 799016 w 835638"/>
              <a:gd name="connsiteY63" fmla="*/ 267700 h 746398"/>
              <a:gd name="connsiteX64" fmla="*/ 370458 w 835638"/>
              <a:gd name="connsiteY64" fmla="*/ 440865 h 746398"/>
              <a:gd name="connsiteX65" fmla="*/ 62496 w 835638"/>
              <a:gd name="connsiteY65" fmla="*/ 319840 h 746398"/>
              <a:gd name="connsiteX66" fmla="*/ 50146 w 835638"/>
              <a:gd name="connsiteY66" fmla="*/ 325218 h 746398"/>
              <a:gd name="connsiteX67" fmla="*/ 49485 w 835638"/>
              <a:gd name="connsiteY67" fmla="*/ 328708 h 746398"/>
              <a:gd name="connsiteX68" fmla="*/ 49485 w 835638"/>
              <a:gd name="connsiteY68" fmla="*/ 425482 h 746398"/>
              <a:gd name="connsiteX69" fmla="*/ 55514 w 835638"/>
              <a:gd name="connsiteY69" fmla="*/ 434340 h 746398"/>
              <a:gd name="connsiteX70" fmla="*/ 366591 w 835638"/>
              <a:gd name="connsiteY70" fmla="*/ 556794 h 746398"/>
              <a:gd name="connsiteX71" fmla="*/ 373601 w 835638"/>
              <a:gd name="connsiteY71" fmla="*/ 556794 h 746398"/>
              <a:gd name="connsiteX72" fmla="*/ 740590 w 835638"/>
              <a:gd name="connsiteY72" fmla="*/ 410585 h 746398"/>
              <a:gd name="connsiteX73" fmla="*/ 781148 w 835638"/>
              <a:gd name="connsiteY73" fmla="*/ 417253 h 746398"/>
              <a:gd name="connsiteX74" fmla="*/ 781148 w 835638"/>
              <a:gd name="connsiteY74" fmla="*/ 417433 h 746398"/>
              <a:gd name="connsiteX75" fmla="*/ 370458 w 835638"/>
              <a:gd name="connsiteY75" fmla="*/ 583740 h 746398"/>
              <a:gd name="connsiteX76" fmla="*/ 91071 w 835638"/>
              <a:gd name="connsiteY76" fmla="*/ 473764 h 746398"/>
              <a:gd name="connsiteX77" fmla="*/ 78721 w 835638"/>
              <a:gd name="connsiteY77" fmla="*/ 479142 h 746398"/>
              <a:gd name="connsiteX78" fmla="*/ 78060 w 835638"/>
              <a:gd name="connsiteY78" fmla="*/ 482632 h 746398"/>
              <a:gd name="connsiteX79" fmla="*/ 78060 w 835638"/>
              <a:gd name="connsiteY79" fmla="*/ 577882 h 746398"/>
              <a:gd name="connsiteX80" fmla="*/ 84089 w 835638"/>
              <a:gd name="connsiteY80" fmla="*/ 586740 h 746398"/>
              <a:gd name="connsiteX81" fmla="*/ 367001 w 835638"/>
              <a:gd name="connsiteY81" fmla="*/ 698116 h 746398"/>
              <a:gd name="connsiteX82" fmla="*/ 374059 w 835638"/>
              <a:gd name="connsiteY82" fmla="*/ 698116 h 746398"/>
              <a:gd name="connsiteX83" fmla="*/ 763869 w 835638"/>
              <a:gd name="connsiteY83" fmla="*/ 540573 h 746398"/>
              <a:gd name="connsiteX84" fmla="*/ 799016 w 835638"/>
              <a:gd name="connsiteY84" fmla="*/ 553270 h 746398"/>
              <a:gd name="connsiteX85" fmla="*/ 799016 w 835638"/>
              <a:gd name="connsiteY85" fmla="*/ 553450 h 746398"/>
              <a:gd name="connsiteX86" fmla="*/ 758735 w 835638"/>
              <a:gd name="connsiteY86" fmla="*/ 236354 h 746398"/>
              <a:gd name="connsiteX87" fmla="*/ 370458 w 835638"/>
              <a:gd name="connsiteY87" fmla="*/ 393240 h 746398"/>
              <a:gd name="connsiteX88" fmla="*/ 97091 w 835638"/>
              <a:gd name="connsiteY88" fmla="*/ 285607 h 746398"/>
              <a:gd name="connsiteX89" fmla="*/ 97091 w 835638"/>
              <a:gd name="connsiteY89" fmla="*/ 210836 h 746398"/>
              <a:gd name="connsiteX90" fmla="*/ 367001 w 835638"/>
              <a:gd name="connsiteY90" fmla="*/ 317116 h 746398"/>
              <a:gd name="connsiteX91" fmla="*/ 374059 w 835638"/>
              <a:gd name="connsiteY91" fmla="*/ 317116 h 746398"/>
              <a:gd name="connsiteX92" fmla="*/ 758735 w 835638"/>
              <a:gd name="connsiteY92" fmla="*/ 161649 h 746398"/>
              <a:gd name="connsiteX93" fmla="*/ 758735 w 835638"/>
              <a:gd name="connsiteY93" fmla="*/ 522104 h 746398"/>
              <a:gd name="connsiteX94" fmla="*/ 370458 w 835638"/>
              <a:gd name="connsiteY94" fmla="*/ 678990 h 746398"/>
              <a:gd name="connsiteX95" fmla="*/ 97091 w 835638"/>
              <a:gd name="connsiteY95" fmla="*/ 571357 h 746398"/>
              <a:gd name="connsiteX96" fmla="*/ 97091 w 835638"/>
              <a:gd name="connsiteY96" fmla="*/ 496586 h 746398"/>
              <a:gd name="connsiteX97" fmla="*/ 367001 w 835638"/>
              <a:gd name="connsiteY97" fmla="*/ 602866 h 746398"/>
              <a:gd name="connsiteX98" fmla="*/ 374059 w 835638"/>
              <a:gd name="connsiteY98" fmla="*/ 602866 h 746398"/>
              <a:gd name="connsiteX99" fmla="*/ 758735 w 835638"/>
              <a:gd name="connsiteY99" fmla="*/ 447399 h 74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835638" h="746398">
                <a:moveTo>
                  <a:pt x="829287" y="543802"/>
                </a:moveTo>
                <a:lnTo>
                  <a:pt x="777785" y="525533"/>
                </a:lnTo>
                <a:lnTo>
                  <a:pt x="777785" y="439589"/>
                </a:lnTo>
                <a:lnTo>
                  <a:pt x="819190" y="422072"/>
                </a:lnTo>
                <a:cubicBezTo>
                  <a:pt x="824037" y="420027"/>
                  <a:pt x="826308" y="414440"/>
                  <a:pt x="824263" y="409593"/>
                </a:cubicBezTo>
                <a:cubicBezTo>
                  <a:pt x="822992" y="406581"/>
                  <a:pt x="820264" y="404431"/>
                  <a:pt x="817038" y="403898"/>
                </a:cubicBezTo>
                <a:lnTo>
                  <a:pt x="749058" y="392668"/>
                </a:lnTo>
                <a:lnTo>
                  <a:pt x="749058" y="308439"/>
                </a:lnTo>
                <a:lnTo>
                  <a:pt x="829677" y="275863"/>
                </a:lnTo>
                <a:cubicBezTo>
                  <a:pt x="834555" y="273894"/>
                  <a:pt x="836913" y="268342"/>
                  <a:pt x="834943" y="263465"/>
                </a:cubicBezTo>
                <a:cubicBezTo>
                  <a:pt x="833920" y="260933"/>
                  <a:pt x="831861" y="258962"/>
                  <a:pt x="829287" y="258052"/>
                </a:cubicBezTo>
                <a:lnTo>
                  <a:pt x="777785" y="239783"/>
                </a:lnTo>
                <a:lnTo>
                  <a:pt x="777785" y="153839"/>
                </a:lnTo>
                <a:lnTo>
                  <a:pt x="819190" y="136322"/>
                </a:lnTo>
                <a:cubicBezTo>
                  <a:pt x="824035" y="134272"/>
                  <a:pt x="826302" y="128684"/>
                  <a:pt x="824252" y="123839"/>
                </a:cubicBezTo>
                <a:cubicBezTo>
                  <a:pt x="823227" y="121417"/>
                  <a:pt x="821248" y="119527"/>
                  <a:pt x="818781" y="118615"/>
                </a:cubicBezTo>
                <a:lnTo>
                  <a:pt x="499122" y="591"/>
                </a:lnTo>
                <a:cubicBezTo>
                  <a:pt x="497063" y="-170"/>
                  <a:pt x="494806" y="-197"/>
                  <a:pt x="492731" y="515"/>
                </a:cubicBezTo>
                <a:lnTo>
                  <a:pt x="61248" y="150991"/>
                </a:lnTo>
                <a:cubicBezTo>
                  <a:pt x="60348" y="151297"/>
                  <a:pt x="59500" y="151741"/>
                  <a:pt x="58733" y="152305"/>
                </a:cubicBezTo>
                <a:cubicBezTo>
                  <a:pt x="57505" y="153258"/>
                  <a:pt x="28577" y="175260"/>
                  <a:pt x="28577" y="242859"/>
                </a:cubicBezTo>
                <a:cubicBezTo>
                  <a:pt x="28461" y="258256"/>
                  <a:pt x="30227" y="273611"/>
                  <a:pt x="33835" y="288579"/>
                </a:cubicBezTo>
                <a:cubicBezTo>
                  <a:pt x="22605" y="298104"/>
                  <a:pt x="2" y="323822"/>
                  <a:pt x="2" y="376209"/>
                </a:cubicBezTo>
                <a:cubicBezTo>
                  <a:pt x="-192" y="413910"/>
                  <a:pt x="11880" y="450651"/>
                  <a:pt x="34397" y="480889"/>
                </a:cubicBezTo>
                <a:cubicBezTo>
                  <a:pt x="30340" y="496465"/>
                  <a:pt x="28383" y="512514"/>
                  <a:pt x="28577" y="528609"/>
                </a:cubicBezTo>
                <a:cubicBezTo>
                  <a:pt x="28577" y="595646"/>
                  <a:pt x="58048" y="622907"/>
                  <a:pt x="59305" y="624021"/>
                </a:cubicBezTo>
                <a:cubicBezTo>
                  <a:pt x="60142" y="624783"/>
                  <a:pt x="61110" y="625386"/>
                  <a:pt x="62162" y="625802"/>
                </a:cubicBezTo>
                <a:lnTo>
                  <a:pt x="366962" y="745741"/>
                </a:lnTo>
                <a:cubicBezTo>
                  <a:pt x="368074" y="746176"/>
                  <a:pt x="369256" y="746398"/>
                  <a:pt x="370449" y="746398"/>
                </a:cubicBezTo>
                <a:cubicBezTo>
                  <a:pt x="371674" y="746400"/>
                  <a:pt x="372886" y="746164"/>
                  <a:pt x="374020" y="745703"/>
                </a:cubicBezTo>
                <a:lnTo>
                  <a:pt x="829677" y="561613"/>
                </a:lnTo>
                <a:cubicBezTo>
                  <a:pt x="834555" y="559644"/>
                  <a:pt x="836913" y="554092"/>
                  <a:pt x="834943" y="549215"/>
                </a:cubicBezTo>
                <a:cubicBezTo>
                  <a:pt x="833920" y="546683"/>
                  <a:pt x="831861" y="544712"/>
                  <a:pt x="829287" y="543802"/>
                </a:cubicBezTo>
                <a:close/>
                <a:moveTo>
                  <a:pt x="730008" y="394259"/>
                </a:moveTo>
                <a:lnTo>
                  <a:pt x="370058" y="537687"/>
                </a:lnTo>
                <a:lnTo>
                  <a:pt x="68535" y="418986"/>
                </a:lnTo>
                <a:lnTo>
                  <a:pt x="68535" y="342681"/>
                </a:lnTo>
                <a:lnTo>
                  <a:pt x="367001" y="459991"/>
                </a:lnTo>
                <a:cubicBezTo>
                  <a:pt x="369267" y="460895"/>
                  <a:pt x="371793" y="460895"/>
                  <a:pt x="374059" y="459991"/>
                </a:cubicBezTo>
                <a:lnTo>
                  <a:pt x="729989" y="316164"/>
                </a:lnTo>
                <a:close/>
                <a:moveTo>
                  <a:pt x="370458" y="726615"/>
                </a:moveTo>
                <a:lnTo>
                  <a:pt x="71087" y="608829"/>
                </a:lnTo>
                <a:cubicBezTo>
                  <a:pt x="66439" y="603647"/>
                  <a:pt x="47646" y="579539"/>
                  <a:pt x="47646" y="528609"/>
                </a:cubicBezTo>
                <a:cubicBezTo>
                  <a:pt x="47373" y="512705"/>
                  <a:pt x="49535" y="496853"/>
                  <a:pt x="54057" y="481603"/>
                </a:cubicBezTo>
                <a:cubicBezTo>
                  <a:pt x="55087" y="478365"/>
                  <a:pt x="54314" y="474822"/>
                  <a:pt x="52028" y="472307"/>
                </a:cubicBezTo>
                <a:cubicBezTo>
                  <a:pt x="30391" y="444963"/>
                  <a:pt x="18762" y="411038"/>
                  <a:pt x="19071" y="376171"/>
                </a:cubicBezTo>
                <a:cubicBezTo>
                  <a:pt x="19071" y="319545"/>
                  <a:pt x="48342" y="301209"/>
                  <a:pt x="49551" y="300495"/>
                </a:cubicBezTo>
                <a:cubicBezTo>
                  <a:pt x="53363" y="298287"/>
                  <a:pt x="55163" y="293753"/>
                  <a:pt x="53904" y="289532"/>
                </a:cubicBezTo>
                <a:cubicBezTo>
                  <a:pt x="49594" y="274355"/>
                  <a:pt x="47496" y="258636"/>
                  <a:pt x="47675" y="242859"/>
                </a:cubicBezTo>
                <a:cubicBezTo>
                  <a:pt x="47675" y="192215"/>
                  <a:pt x="65306" y="172241"/>
                  <a:pt x="69287" y="168374"/>
                </a:cubicBezTo>
                <a:lnTo>
                  <a:pt x="495721" y="19641"/>
                </a:lnTo>
                <a:lnTo>
                  <a:pt x="789377" y="128073"/>
                </a:lnTo>
                <a:cubicBezTo>
                  <a:pt x="789511" y="128073"/>
                  <a:pt x="789511" y="128207"/>
                  <a:pt x="789377" y="128254"/>
                </a:cubicBezTo>
                <a:lnTo>
                  <a:pt x="370458" y="297990"/>
                </a:lnTo>
                <a:lnTo>
                  <a:pt x="91071" y="188014"/>
                </a:lnTo>
                <a:cubicBezTo>
                  <a:pt x="86175" y="186089"/>
                  <a:pt x="80646" y="188496"/>
                  <a:pt x="78721" y="193392"/>
                </a:cubicBezTo>
                <a:cubicBezTo>
                  <a:pt x="78284" y="194504"/>
                  <a:pt x="78060" y="195688"/>
                  <a:pt x="78060" y="196882"/>
                </a:cubicBezTo>
                <a:lnTo>
                  <a:pt x="78060" y="292132"/>
                </a:lnTo>
                <a:cubicBezTo>
                  <a:pt x="78061" y="296042"/>
                  <a:pt x="80451" y="299555"/>
                  <a:pt x="84089" y="300990"/>
                </a:cubicBezTo>
                <a:lnTo>
                  <a:pt x="367001" y="412366"/>
                </a:lnTo>
                <a:cubicBezTo>
                  <a:pt x="369267" y="413270"/>
                  <a:pt x="371793" y="413270"/>
                  <a:pt x="374059" y="412366"/>
                </a:cubicBezTo>
                <a:lnTo>
                  <a:pt x="763869" y="254823"/>
                </a:lnTo>
                <a:lnTo>
                  <a:pt x="799016" y="267519"/>
                </a:lnTo>
                <a:cubicBezTo>
                  <a:pt x="799140" y="267567"/>
                  <a:pt x="799140" y="267643"/>
                  <a:pt x="799016" y="267700"/>
                </a:cubicBezTo>
                <a:lnTo>
                  <a:pt x="370458" y="440865"/>
                </a:lnTo>
                <a:lnTo>
                  <a:pt x="62496" y="319840"/>
                </a:lnTo>
                <a:cubicBezTo>
                  <a:pt x="57600" y="317915"/>
                  <a:pt x="52071" y="320323"/>
                  <a:pt x="50146" y="325218"/>
                </a:cubicBezTo>
                <a:cubicBezTo>
                  <a:pt x="49708" y="326330"/>
                  <a:pt x="49484" y="327514"/>
                  <a:pt x="49485" y="328708"/>
                </a:cubicBezTo>
                <a:lnTo>
                  <a:pt x="49485" y="425482"/>
                </a:lnTo>
                <a:cubicBezTo>
                  <a:pt x="49486" y="429392"/>
                  <a:pt x="51876" y="432905"/>
                  <a:pt x="55514" y="434340"/>
                </a:cubicBezTo>
                <a:lnTo>
                  <a:pt x="366591" y="556794"/>
                </a:lnTo>
                <a:cubicBezTo>
                  <a:pt x="368843" y="557685"/>
                  <a:pt x="371350" y="557685"/>
                  <a:pt x="373601" y="556794"/>
                </a:cubicBezTo>
                <a:lnTo>
                  <a:pt x="740590" y="410585"/>
                </a:lnTo>
                <a:lnTo>
                  <a:pt x="781148" y="417253"/>
                </a:lnTo>
                <a:cubicBezTo>
                  <a:pt x="781329" y="417253"/>
                  <a:pt x="781338" y="417367"/>
                  <a:pt x="781148" y="417433"/>
                </a:cubicBezTo>
                <a:lnTo>
                  <a:pt x="370458" y="583740"/>
                </a:lnTo>
                <a:lnTo>
                  <a:pt x="91071" y="473764"/>
                </a:lnTo>
                <a:cubicBezTo>
                  <a:pt x="86175" y="471839"/>
                  <a:pt x="80646" y="474247"/>
                  <a:pt x="78721" y="479142"/>
                </a:cubicBezTo>
                <a:cubicBezTo>
                  <a:pt x="78284" y="480254"/>
                  <a:pt x="78060" y="481438"/>
                  <a:pt x="78060" y="482632"/>
                </a:cubicBezTo>
                <a:lnTo>
                  <a:pt x="78060" y="577882"/>
                </a:lnTo>
                <a:cubicBezTo>
                  <a:pt x="78061" y="581792"/>
                  <a:pt x="80451" y="585305"/>
                  <a:pt x="84089" y="586740"/>
                </a:cubicBezTo>
                <a:lnTo>
                  <a:pt x="367001" y="698116"/>
                </a:lnTo>
                <a:cubicBezTo>
                  <a:pt x="369267" y="699020"/>
                  <a:pt x="371793" y="699020"/>
                  <a:pt x="374059" y="698116"/>
                </a:cubicBezTo>
                <a:lnTo>
                  <a:pt x="763869" y="540573"/>
                </a:lnTo>
                <a:lnTo>
                  <a:pt x="799016" y="553270"/>
                </a:lnTo>
                <a:cubicBezTo>
                  <a:pt x="799140" y="553270"/>
                  <a:pt x="799140" y="553393"/>
                  <a:pt x="799016" y="553450"/>
                </a:cubicBezTo>
                <a:close/>
                <a:moveTo>
                  <a:pt x="758735" y="236354"/>
                </a:moveTo>
                <a:lnTo>
                  <a:pt x="370458" y="393240"/>
                </a:lnTo>
                <a:lnTo>
                  <a:pt x="97091" y="285607"/>
                </a:lnTo>
                <a:lnTo>
                  <a:pt x="97091" y="210836"/>
                </a:lnTo>
                <a:lnTo>
                  <a:pt x="367001" y="317116"/>
                </a:lnTo>
                <a:cubicBezTo>
                  <a:pt x="369267" y="318020"/>
                  <a:pt x="371793" y="318020"/>
                  <a:pt x="374059" y="317116"/>
                </a:cubicBezTo>
                <a:lnTo>
                  <a:pt x="758735" y="161649"/>
                </a:lnTo>
                <a:close/>
                <a:moveTo>
                  <a:pt x="758735" y="522104"/>
                </a:moveTo>
                <a:lnTo>
                  <a:pt x="370458" y="678990"/>
                </a:lnTo>
                <a:lnTo>
                  <a:pt x="97091" y="571357"/>
                </a:lnTo>
                <a:lnTo>
                  <a:pt x="97091" y="496586"/>
                </a:lnTo>
                <a:lnTo>
                  <a:pt x="367001" y="602866"/>
                </a:lnTo>
                <a:cubicBezTo>
                  <a:pt x="369267" y="603770"/>
                  <a:pt x="371793" y="603770"/>
                  <a:pt x="374059" y="602866"/>
                </a:cubicBezTo>
                <a:lnTo>
                  <a:pt x="758735" y="447399"/>
                </a:lnTo>
                <a:close/>
              </a:path>
            </a:pathLst>
          </a:custGeom>
          <a:gradFill>
            <a:gsLst>
              <a:gs pos="34000">
                <a:schemeClr val="bg1"/>
              </a:gs>
              <a:gs pos="83000">
                <a:schemeClr val="bg1">
                  <a:alpha val="4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A02867C-7E36-D8D8-B308-2D869838D0F2}"/>
              </a:ext>
            </a:extLst>
          </p:cNvPr>
          <p:cNvSpPr/>
          <p:nvPr/>
        </p:nvSpPr>
        <p:spPr>
          <a:xfrm>
            <a:off x="4542471" y="1401931"/>
            <a:ext cx="2987880" cy="46631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E5B815">
                  <a:alpha val="4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1AC4260-6673-86BD-B7BC-19932E0A1B83}"/>
              </a:ext>
            </a:extLst>
          </p:cNvPr>
          <p:cNvSpPr/>
          <p:nvPr/>
        </p:nvSpPr>
        <p:spPr>
          <a:xfrm>
            <a:off x="8041464" y="1810643"/>
            <a:ext cx="2987880" cy="46631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E5B815">
                  <a:alpha val="4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EC13D61-48F6-39DC-88B9-DA79053416AB}"/>
              </a:ext>
            </a:extLst>
          </p:cNvPr>
          <p:cNvSpPr/>
          <p:nvPr/>
        </p:nvSpPr>
        <p:spPr>
          <a:xfrm>
            <a:off x="5338953" y="1606434"/>
            <a:ext cx="1514093" cy="151408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6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EDC8E0E-42E3-1097-4AB2-6455469C66F5}"/>
              </a:ext>
            </a:extLst>
          </p:cNvPr>
          <p:cNvSpPr/>
          <p:nvPr/>
        </p:nvSpPr>
        <p:spPr>
          <a:xfrm>
            <a:off x="8897184" y="2105089"/>
            <a:ext cx="1514093" cy="151408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6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BB3B92E-FD00-3E18-893E-66C4EED25EFE}"/>
              </a:ext>
            </a:extLst>
          </p:cNvPr>
          <p:cNvSpPr txBox="1"/>
          <p:nvPr/>
        </p:nvSpPr>
        <p:spPr>
          <a:xfrm>
            <a:off x="5286995" y="2429235"/>
            <a:ext cx="1618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0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责任意识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E38235-6946-35A8-7FEF-C1C695198167}"/>
              </a:ext>
            </a:extLst>
          </p:cNvPr>
          <p:cNvSpPr txBox="1"/>
          <p:nvPr/>
        </p:nvSpPr>
        <p:spPr>
          <a:xfrm>
            <a:off x="1728414" y="2940176"/>
            <a:ext cx="1618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0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知识方面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B3B7FA2-8612-4AE5-D6D7-0D24208E3C70}"/>
              </a:ext>
            </a:extLst>
          </p:cNvPr>
          <p:cNvSpPr txBox="1"/>
          <p:nvPr/>
        </p:nvSpPr>
        <p:spPr>
          <a:xfrm>
            <a:off x="8776385" y="2940176"/>
            <a:ext cx="1618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0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组织能力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A3B6DF4-7A36-BDA7-1F69-43C15C2C5902}"/>
              </a:ext>
            </a:extLst>
          </p:cNvPr>
          <p:cNvSpPr/>
          <p:nvPr/>
        </p:nvSpPr>
        <p:spPr>
          <a:xfrm>
            <a:off x="1298831" y="3340286"/>
            <a:ext cx="2625573" cy="258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1E49814-586C-9264-B5DD-A6089DDC1402}"/>
              </a:ext>
            </a:extLst>
          </p:cNvPr>
          <p:cNvSpPr/>
          <p:nvPr/>
        </p:nvSpPr>
        <p:spPr>
          <a:xfrm>
            <a:off x="4887078" y="2847307"/>
            <a:ext cx="2625573" cy="258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F95BC04-9703-4952-37C8-89806FD1CC99}"/>
              </a:ext>
            </a:extLst>
          </p:cNvPr>
          <p:cNvSpPr/>
          <p:nvPr/>
        </p:nvSpPr>
        <p:spPr>
          <a:xfrm>
            <a:off x="8321154" y="3340286"/>
            <a:ext cx="2625573" cy="258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</a:t>
            </a:r>
          </a:p>
        </p:txBody>
      </p:sp>
      <p:grpSp>
        <p:nvGrpSpPr>
          <p:cNvPr id="23" name="图形 168" descr="聊天气泡 轮廓">
            <a:extLst>
              <a:ext uri="{FF2B5EF4-FFF2-40B4-BE49-F238E27FC236}">
                <a16:creationId xmlns:a16="http://schemas.microsoft.com/office/drawing/2014/main" id="{A8A00883-630E-336D-D887-A23A73A758B3}"/>
              </a:ext>
            </a:extLst>
          </p:cNvPr>
          <p:cNvGrpSpPr/>
          <p:nvPr/>
        </p:nvGrpSpPr>
        <p:grpSpPr>
          <a:xfrm>
            <a:off x="9420410" y="2505204"/>
            <a:ext cx="427059" cy="389378"/>
            <a:chOff x="6372150" y="3733725"/>
            <a:chExt cx="647700" cy="590550"/>
          </a:xfrm>
          <a:gradFill>
            <a:gsLst>
              <a:gs pos="34000">
                <a:schemeClr val="bg1"/>
              </a:gs>
              <a:gs pos="83000">
                <a:schemeClr val="bg1">
                  <a:alpha val="4000"/>
                </a:schemeClr>
              </a:gs>
            </a:gsLst>
            <a:lin ang="5400000" scaled="1"/>
          </a:gradFill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EC22D7D3-E8D1-225C-0F13-DC6CEA46E9C3}"/>
                </a:ext>
              </a:extLst>
            </p:cNvPr>
            <p:cNvSpPr/>
            <p:nvPr/>
          </p:nvSpPr>
          <p:spPr>
            <a:xfrm>
              <a:off x="6372150" y="3733725"/>
              <a:ext cx="647700" cy="590550"/>
            </a:xfrm>
            <a:custGeom>
              <a:avLst/>
              <a:gdLst>
                <a:gd name="connsiteX0" fmla="*/ 609600 w 647700"/>
                <a:gd name="connsiteY0" fmla="*/ 19050 h 590550"/>
                <a:gd name="connsiteX1" fmla="*/ 628650 w 647700"/>
                <a:gd name="connsiteY1" fmla="*/ 38100 h 590550"/>
                <a:gd name="connsiteX2" fmla="*/ 628650 w 647700"/>
                <a:gd name="connsiteY2" fmla="*/ 419100 h 590550"/>
                <a:gd name="connsiteX3" fmla="*/ 609600 w 647700"/>
                <a:gd name="connsiteY3" fmla="*/ 438150 h 590550"/>
                <a:gd name="connsiteX4" fmla="*/ 495300 w 647700"/>
                <a:gd name="connsiteY4" fmla="*/ 438150 h 590550"/>
                <a:gd name="connsiteX5" fmla="*/ 495300 w 647700"/>
                <a:gd name="connsiteY5" fmla="*/ 544563 h 590550"/>
                <a:gd name="connsiteX6" fmla="*/ 399231 w 647700"/>
                <a:gd name="connsiteY6" fmla="*/ 448494 h 590550"/>
                <a:gd name="connsiteX7" fmla="*/ 393649 w 647700"/>
                <a:gd name="connsiteY7" fmla="*/ 442913 h 590550"/>
                <a:gd name="connsiteX8" fmla="*/ 38100 w 647700"/>
                <a:gd name="connsiteY8" fmla="*/ 442913 h 590550"/>
                <a:gd name="connsiteX9" fmla="*/ 19050 w 647700"/>
                <a:gd name="connsiteY9" fmla="*/ 423863 h 590550"/>
                <a:gd name="connsiteX10" fmla="*/ 19050 w 647700"/>
                <a:gd name="connsiteY10" fmla="*/ 38100 h 590550"/>
                <a:gd name="connsiteX11" fmla="*/ 38100 w 647700"/>
                <a:gd name="connsiteY11" fmla="*/ 19050 h 590550"/>
                <a:gd name="connsiteX12" fmla="*/ 609600 w 647700"/>
                <a:gd name="connsiteY12" fmla="*/ 19050 h 590550"/>
                <a:gd name="connsiteX13" fmla="*/ 609600 w 647700"/>
                <a:gd name="connsiteY13" fmla="*/ 0 h 590550"/>
                <a:gd name="connsiteX14" fmla="*/ 38100 w 647700"/>
                <a:gd name="connsiteY14" fmla="*/ 0 h 590550"/>
                <a:gd name="connsiteX15" fmla="*/ 0 w 647700"/>
                <a:gd name="connsiteY15" fmla="*/ 38100 h 590550"/>
                <a:gd name="connsiteX16" fmla="*/ 0 w 647700"/>
                <a:gd name="connsiteY16" fmla="*/ 423863 h 590550"/>
                <a:gd name="connsiteX17" fmla="*/ 38100 w 647700"/>
                <a:gd name="connsiteY17" fmla="*/ 461963 h 590550"/>
                <a:gd name="connsiteX18" fmla="*/ 385763 w 647700"/>
                <a:gd name="connsiteY18" fmla="*/ 461963 h 590550"/>
                <a:gd name="connsiteX19" fmla="*/ 514350 w 647700"/>
                <a:gd name="connsiteY19" fmla="*/ 590550 h 590550"/>
                <a:gd name="connsiteX20" fmla="*/ 514350 w 647700"/>
                <a:gd name="connsiteY20" fmla="*/ 457200 h 590550"/>
                <a:gd name="connsiteX21" fmla="*/ 609600 w 647700"/>
                <a:gd name="connsiteY21" fmla="*/ 457200 h 590550"/>
                <a:gd name="connsiteX22" fmla="*/ 647700 w 647700"/>
                <a:gd name="connsiteY22" fmla="*/ 419100 h 590550"/>
                <a:gd name="connsiteX23" fmla="*/ 647700 w 647700"/>
                <a:gd name="connsiteY23" fmla="*/ 38100 h 590550"/>
                <a:gd name="connsiteX24" fmla="*/ 609600 w 647700"/>
                <a:gd name="connsiteY24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7700" h="590550">
                  <a:moveTo>
                    <a:pt x="609600" y="19050"/>
                  </a:moveTo>
                  <a:cubicBezTo>
                    <a:pt x="620121" y="19050"/>
                    <a:pt x="628650" y="27579"/>
                    <a:pt x="628650" y="38100"/>
                  </a:cubicBezTo>
                  <a:lnTo>
                    <a:pt x="628650" y="419100"/>
                  </a:lnTo>
                  <a:cubicBezTo>
                    <a:pt x="628650" y="429621"/>
                    <a:pt x="620121" y="438150"/>
                    <a:pt x="609600" y="438150"/>
                  </a:cubicBezTo>
                  <a:lnTo>
                    <a:pt x="495300" y="438150"/>
                  </a:lnTo>
                  <a:lnTo>
                    <a:pt x="495300" y="544563"/>
                  </a:lnTo>
                  <a:lnTo>
                    <a:pt x="399231" y="448494"/>
                  </a:lnTo>
                  <a:lnTo>
                    <a:pt x="393649" y="442913"/>
                  </a:lnTo>
                  <a:lnTo>
                    <a:pt x="38100" y="442913"/>
                  </a:lnTo>
                  <a:cubicBezTo>
                    <a:pt x="27579" y="442913"/>
                    <a:pt x="19050" y="434384"/>
                    <a:pt x="19050" y="423863"/>
                  </a:cubicBezTo>
                  <a:lnTo>
                    <a:pt x="19050" y="38100"/>
                  </a:lnTo>
                  <a:cubicBezTo>
                    <a:pt x="19050" y="27579"/>
                    <a:pt x="27579" y="19050"/>
                    <a:pt x="38100" y="19050"/>
                  </a:cubicBezTo>
                  <a:lnTo>
                    <a:pt x="609600" y="19050"/>
                  </a:lnTo>
                  <a:moveTo>
                    <a:pt x="609600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23863"/>
                  </a:lnTo>
                  <a:cubicBezTo>
                    <a:pt x="0" y="444904"/>
                    <a:pt x="17058" y="461963"/>
                    <a:pt x="38100" y="461963"/>
                  </a:cubicBezTo>
                  <a:lnTo>
                    <a:pt x="385763" y="461963"/>
                  </a:lnTo>
                  <a:lnTo>
                    <a:pt x="514350" y="590550"/>
                  </a:lnTo>
                  <a:lnTo>
                    <a:pt x="514350" y="457200"/>
                  </a:lnTo>
                  <a:lnTo>
                    <a:pt x="609600" y="457200"/>
                  </a:lnTo>
                  <a:cubicBezTo>
                    <a:pt x="630642" y="457200"/>
                    <a:pt x="647700" y="440142"/>
                    <a:pt x="647700" y="419100"/>
                  </a:cubicBezTo>
                  <a:lnTo>
                    <a:pt x="647700" y="38100"/>
                  </a:lnTo>
                  <a:cubicBezTo>
                    <a:pt x="647700" y="17058"/>
                    <a:pt x="630642" y="0"/>
                    <a:pt x="6096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A2F7E0F2-37BE-DFB4-6951-663F2BBBA86B}"/>
                </a:ext>
              </a:extLst>
            </p:cNvPr>
            <p:cNvSpPr/>
            <p:nvPr/>
          </p:nvSpPr>
          <p:spPr>
            <a:xfrm>
              <a:off x="6819825" y="3933750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97ECC7BE-5544-1C3B-D817-5C6FDAC4C6E7}"/>
                </a:ext>
              </a:extLst>
            </p:cNvPr>
            <p:cNvSpPr/>
            <p:nvPr/>
          </p:nvSpPr>
          <p:spPr>
            <a:xfrm>
              <a:off x="6667425" y="3933750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ADCEB7B1-3A2A-6D70-D603-DD8B0F40096E}"/>
                </a:ext>
              </a:extLst>
            </p:cNvPr>
            <p:cNvSpPr/>
            <p:nvPr/>
          </p:nvSpPr>
          <p:spPr>
            <a:xfrm>
              <a:off x="6515025" y="3933750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图形 162" descr="盾蜱虫 轮廓">
            <a:extLst>
              <a:ext uri="{FF2B5EF4-FFF2-40B4-BE49-F238E27FC236}">
                <a16:creationId xmlns:a16="http://schemas.microsoft.com/office/drawing/2014/main" id="{029C9B11-516D-0681-B87B-2C40EA1C206D}"/>
              </a:ext>
            </a:extLst>
          </p:cNvPr>
          <p:cNvGrpSpPr/>
          <p:nvPr/>
        </p:nvGrpSpPr>
        <p:grpSpPr>
          <a:xfrm>
            <a:off x="5886448" y="1874004"/>
            <a:ext cx="419102" cy="501230"/>
            <a:chOff x="5922434" y="3188457"/>
            <a:chExt cx="647350" cy="774209"/>
          </a:xfrm>
          <a:gradFill>
            <a:gsLst>
              <a:gs pos="34000">
                <a:schemeClr val="bg1"/>
              </a:gs>
              <a:gs pos="83000">
                <a:schemeClr val="bg1">
                  <a:alpha val="4000"/>
                </a:schemeClr>
              </a:gs>
            </a:gsLst>
            <a:lin ang="5400000" scaled="1"/>
          </a:gradFill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A2EB8A1B-A106-D050-1964-2433B849E50E}"/>
                </a:ext>
              </a:extLst>
            </p:cNvPr>
            <p:cNvSpPr/>
            <p:nvPr/>
          </p:nvSpPr>
          <p:spPr>
            <a:xfrm>
              <a:off x="6117574" y="3477015"/>
              <a:ext cx="266376" cy="182070"/>
            </a:xfrm>
            <a:custGeom>
              <a:avLst/>
              <a:gdLst>
                <a:gd name="connsiteX0" fmla="*/ 13468 w 266376"/>
                <a:gd name="connsiteY0" fmla="*/ 70818 h 182070"/>
                <a:gd name="connsiteX1" fmla="*/ 0 w 266376"/>
                <a:gd name="connsiteY1" fmla="*/ 84287 h 182070"/>
                <a:gd name="connsiteX2" fmla="*/ 97774 w 266376"/>
                <a:gd name="connsiteY2" fmla="*/ 182070 h 182070"/>
                <a:gd name="connsiteX3" fmla="*/ 266376 w 266376"/>
                <a:gd name="connsiteY3" fmla="*/ 13468 h 182070"/>
                <a:gd name="connsiteX4" fmla="*/ 252908 w 266376"/>
                <a:gd name="connsiteY4" fmla="*/ 0 h 182070"/>
                <a:gd name="connsiteX5" fmla="*/ 97774 w 266376"/>
                <a:gd name="connsiteY5" fmla="*/ 155134 h 182070"/>
                <a:gd name="connsiteX6" fmla="*/ 13468 w 266376"/>
                <a:gd name="connsiteY6" fmla="*/ 70818 h 18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376" h="182070">
                  <a:moveTo>
                    <a:pt x="13468" y="70818"/>
                  </a:moveTo>
                  <a:lnTo>
                    <a:pt x="0" y="84287"/>
                  </a:lnTo>
                  <a:lnTo>
                    <a:pt x="97774" y="182070"/>
                  </a:lnTo>
                  <a:lnTo>
                    <a:pt x="266376" y="13468"/>
                  </a:lnTo>
                  <a:lnTo>
                    <a:pt x="252908" y="0"/>
                  </a:lnTo>
                  <a:lnTo>
                    <a:pt x="97774" y="155134"/>
                  </a:lnTo>
                  <a:lnTo>
                    <a:pt x="13468" y="708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666BD4CC-70CB-0E0B-6790-743A786CE141}"/>
                </a:ext>
              </a:extLst>
            </p:cNvPr>
            <p:cNvSpPr/>
            <p:nvPr/>
          </p:nvSpPr>
          <p:spPr>
            <a:xfrm>
              <a:off x="5922434" y="3188457"/>
              <a:ext cx="647350" cy="774209"/>
            </a:xfrm>
            <a:custGeom>
              <a:avLst/>
              <a:gdLst>
                <a:gd name="connsiteX0" fmla="*/ 614383 w 647350"/>
                <a:gd name="connsiteY0" fmla="*/ 141940 h 774209"/>
                <a:gd name="connsiteX1" fmla="*/ 350740 w 647350"/>
                <a:gd name="connsiteY1" fmla="*/ 12400 h 774209"/>
                <a:gd name="connsiteX2" fmla="*/ 300351 w 647350"/>
                <a:gd name="connsiteY2" fmla="*/ 8668 h 774209"/>
                <a:gd name="connsiteX3" fmla="*/ 296619 w 647350"/>
                <a:gd name="connsiteY3" fmla="*/ 12400 h 774209"/>
                <a:gd name="connsiteX4" fmla="*/ 32967 w 647350"/>
                <a:gd name="connsiteY4" fmla="*/ 141816 h 774209"/>
                <a:gd name="connsiteX5" fmla="*/ 1 w 647350"/>
                <a:gd name="connsiteY5" fmla="*/ 178421 h 774209"/>
                <a:gd name="connsiteX6" fmla="*/ 1 w 647350"/>
                <a:gd name="connsiteY6" fmla="*/ 270651 h 774209"/>
                <a:gd name="connsiteX7" fmla="*/ 303763 w 647350"/>
                <a:gd name="connsiteY7" fmla="*/ 768333 h 774209"/>
                <a:gd name="connsiteX8" fmla="*/ 343587 w 647350"/>
                <a:gd name="connsiteY8" fmla="*/ 768333 h 774209"/>
                <a:gd name="connsiteX9" fmla="*/ 647349 w 647350"/>
                <a:gd name="connsiteY9" fmla="*/ 270747 h 774209"/>
                <a:gd name="connsiteX10" fmla="*/ 647349 w 647350"/>
                <a:gd name="connsiteY10" fmla="*/ 178535 h 774209"/>
                <a:gd name="connsiteX11" fmla="*/ 614383 w 647350"/>
                <a:gd name="connsiteY11" fmla="*/ 141940 h 774209"/>
                <a:gd name="connsiteX12" fmla="*/ 628299 w 647350"/>
                <a:gd name="connsiteY12" fmla="*/ 270775 h 774209"/>
                <a:gd name="connsiteX13" fmla="*/ 333291 w 647350"/>
                <a:gd name="connsiteY13" fmla="*/ 752331 h 774209"/>
                <a:gd name="connsiteX14" fmla="*/ 314069 w 647350"/>
                <a:gd name="connsiteY14" fmla="*/ 752331 h 774209"/>
                <a:gd name="connsiteX15" fmla="*/ 19051 w 647350"/>
                <a:gd name="connsiteY15" fmla="*/ 270670 h 774209"/>
                <a:gd name="connsiteX16" fmla="*/ 19051 w 647350"/>
                <a:gd name="connsiteY16" fmla="*/ 178440 h 774209"/>
                <a:gd name="connsiteX17" fmla="*/ 34501 w 647350"/>
                <a:gd name="connsiteY17" fmla="*/ 160819 h 774209"/>
                <a:gd name="connsiteX18" fmla="*/ 310726 w 647350"/>
                <a:gd name="connsiteY18" fmla="*/ 25240 h 774209"/>
                <a:gd name="connsiteX19" fmla="*/ 323642 w 647350"/>
                <a:gd name="connsiteY19" fmla="*/ 19067 h 774209"/>
                <a:gd name="connsiteX20" fmla="*/ 336653 w 647350"/>
                <a:gd name="connsiteY20" fmla="*/ 25240 h 774209"/>
                <a:gd name="connsiteX21" fmla="*/ 612878 w 647350"/>
                <a:gd name="connsiteY21" fmla="*/ 160914 h 774209"/>
                <a:gd name="connsiteX22" fmla="*/ 628337 w 647350"/>
                <a:gd name="connsiteY22" fmla="*/ 178535 h 77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7350" h="774209">
                  <a:moveTo>
                    <a:pt x="614383" y="141940"/>
                  </a:moveTo>
                  <a:cubicBezTo>
                    <a:pt x="513252" y="133765"/>
                    <a:pt x="419009" y="87458"/>
                    <a:pt x="350740" y="12400"/>
                  </a:cubicBezTo>
                  <a:cubicBezTo>
                    <a:pt x="337856" y="-2545"/>
                    <a:pt x="315296" y="-4216"/>
                    <a:pt x="300351" y="8668"/>
                  </a:cubicBezTo>
                  <a:cubicBezTo>
                    <a:pt x="299017" y="9818"/>
                    <a:pt x="297769" y="11066"/>
                    <a:pt x="296619" y="12400"/>
                  </a:cubicBezTo>
                  <a:cubicBezTo>
                    <a:pt x="228358" y="87454"/>
                    <a:pt x="134097" y="133723"/>
                    <a:pt x="32967" y="141816"/>
                  </a:cubicBezTo>
                  <a:cubicBezTo>
                    <a:pt x="14154" y="143632"/>
                    <a:pt x="-155" y="159520"/>
                    <a:pt x="1" y="178421"/>
                  </a:cubicBezTo>
                  <a:lnTo>
                    <a:pt x="1" y="270651"/>
                  </a:lnTo>
                  <a:cubicBezTo>
                    <a:pt x="1" y="471276"/>
                    <a:pt x="127208" y="654785"/>
                    <a:pt x="303763" y="768333"/>
                  </a:cubicBezTo>
                  <a:cubicBezTo>
                    <a:pt x="315882" y="776169"/>
                    <a:pt x="331468" y="776169"/>
                    <a:pt x="343587" y="768333"/>
                  </a:cubicBezTo>
                  <a:cubicBezTo>
                    <a:pt x="520152" y="654785"/>
                    <a:pt x="647349" y="471372"/>
                    <a:pt x="647349" y="270747"/>
                  </a:cubicBezTo>
                  <a:lnTo>
                    <a:pt x="647349" y="178535"/>
                  </a:lnTo>
                  <a:cubicBezTo>
                    <a:pt x="647533" y="159626"/>
                    <a:pt x="633208" y="143725"/>
                    <a:pt x="614383" y="141940"/>
                  </a:cubicBezTo>
                  <a:close/>
                  <a:moveTo>
                    <a:pt x="628299" y="270775"/>
                  </a:moveTo>
                  <a:cubicBezTo>
                    <a:pt x="628299" y="453512"/>
                    <a:pt x="518018" y="633535"/>
                    <a:pt x="333291" y="752331"/>
                  </a:cubicBezTo>
                  <a:cubicBezTo>
                    <a:pt x="327448" y="756135"/>
                    <a:pt x="319912" y="756135"/>
                    <a:pt x="314069" y="752331"/>
                  </a:cubicBezTo>
                  <a:cubicBezTo>
                    <a:pt x="129341" y="633525"/>
                    <a:pt x="19051" y="453465"/>
                    <a:pt x="19051" y="270670"/>
                  </a:cubicBezTo>
                  <a:lnTo>
                    <a:pt x="19051" y="178440"/>
                  </a:lnTo>
                  <a:cubicBezTo>
                    <a:pt x="18882" y="169459"/>
                    <a:pt x="25575" y="161824"/>
                    <a:pt x="34501" y="160819"/>
                  </a:cubicBezTo>
                  <a:cubicBezTo>
                    <a:pt x="140475" y="152428"/>
                    <a:pt x="239262" y="103941"/>
                    <a:pt x="310726" y="25240"/>
                  </a:cubicBezTo>
                  <a:cubicBezTo>
                    <a:pt x="313961" y="21444"/>
                    <a:pt x="318656" y="19200"/>
                    <a:pt x="323642" y="19067"/>
                  </a:cubicBezTo>
                  <a:cubicBezTo>
                    <a:pt x="328655" y="19199"/>
                    <a:pt x="333379" y="21441"/>
                    <a:pt x="336653" y="25240"/>
                  </a:cubicBezTo>
                  <a:cubicBezTo>
                    <a:pt x="408132" y="103934"/>
                    <a:pt x="506904" y="152448"/>
                    <a:pt x="612878" y="160914"/>
                  </a:cubicBezTo>
                  <a:cubicBezTo>
                    <a:pt x="621808" y="161916"/>
                    <a:pt x="628507" y="169551"/>
                    <a:pt x="628337" y="178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2FF56764-5374-13E2-F6B8-32E3720F823D}"/>
                </a:ext>
              </a:extLst>
            </p:cNvPr>
            <p:cNvSpPr/>
            <p:nvPr/>
          </p:nvSpPr>
          <p:spPr>
            <a:xfrm>
              <a:off x="5998635" y="3281686"/>
              <a:ext cx="494947" cy="596826"/>
            </a:xfrm>
            <a:custGeom>
              <a:avLst/>
              <a:gdLst>
                <a:gd name="connsiteX0" fmla="*/ 0 w 494947"/>
                <a:gd name="connsiteY0" fmla="*/ 120148 h 596826"/>
                <a:gd name="connsiteX1" fmla="*/ 0 w 494947"/>
                <a:gd name="connsiteY1" fmla="*/ 177470 h 596826"/>
                <a:gd name="connsiteX2" fmla="*/ 247479 w 494947"/>
                <a:gd name="connsiteY2" fmla="*/ 596827 h 596826"/>
                <a:gd name="connsiteX3" fmla="*/ 494948 w 494947"/>
                <a:gd name="connsiteY3" fmla="*/ 177536 h 596826"/>
                <a:gd name="connsiteX4" fmla="*/ 494948 w 494947"/>
                <a:gd name="connsiteY4" fmla="*/ 120148 h 596826"/>
                <a:gd name="connsiteX5" fmla="*/ 247469 w 494947"/>
                <a:gd name="connsiteY5" fmla="*/ 0 h 596826"/>
                <a:gd name="connsiteX6" fmla="*/ 0 w 494947"/>
                <a:gd name="connsiteY6" fmla="*/ 120148 h 596826"/>
                <a:gd name="connsiteX7" fmla="*/ 475898 w 494947"/>
                <a:gd name="connsiteY7" fmla="*/ 177565 h 596826"/>
                <a:gd name="connsiteX8" fmla="*/ 247479 w 494947"/>
                <a:gd name="connsiteY8" fmla="*/ 573472 h 596826"/>
                <a:gd name="connsiteX9" fmla="*/ 19050 w 494947"/>
                <a:gd name="connsiteY9" fmla="*/ 177441 h 596826"/>
                <a:gd name="connsiteX10" fmla="*/ 19050 w 494947"/>
                <a:gd name="connsiteY10" fmla="*/ 136103 h 596826"/>
                <a:gd name="connsiteX11" fmla="*/ 247459 w 494947"/>
                <a:gd name="connsiteY11" fmla="*/ 25527 h 596826"/>
                <a:gd name="connsiteX12" fmla="*/ 475898 w 494947"/>
                <a:gd name="connsiteY12" fmla="*/ 136160 h 59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947" h="596826">
                  <a:moveTo>
                    <a:pt x="0" y="120148"/>
                  </a:moveTo>
                  <a:lnTo>
                    <a:pt x="0" y="177470"/>
                  </a:lnTo>
                  <a:cubicBezTo>
                    <a:pt x="0" y="333727"/>
                    <a:pt x="92040" y="488937"/>
                    <a:pt x="247479" y="596827"/>
                  </a:cubicBezTo>
                  <a:cubicBezTo>
                    <a:pt x="402908" y="488880"/>
                    <a:pt x="494948" y="333727"/>
                    <a:pt x="494948" y="177536"/>
                  </a:cubicBezTo>
                  <a:lnTo>
                    <a:pt x="494948" y="120148"/>
                  </a:lnTo>
                  <a:cubicBezTo>
                    <a:pt x="402397" y="105425"/>
                    <a:pt x="316282" y="63617"/>
                    <a:pt x="247469" y="0"/>
                  </a:cubicBezTo>
                  <a:cubicBezTo>
                    <a:pt x="178674" y="63637"/>
                    <a:pt x="92555" y="105448"/>
                    <a:pt x="0" y="120148"/>
                  </a:cubicBezTo>
                  <a:close/>
                  <a:moveTo>
                    <a:pt x="475898" y="177565"/>
                  </a:moveTo>
                  <a:cubicBezTo>
                    <a:pt x="475898" y="322631"/>
                    <a:pt x="390763" y="469783"/>
                    <a:pt x="247479" y="573472"/>
                  </a:cubicBezTo>
                  <a:cubicBezTo>
                    <a:pt x="104194" y="469716"/>
                    <a:pt x="19050" y="322574"/>
                    <a:pt x="19050" y="177441"/>
                  </a:cubicBezTo>
                  <a:lnTo>
                    <a:pt x="19050" y="136103"/>
                  </a:lnTo>
                  <a:cubicBezTo>
                    <a:pt x="103547" y="119856"/>
                    <a:pt x="182305" y="81728"/>
                    <a:pt x="247459" y="25527"/>
                  </a:cubicBezTo>
                  <a:cubicBezTo>
                    <a:pt x="312629" y="81734"/>
                    <a:pt x="391392" y="119880"/>
                    <a:pt x="475898" y="136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2" name="PA-组合 15">
            <a:extLst>
              <a:ext uri="{FF2B5EF4-FFF2-40B4-BE49-F238E27FC236}">
                <a16:creationId xmlns:a16="http://schemas.microsoft.com/office/drawing/2014/main" id="{723B7DB1-8E32-780F-04D8-8A4D270DC51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746250" y="-1805754"/>
            <a:ext cx="15741650" cy="15741650"/>
            <a:chOff x="1924050" y="-2190750"/>
            <a:chExt cx="9906000" cy="9906000"/>
          </a:xfrm>
          <a:scene3d>
            <a:camera prst="orthographicFront">
              <a:rot lat="4800001" lon="0" rev="0"/>
            </a:camera>
            <a:lightRig rig="threePt" dir="t"/>
          </a:scene3d>
        </p:grpSpPr>
        <p:sp>
          <p:nvSpPr>
            <p:cNvPr id="33" name="PA-椭圆 281">
              <a:extLst>
                <a:ext uri="{FF2B5EF4-FFF2-40B4-BE49-F238E27FC236}">
                  <a16:creationId xmlns:a16="http://schemas.microsoft.com/office/drawing/2014/main" id="{D4EC009D-A65A-0693-F704-95B598AAFE6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24050" y="-2190750"/>
              <a:ext cx="9906000" cy="9906000"/>
            </a:xfrm>
            <a:prstGeom prst="ellipse">
              <a:avLst/>
            </a:prstGeom>
            <a:noFill/>
            <a:ln>
              <a:gradFill>
                <a:gsLst>
                  <a:gs pos="1000">
                    <a:schemeClr val="accent1">
                      <a:lumMod val="5000"/>
                      <a:lumOff val="95000"/>
                      <a:alpha val="32000"/>
                    </a:schemeClr>
                  </a:gs>
                  <a:gs pos="52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PA-椭圆 282">
              <a:extLst>
                <a:ext uri="{FF2B5EF4-FFF2-40B4-BE49-F238E27FC236}">
                  <a16:creationId xmlns:a16="http://schemas.microsoft.com/office/drawing/2014/main" id="{CA1F4121-DDBC-F182-A214-0923584482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00325" y="-1514475"/>
              <a:ext cx="8553450" cy="855345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1000">
                    <a:schemeClr val="accent1">
                      <a:lumMod val="5000"/>
                      <a:lumOff val="95000"/>
                      <a:alpha val="32000"/>
                    </a:schemeClr>
                  </a:gs>
                  <a:gs pos="52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PA-椭圆 283">
              <a:extLst>
                <a:ext uri="{FF2B5EF4-FFF2-40B4-BE49-F238E27FC236}">
                  <a16:creationId xmlns:a16="http://schemas.microsoft.com/office/drawing/2014/main" id="{7B598B2B-0BEE-8043-8FEA-95A8ADB04E7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276600" y="-838200"/>
              <a:ext cx="7200900" cy="720090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1000">
                    <a:schemeClr val="accent1">
                      <a:lumMod val="5000"/>
                      <a:lumOff val="95000"/>
                      <a:alpha val="32000"/>
                    </a:schemeClr>
                  </a:gs>
                  <a:gs pos="52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PA-椭圆 284">
              <a:extLst>
                <a:ext uri="{FF2B5EF4-FFF2-40B4-BE49-F238E27FC236}">
                  <a16:creationId xmlns:a16="http://schemas.microsoft.com/office/drawing/2014/main" id="{4E56F075-7F06-61D6-57F3-CE525034534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952875" y="-161925"/>
              <a:ext cx="5848350" cy="584835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1000">
                    <a:schemeClr val="accent1">
                      <a:lumMod val="5000"/>
                      <a:lumOff val="95000"/>
                      <a:alpha val="32000"/>
                    </a:schemeClr>
                  </a:gs>
                  <a:gs pos="52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7" name="PA-椭圆 285">
              <a:extLst>
                <a:ext uri="{FF2B5EF4-FFF2-40B4-BE49-F238E27FC236}">
                  <a16:creationId xmlns:a16="http://schemas.microsoft.com/office/drawing/2014/main" id="{3010EB0B-75F2-6172-8266-185C0711FB0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629150" y="514350"/>
              <a:ext cx="4495800" cy="449580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1000">
                    <a:schemeClr val="accent1">
                      <a:lumMod val="5000"/>
                      <a:lumOff val="95000"/>
                      <a:alpha val="32000"/>
                    </a:schemeClr>
                  </a:gs>
                  <a:gs pos="52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PA-椭圆 286">
              <a:extLst>
                <a:ext uri="{FF2B5EF4-FFF2-40B4-BE49-F238E27FC236}">
                  <a16:creationId xmlns:a16="http://schemas.microsoft.com/office/drawing/2014/main" id="{F37901BF-D5CF-8056-A6DA-9B2B990FA7E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05425" y="1190625"/>
              <a:ext cx="3143250" cy="314325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1000">
                    <a:schemeClr val="accent1">
                      <a:lumMod val="5000"/>
                      <a:lumOff val="95000"/>
                      <a:alpha val="32000"/>
                    </a:schemeClr>
                  </a:gs>
                  <a:gs pos="52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9" name="PA-椭圆 287">
              <a:extLst>
                <a:ext uri="{FF2B5EF4-FFF2-40B4-BE49-F238E27FC236}">
                  <a16:creationId xmlns:a16="http://schemas.microsoft.com/office/drawing/2014/main" id="{5FA2DDFE-E914-689C-A694-F7BA6B0F16A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981700" y="1866900"/>
              <a:ext cx="1790700" cy="1790700"/>
            </a:xfrm>
            <a:prstGeom prst="ellipse">
              <a:avLst/>
            </a:prstGeom>
            <a:noFill/>
            <a:ln>
              <a:gradFill>
                <a:gsLst>
                  <a:gs pos="1000">
                    <a:schemeClr val="accent1">
                      <a:lumMod val="5000"/>
                      <a:lumOff val="95000"/>
                      <a:alpha val="32000"/>
                    </a:schemeClr>
                  </a:gs>
                  <a:gs pos="52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0277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9055531-1D19-0F8B-5CB4-4369A6F98419}"/>
              </a:ext>
            </a:extLst>
          </p:cNvPr>
          <p:cNvSpPr txBox="1"/>
          <p:nvPr/>
        </p:nvSpPr>
        <p:spPr>
          <a:xfrm>
            <a:off x="306615" y="-167122"/>
            <a:ext cx="1038573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1300" b="1" dirty="0">
                <a:solidFill>
                  <a:srgbClr val="E5B815"/>
                </a:solidFill>
                <a:cs typeface="+mn-ea"/>
                <a:sym typeface="+mn-lt"/>
              </a:rPr>
              <a:t>04</a:t>
            </a:r>
            <a:endParaRPr lang="zh-CN" altLang="en-US" sz="41300" b="1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AAA941-55C9-21B0-4898-A287AAB3932B}"/>
              </a:ext>
            </a:extLst>
          </p:cNvPr>
          <p:cNvSpPr txBox="1"/>
          <p:nvPr/>
        </p:nvSpPr>
        <p:spPr>
          <a:xfrm>
            <a:off x="6565900" y="2333563"/>
            <a:ext cx="84690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800" b="1" spc="300" dirty="0">
                <a:solidFill>
                  <a:schemeClr val="bg1">
                    <a:lumMod val="95000"/>
                    <a:alpha val="86000"/>
                  </a:schemeClr>
                </a:solidFill>
                <a:cs typeface="+mn-ea"/>
                <a:sym typeface="+mn-lt"/>
              </a:rPr>
              <a:t>未来规划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A34BD4-BA2D-2E65-D625-521DAA634CE1}"/>
              </a:ext>
            </a:extLst>
          </p:cNvPr>
          <p:cNvSpPr txBox="1"/>
          <p:nvPr/>
        </p:nvSpPr>
        <p:spPr>
          <a:xfrm>
            <a:off x="6640714" y="3651625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  <a:alpha val="58000"/>
                  </a:schemeClr>
                </a:solidFill>
                <a:cs typeface="+mn-ea"/>
                <a:sym typeface="+mn-lt"/>
              </a:rPr>
              <a:t>Future Plan</a:t>
            </a:r>
            <a:endParaRPr lang="zh-CN" altLang="en-US" sz="2800" dirty="0">
              <a:solidFill>
                <a:schemeClr val="bg1">
                  <a:lumMod val="95000"/>
                  <a:alpha val="58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3904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1BD2EF-9F67-04F0-FBB4-3A3173945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个人未来规划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774D2BB-4695-1B1F-B375-BE9CEAFF63B6}"/>
              </a:ext>
            </a:extLst>
          </p:cNvPr>
          <p:cNvSpPr/>
          <p:nvPr/>
        </p:nvSpPr>
        <p:spPr>
          <a:xfrm>
            <a:off x="4941783" y="1437048"/>
            <a:ext cx="1227402" cy="122740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6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 descr="夜晚的月亮&#10;&#10;中度可信度描述已自动生成">
            <a:extLst>
              <a:ext uri="{FF2B5EF4-FFF2-40B4-BE49-F238E27FC236}">
                <a16:creationId xmlns:a16="http://schemas.microsoft.com/office/drawing/2014/main" id="{7DCBDD81-010E-3403-DE77-3106777DE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t="55874" r="7841"/>
          <a:stretch/>
        </p:blipFill>
        <p:spPr>
          <a:xfrm>
            <a:off x="0" y="3595140"/>
            <a:ext cx="12193904" cy="3262860"/>
          </a:xfrm>
          <a:prstGeom prst="rect">
            <a:avLst/>
          </a:prstGeom>
        </p:spPr>
      </p:pic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BA46FB6-A949-CF16-6DC7-461AE989CB78}"/>
              </a:ext>
            </a:extLst>
          </p:cNvPr>
          <p:cNvSpPr/>
          <p:nvPr/>
        </p:nvSpPr>
        <p:spPr>
          <a:xfrm>
            <a:off x="63499" y="4406900"/>
            <a:ext cx="12090400" cy="1447800"/>
          </a:xfrm>
          <a:custGeom>
            <a:avLst/>
            <a:gdLst>
              <a:gd name="connsiteX0" fmla="*/ 0 w 12090400"/>
              <a:gd name="connsiteY0" fmla="*/ 914400 h 1562100"/>
              <a:gd name="connsiteX1" fmla="*/ 0 w 12090400"/>
              <a:gd name="connsiteY1" fmla="*/ 914400 h 1562100"/>
              <a:gd name="connsiteX2" fmla="*/ 114300 w 12090400"/>
              <a:gd name="connsiteY2" fmla="*/ 889000 h 1562100"/>
              <a:gd name="connsiteX3" fmla="*/ 584200 w 12090400"/>
              <a:gd name="connsiteY3" fmla="*/ 622300 h 1562100"/>
              <a:gd name="connsiteX4" fmla="*/ 3111500 w 12090400"/>
              <a:gd name="connsiteY4" fmla="*/ 1562100 h 1562100"/>
              <a:gd name="connsiteX5" fmla="*/ 4711700 w 12090400"/>
              <a:gd name="connsiteY5" fmla="*/ 1308100 h 1562100"/>
              <a:gd name="connsiteX6" fmla="*/ 6756400 w 12090400"/>
              <a:gd name="connsiteY6" fmla="*/ 0 h 1562100"/>
              <a:gd name="connsiteX7" fmla="*/ 9359900 w 12090400"/>
              <a:gd name="connsiteY7" fmla="*/ 1358900 h 1562100"/>
              <a:gd name="connsiteX8" fmla="*/ 11214100 w 12090400"/>
              <a:gd name="connsiteY8" fmla="*/ 863600 h 1562100"/>
              <a:gd name="connsiteX9" fmla="*/ 12090400 w 12090400"/>
              <a:gd name="connsiteY9" fmla="*/ 825500 h 1562100"/>
              <a:gd name="connsiteX0" fmla="*/ 0 w 12090400"/>
              <a:gd name="connsiteY0" fmla="*/ 800100 h 1447800"/>
              <a:gd name="connsiteX1" fmla="*/ 0 w 12090400"/>
              <a:gd name="connsiteY1" fmla="*/ 800100 h 1447800"/>
              <a:gd name="connsiteX2" fmla="*/ 114300 w 12090400"/>
              <a:gd name="connsiteY2" fmla="*/ 774700 h 1447800"/>
              <a:gd name="connsiteX3" fmla="*/ 584200 w 12090400"/>
              <a:gd name="connsiteY3" fmla="*/ 508000 h 1447800"/>
              <a:gd name="connsiteX4" fmla="*/ 3111500 w 12090400"/>
              <a:gd name="connsiteY4" fmla="*/ 1447800 h 1447800"/>
              <a:gd name="connsiteX5" fmla="*/ 4711700 w 12090400"/>
              <a:gd name="connsiteY5" fmla="*/ 1193800 h 1447800"/>
              <a:gd name="connsiteX6" fmla="*/ 6613525 w 12090400"/>
              <a:gd name="connsiteY6" fmla="*/ 0 h 1447800"/>
              <a:gd name="connsiteX7" fmla="*/ 9359900 w 12090400"/>
              <a:gd name="connsiteY7" fmla="*/ 1244600 h 1447800"/>
              <a:gd name="connsiteX8" fmla="*/ 11214100 w 12090400"/>
              <a:gd name="connsiteY8" fmla="*/ 749300 h 1447800"/>
              <a:gd name="connsiteX9" fmla="*/ 12090400 w 12090400"/>
              <a:gd name="connsiteY9" fmla="*/ 7112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90400" h="1447800">
                <a:moveTo>
                  <a:pt x="0" y="800100"/>
                </a:moveTo>
                <a:lnTo>
                  <a:pt x="0" y="800100"/>
                </a:lnTo>
                <a:cubicBezTo>
                  <a:pt x="38100" y="791633"/>
                  <a:pt x="52917" y="850900"/>
                  <a:pt x="114300" y="774700"/>
                </a:cubicBezTo>
                <a:lnTo>
                  <a:pt x="584200" y="508000"/>
                </a:lnTo>
                <a:lnTo>
                  <a:pt x="3111500" y="1447800"/>
                </a:lnTo>
                <a:lnTo>
                  <a:pt x="4711700" y="1193800"/>
                </a:lnTo>
                <a:lnTo>
                  <a:pt x="6613525" y="0"/>
                </a:lnTo>
                <a:lnTo>
                  <a:pt x="9359900" y="1244600"/>
                </a:lnTo>
                <a:lnTo>
                  <a:pt x="11214100" y="749300"/>
                </a:lnTo>
                <a:lnTo>
                  <a:pt x="12090400" y="711200"/>
                </a:lnTo>
              </a:path>
            </a:pathLst>
          </a:custGeom>
          <a:noFill/>
          <a:ln w="6350">
            <a:solidFill>
              <a:schemeClr val="bg1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EB271F6-D8EC-8C5D-D453-F1BBB6EF4CEA}"/>
              </a:ext>
            </a:extLst>
          </p:cNvPr>
          <p:cNvGrpSpPr/>
          <p:nvPr/>
        </p:nvGrpSpPr>
        <p:grpSpPr>
          <a:xfrm>
            <a:off x="5524661" y="4901276"/>
            <a:ext cx="261672" cy="261668"/>
            <a:chOff x="4463934" y="3296058"/>
            <a:chExt cx="261672" cy="261668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6539B12-0C43-B3E2-91D8-7CC7201423C3}"/>
                </a:ext>
              </a:extLst>
            </p:cNvPr>
            <p:cNvSpPr/>
            <p:nvPr/>
          </p:nvSpPr>
          <p:spPr>
            <a:xfrm>
              <a:off x="4494757" y="3326879"/>
              <a:ext cx="200026" cy="200025"/>
            </a:xfrm>
            <a:prstGeom prst="ellipse">
              <a:avLst/>
            </a:prstGeom>
            <a:noFill/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F0F5DB56-CC62-7E2E-CD90-E3A3B74ED05D}"/>
                </a:ext>
              </a:extLst>
            </p:cNvPr>
            <p:cNvSpPr/>
            <p:nvPr/>
          </p:nvSpPr>
          <p:spPr>
            <a:xfrm>
              <a:off x="4527052" y="3359174"/>
              <a:ext cx="135436" cy="135436"/>
            </a:xfrm>
            <a:prstGeom prst="ellipse">
              <a:avLst/>
            </a:prstGeom>
            <a:solidFill>
              <a:srgbClr val="606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42F14E7-B594-E07A-0BBC-2FE4D3B4DABC}"/>
                </a:ext>
              </a:extLst>
            </p:cNvPr>
            <p:cNvSpPr/>
            <p:nvPr/>
          </p:nvSpPr>
          <p:spPr>
            <a:xfrm>
              <a:off x="4463934" y="3296058"/>
              <a:ext cx="261672" cy="261668"/>
            </a:xfrm>
            <a:prstGeom prst="ellipse">
              <a:avLst/>
            </a:prstGeom>
            <a:noFill/>
            <a:ln w="3175">
              <a:solidFill>
                <a:schemeClr val="bg1">
                  <a:alpha val="4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03115AE0-48B0-4FB5-68DC-3F7A39ACB516}"/>
              </a:ext>
            </a:extLst>
          </p:cNvPr>
          <p:cNvSpPr/>
          <p:nvPr/>
        </p:nvSpPr>
        <p:spPr>
          <a:xfrm>
            <a:off x="5453884" y="2251448"/>
            <a:ext cx="203200" cy="2616200"/>
          </a:xfrm>
          <a:custGeom>
            <a:avLst/>
            <a:gdLst>
              <a:gd name="connsiteX0" fmla="*/ 203200 w 203200"/>
              <a:gd name="connsiteY0" fmla="*/ 3225800 h 3225800"/>
              <a:gd name="connsiteX1" fmla="*/ 203200 w 203200"/>
              <a:gd name="connsiteY1" fmla="*/ 203200 h 3225800"/>
              <a:gd name="connsiteX2" fmla="*/ 0 w 203200"/>
              <a:gd name="connsiteY2" fmla="*/ 0 h 3225800"/>
              <a:gd name="connsiteX0" fmla="*/ 203200 w 203200"/>
              <a:gd name="connsiteY0" fmla="*/ 2120900 h 2120900"/>
              <a:gd name="connsiteX1" fmla="*/ 203200 w 203200"/>
              <a:gd name="connsiteY1" fmla="*/ 203200 h 2120900"/>
              <a:gd name="connsiteX2" fmla="*/ 0 w 203200"/>
              <a:gd name="connsiteY2" fmla="*/ 0 h 2120900"/>
              <a:gd name="connsiteX0" fmla="*/ 193675 w 203200"/>
              <a:gd name="connsiteY0" fmla="*/ 2616200 h 2616200"/>
              <a:gd name="connsiteX1" fmla="*/ 203200 w 203200"/>
              <a:gd name="connsiteY1" fmla="*/ 203200 h 2616200"/>
              <a:gd name="connsiteX2" fmla="*/ 0 w 203200"/>
              <a:gd name="connsiteY2" fmla="*/ 0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2616200">
                <a:moveTo>
                  <a:pt x="193675" y="2616200"/>
                </a:moveTo>
                <a:lnTo>
                  <a:pt x="203200" y="203200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82000">
                  <a:srgbClr val="FFFFFF">
                    <a:alpha val="50000"/>
                  </a:srgbClr>
                </a:gs>
                <a:gs pos="14000">
                  <a:schemeClr val="bg1">
                    <a:alpha val="5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CB6F1BF3-9ABB-23C4-F62C-E12D2E56FCD4}"/>
              </a:ext>
            </a:extLst>
          </p:cNvPr>
          <p:cNvSpPr/>
          <p:nvPr/>
        </p:nvSpPr>
        <p:spPr>
          <a:xfrm>
            <a:off x="1588299" y="2149846"/>
            <a:ext cx="203200" cy="3225800"/>
          </a:xfrm>
          <a:custGeom>
            <a:avLst/>
            <a:gdLst>
              <a:gd name="connsiteX0" fmla="*/ 203200 w 203200"/>
              <a:gd name="connsiteY0" fmla="*/ 3225800 h 3225800"/>
              <a:gd name="connsiteX1" fmla="*/ 203200 w 203200"/>
              <a:gd name="connsiteY1" fmla="*/ 203200 h 3225800"/>
              <a:gd name="connsiteX2" fmla="*/ 0 w 203200"/>
              <a:gd name="connsiteY2" fmla="*/ 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3225800">
                <a:moveTo>
                  <a:pt x="203200" y="3225800"/>
                </a:moveTo>
                <a:lnTo>
                  <a:pt x="203200" y="203200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82000">
                  <a:srgbClr val="FFFFFF">
                    <a:alpha val="50000"/>
                  </a:srgbClr>
                </a:gs>
                <a:gs pos="14000">
                  <a:schemeClr val="bg1">
                    <a:alpha val="5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47B0836-C861-D2AA-FE35-A75C351CA128}"/>
              </a:ext>
            </a:extLst>
          </p:cNvPr>
          <p:cNvSpPr txBox="1"/>
          <p:nvPr/>
        </p:nvSpPr>
        <p:spPr>
          <a:xfrm>
            <a:off x="1791500" y="2507314"/>
            <a:ext cx="171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E5B815"/>
                </a:solidFill>
                <a:cs typeface="+mn-ea"/>
                <a:sym typeface="+mn-lt"/>
              </a:rPr>
              <a:t>个人综合能力全面加强</a:t>
            </a: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C7917F73-DC12-87C6-8C9F-B39AABCC0C16}"/>
              </a:ext>
            </a:extLst>
          </p:cNvPr>
          <p:cNvSpPr/>
          <p:nvPr/>
        </p:nvSpPr>
        <p:spPr>
          <a:xfrm>
            <a:off x="8952774" y="2229885"/>
            <a:ext cx="203200" cy="3225800"/>
          </a:xfrm>
          <a:custGeom>
            <a:avLst/>
            <a:gdLst>
              <a:gd name="connsiteX0" fmla="*/ 203200 w 203200"/>
              <a:gd name="connsiteY0" fmla="*/ 3225800 h 3225800"/>
              <a:gd name="connsiteX1" fmla="*/ 203200 w 203200"/>
              <a:gd name="connsiteY1" fmla="*/ 203200 h 3225800"/>
              <a:gd name="connsiteX2" fmla="*/ 0 w 203200"/>
              <a:gd name="connsiteY2" fmla="*/ 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3225800">
                <a:moveTo>
                  <a:pt x="203200" y="3225800"/>
                </a:moveTo>
                <a:lnTo>
                  <a:pt x="203200" y="203200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82000">
                  <a:srgbClr val="FFFFFF">
                    <a:alpha val="50000"/>
                  </a:srgbClr>
                </a:gs>
                <a:gs pos="14000">
                  <a:schemeClr val="bg1">
                    <a:alpha val="5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76DA0016-66EC-B6EC-47B7-CBB5007E0FC9}"/>
              </a:ext>
            </a:extLst>
          </p:cNvPr>
          <p:cNvSpPr/>
          <p:nvPr/>
        </p:nvSpPr>
        <p:spPr>
          <a:xfrm>
            <a:off x="1153351" y="1428334"/>
            <a:ext cx="1227402" cy="122740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6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9BFBD0B-D687-0035-7B74-C3921808199C}"/>
              </a:ext>
            </a:extLst>
          </p:cNvPr>
          <p:cNvSpPr/>
          <p:nvPr/>
        </p:nvSpPr>
        <p:spPr>
          <a:xfrm>
            <a:off x="8522046" y="1469438"/>
            <a:ext cx="1227402" cy="122740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6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图形 77" descr="蓝图 轮廓">
            <a:extLst>
              <a:ext uri="{FF2B5EF4-FFF2-40B4-BE49-F238E27FC236}">
                <a16:creationId xmlns:a16="http://schemas.microsoft.com/office/drawing/2014/main" id="{16C80688-B26B-CA90-9530-4C8E5273A4DB}"/>
              </a:ext>
            </a:extLst>
          </p:cNvPr>
          <p:cNvGrpSpPr/>
          <p:nvPr/>
        </p:nvGrpSpPr>
        <p:grpSpPr>
          <a:xfrm>
            <a:off x="1626572" y="1624301"/>
            <a:ext cx="401903" cy="365823"/>
            <a:chOff x="5724525" y="3075899"/>
            <a:chExt cx="742950" cy="676254"/>
          </a:xfrm>
          <a:gradFill>
            <a:gsLst>
              <a:gs pos="34000">
                <a:srgbClr val="E5B815"/>
              </a:gs>
              <a:gs pos="83000">
                <a:schemeClr val="bg1">
                  <a:alpha val="4000"/>
                </a:schemeClr>
              </a:gs>
            </a:gsLst>
            <a:lin ang="5400000" scaled="1"/>
          </a:gradFill>
        </p:grpSpPr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6A296DCA-AC11-4DD1-77C8-B2A879C0BF38}"/>
                </a:ext>
              </a:extLst>
            </p:cNvPr>
            <p:cNvSpPr/>
            <p:nvPr/>
          </p:nvSpPr>
          <p:spPr>
            <a:xfrm>
              <a:off x="6181744" y="3323529"/>
              <a:ext cx="180975" cy="323850"/>
            </a:xfrm>
            <a:custGeom>
              <a:avLst/>
              <a:gdLst>
                <a:gd name="connsiteX0" fmla="*/ 85725 w 180975"/>
                <a:gd name="connsiteY0" fmla="*/ 219075 h 323850"/>
                <a:gd name="connsiteX1" fmla="*/ 85725 w 180975"/>
                <a:gd name="connsiteY1" fmla="*/ 200025 h 323850"/>
                <a:gd name="connsiteX2" fmla="*/ 19050 w 180975"/>
                <a:gd name="connsiteY2" fmla="*/ 200025 h 323850"/>
                <a:gd name="connsiteX3" fmla="*/ 19050 w 180975"/>
                <a:gd name="connsiteY3" fmla="*/ 304800 h 323850"/>
                <a:gd name="connsiteX4" fmla="*/ 0 w 180975"/>
                <a:gd name="connsiteY4" fmla="*/ 304800 h 323850"/>
                <a:gd name="connsiteX5" fmla="*/ 0 w 180975"/>
                <a:gd name="connsiteY5" fmla="*/ 323850 h 323850"/>
                <a:gd name="connsiteX6" fmla="*/ 180975 w 180975"/>
                <a:gd name="connsiteY6" fmla="*/ 323850 h 323850"/>
                <a:gd name="connsiteX7" fmla="*/ 180975 w 180975"/>
                <a:gd name="connsiteY7" fmla="*/ 0 h 323850"/>
                <a:gd name="connsiteX8" fmla="*/ 100574 w 180975"/>
                <a:gd name="connsiteY8" fmla="*/ 0 h 323850"/>
                <a:gd name="connsiteX9" fmla="*/ 81524 w 180975"/>
                <a:gd name="connsiteY9" fmla="*/ 19050 h 323850"/>
                <a:gd name="connsiteX10" fmla="*/ 161925 w 180975"/>
                <a:gd name="connsiteY10" fmla="*/ 19050 h 323850"/>
                <a:gd name="connsiteX11" fmla="*/ 161925 w 180975"/>
                <a:gd name="connsiteY11" fmla="*/ 114300 h 323850"/>
                <a:gd name="connsiteX12" fmla="*/ 9506 w 180975"/>
                <a:gd name="connsiteY12" fmla="*/ 114300 h 323850"/>
                <a:gd name="connsiteX13" fmla="*/ 9506 w 180975"/>
                <a:gd name="connsiteY13" fmla="*/ 133350 h 323850"/>
                <a:gd name="connsiteX14" fmla="*/ 161925 w 180975"/>
                <a:gd name="connsiteY14" fmla="*/ 133350 h 323850"/>
                <a:gd name="connsiteX15" fmla="*/ 161925 w 180975"/>
                <a:gd name="connsiteY15" fmla="*/ 200025 h 323850"/>
                <a:gd name="connsiteX16" fmla="*/ 133350 w 180975"/>
                <a:gd name="connsiteY16" fmla="*/ 200025 h 323850"/>
                <a:gd name="connsiteX17" fmla="*/ 133350 w 180975"/>
                <a:gd name="connsiteY17" fmla="*/ 219075 h 323850"/>
                <a:gd name="connsiteX18" fmla="*/ 161925 w 180975"/>
                <a:gd name="connsiteY18" fmla="*/ 219075 h 323850"/>
                <a:gd name="connsiteX19" fmla="*/ 161925 w 180975"/>
                <a:gd name="connsiteY19" fmla="*/ 304800 h 323850"/>
                <a:gd name="connsiteX20" fmla="*/ 38100 w 180975"/>
                <a:gd name="connsiteY20" fmla="*/ 304800 h 323850"/>
                <a:gd name="connsiteX21" fmla="*/ 38100 w 180975"/>
                <a:gd name="connsiteY21" fmla="*/ 219075 h 323850"/>
                <a:gd name="connsiteX22" fmla="*/ 85725 w 180975"/>
                <a:gd name="connsiteY22" fmla="*/ 21907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5" h="323850">
                  <a:moveTo>
                    <a:pt x="85725" y="219075"/>
                  </a:moveTo>
                  <a:lnTo>
                    <a:pt x="85725" y="200025"/>
                  </a:lnTo>
                  <a:lnTo>
                    <a:pt x="19050" y="200025"/>
                  </a:lnTo>
                  <a:lnTo>
                    <a:pt x="19050" y="304800"/>
                  </a:lnTo>
                  <a:lnTo>
                    <a:pt x="0" y="304800"/>
                  </a:lnTo>
                  <a:lnTo>
                    <a:pt x="0" y="323850"/>
                  </a:lnTo>
                  <a:lnTo>
                    <a:pt x="180975" y="323850"/>
                  </a:lnTo>
                  <a:lnTo>
                    <a:pt x="180975" y="0"/>
                  </a:lnTo>
                  <a:lnTo>
                    <a:pt x="100574" y="0"/>
                  </a:lnTo>
                  <a:lnTo>
                    <a:pt x="81524" y="19050"/>
                  </a:lnTo>
                  <a:lnTo>
                    <a:pt x="161925" y="19050"/>
                  </a:lnTo>
                  <a:lnTo>
                    <a:pt x="161925" y="114300"/>
                  </a:lnTo>
                  <a:lnTo>
                    <a:pt x="9506" y="114300"/>
                  </a:lnTo>
                  <a:lnTo>
                    <a:pt x="9506" y="133350"/>
                  </a:lnTo>
                  <a:lnTo>
                    <a:pt x="161925" y="133350"/>
                  </a:lnTo>
                  <a:lnTo>
                    <a:pt x="161925" y="200025"/>
                  </a:lnTo>
                  <a:lnTo>
                    <a:pt x="133350" y="200025"/>
                  </a:lnTo>
                  <a:lnTo>
                    <a:pt x="133350" y="219075"/>
                  </a:lnTo>
                  <a:lnTo>
                    <a:pt x="161925" y="219075"/>
                  </a:lnTo>
                  <a:lnTo>
                    <a:pt x="161925" y="304800"/>
                  </a:lnTo>
                  <a:lnTo>
                    <a:pt x="38100" y="304800"/>
                  </a:lnTo>
                  <a:lnTo>
                    <a:pt x="38100" y="219075"/>
                  </a:lnTo>
                  <a:lnTo>
                    <a:pt x="85725" y="2190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B23585A5-BE9E-A0A7-71E1-46EF2801F0D0}"/>
                </a:ext>
              </a:extLst>
            </p:cNvPr>
            <p:cNvSpPr/>
            <p:nvPr/>
          </p:nvSpPr>
          <p:spPr>
            <a:xfrm>
              <a:off x="5724525" y="3113979"/>
              <a:ext cx="742950" cy="638175"/>
            </a:xfrm>
            <a:custGeom>
              <a:avLst/>
              <a:gdLst>
                <a:gd name="connsiteX0" fmla="*/ 672094 w 742950"/>
                <a:gd name="connsiteY0" fmla="*/ 95250 h 638175"/>
                <a:gd name="connsiteX1" fmla="*/ 653044 w 742950"/>
                <a:gd name="connsiteY1" fmla="*/ 114300 h 638175"/>
                <a:gd name="connsiteX2" fmla="*/ 723900 w 742950"/>
                <a:gd name="connsiteY2" fmla="*/ 114300 h 638175"/>
                <a:gd name="connsiteX3" fmla="*/ 723900 w 742950"/>
                <a:gd name="connsiteY3" fmla="*/ 619125 h 638175"/>
                <a:gd name="connsiteX4" fmla="*/ 113252 w 742950"/>
                <a:gd name="connsiteY4" fmla="*/ 619125 h 638175"/>
                <a:gd name="connsiteX5" fmla="*/ 132588 w 742950"/>
                <a:gd name="connsiteY5" fmla="*/ 581025 h 638175"/>
                <a:gd name="connsiteX6" fmla="*/ 133350 w 742950"/>
                <a:gd name="connsiteY6" fmla="*/ 571500 h 638175"/>
                <a:gd name="connsiteX7" fmla="*/ 133350 w 742950"/>
                <a:gd name="connsiteY7" fmla="*/ 114300 h 638175"/>
                <a:gd name="connsiteX8" fmla="*/ 452228 w 742950"/>
                <a:gd name="connsiteY8" fmla="*/ 114300 h 638175"/>
                <a:gd name="connsiteX9" fmla="*/ 471278 w 742950"/>
                <a:gd name="connsiteY9" fmla="*/ 95250 h 638175"/>
                <a:gd name="connsiteX10" fmla="*/ 133350 w 742950"/>
                <a:gd name="connsiteY10" fmla="*/ 95250 h 638175"/>
                <a:gd name="connsiteX11" fmla="*/ 133350 w 742950"/>
                <a:gd name="connsiteY11" fmla="*/ 66675 h 638175"/>
                <a:gd name="connsiteX12" fmla="*/ 66675 w 742950"/>
                <a:gd name="connsiteY12" fmla="*/ 0 h 638175"/>
                <a:gd name="connsiteX13" fmla="*/ 0 w 742950"/>
                <a:gd name="connsiteY13" fmla="*/ 66675 h 638175"/>
                <a:gd name="connsiteX14" fmla="*/ 0 w 742950"/>
                <a:gd name="connsiteY14" fmla="*/ 571500 h 638175"/>
                <a:gd name="connsiteX15" fmla="*/ 762 w 742950"/>
                <a:gd name="connsiteY15" fmla="*/ 581025 h 638175"/>
                <a:gd name="connsiteX16" fmla="*/ 62446 w 742950"/>
                <a:gd name="connsiteY16" fmla="*/ 637918 h 638175"/>
                <a:gd name="connsiteX17" fmla="*/ 742950 w 742950"/>
                <a:gd name="connsiteY17" fmla="*/ 638175 h 638175"/>
                <a:gd name="connsiteX18" fmla="*/ 742950 w 742950"/>
                <a:gd name="connsiteY18" fmla="*/ 95250 h 638175"/>
                <a:gd name="connsiteX19" fmla="*/ 19050 w 742950"/>
                <a:gd name="connsiteY19" fmla="*/ 66675 h 638175"/>
                <a:gd name="connsiteX20" fmla="*/ 66675 w 742950"/>
                <a:gd name="connsiteY20" fmla="*/ 19050 h 638175"/>
                <a:gd name="connsiteX21" fmla="*/ 114300 w 742950"/>
                <a:gd name="connsiteY21" fmla="*/ 66675 h 638175"/>
                <a:gd name="connsiteX22" fmla="*/ 114300 w 742950"/>
                <a:gd name="connsiteY22" fmla="*/ 524923 h 638175"/>
                <a:gd name="connsiteX23" fmla="*/ 20299 w 742950"/>
                <a:gd name="connsiteY23" fmla="*/ 523674 h 638175"/>
                <a:gd name="connsiteX24" fmla="*/ 19050 w 742950"/>
                <a:gd name="connsiteY24" fmla="*/ 524923 h 638175"/>
                <a:gd name="connsiteX25" fmla="*/ 19050 w 742950"/>
                <a:gd name="connsiteY25" fmla="*/ 571500 h 638175"/>
                <a:gd name="connsiteX26" fmla="*/ 66675 w 742950"/>
                <a:gd name="connsiteY26" fmla="*/ 523875 h 638175"/>
                <a:gd name="connsiteX27" fmla="*/ 114300 w 742950"/>
                <a:gd name="connsiteY27" fmla="*/ 571500 h 638175"/>
                <a:gd name="connsiteX28" fmla="*/ 66675 w 742950"/>
                <a:gd name="connsiteY28" fmla="*/ 619125 h 638175"/>
                <a:gd name="connsiteX29" fmla="*/ 19050 w 742950"/>
                <a:gd name="connsiteY29" fmla="*/ 57150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2950" h="638175">
                  <a:moveTo>
                    <a:pt x="672094" y="95250"/>
                  </a:moveTo>
                  <a:lnTo>
                    <a:pt x="653044" y="114300"/>
                  </a:lnTo>
                  <a:lnTo>
                    <a:pt x="723900" y="114300"/>
                  </a:lnTo>
                  <a:lnTo>
                    <a:pt x="723900" y="619125"/>
                  </a:lnTo>
                  <a:lnTo>
                    <a:pt x="113252" y="619125"/>
                  </a:lnTo>
                  <a:cubicBezTo>
                    <a:pt x="123712" y="608897"/>
                    <a:pt x="130508" y="595506"/>
                    <a:pt x="132588" y="581025"/>
                  </a:cubicBezTo>
                  <a:lnTo>
                    <a:pt x="133350" y="571500"/>
                  </a:lnTo>
                  <a:lnTo>
                    <a:pt x="133350" y="114300"/>
                  </a:lnTo>
                  <a:lnTo>
                    <a:pt x="452228" y="114300"/>
                  </a:lnTo>
                  <a:lnTo>
                    <a:pt x="471278" y="95250"/>
                  </a:lnTo>
                  <a:lnTo>
                    <a:pt x="133350" y="95250"/>
                  </a:lnTo>
                  <a:lnTo>
                    <a:pt x="133350" y="66675"/>
                  </a:lnTo>
                  <a:cubicBezTo>
                    <a:pt x="133350" y="29851"/>
                    <a:pt x="103499" y="0"/>
                    <a:pt x="66675" y="0"/>
                  </a:cubicBezTo>
                  <a:cubicBezTo>
                    <a:pt x="29851" y="0"/>
                    <a:pt x="0" y="29851"/>
                    <a:pt x="0" y="66675"/>
                  </a:cubicBezTo>
                  <a:lnTo>
                    <a:pt x="0" y="571500"/>
                  </a:lnTo>
                  <a:lnTo>
                    <a:pt x="762" y="581025"/>
                  </a:lnTo>
                  <a:cubicBezTo>
                    <a:pt x="5315" y="612173"/>
                    <a:pt x="31032" y="635893"/>
                    <a:pt x="62446" y="637918"/>
                  </a:cubicBezTo>
                  <a:lnTo>
                    <a:pt x="742950" y="638175"/>
                  </a:lnTo>
                  <a:lnTo>
                    <a:pt x="742950" y="95250"/>
                  </a:lnTo>
                  <a:close/>
                  <a:moveTo>
                    <a:pt x="19050" y="66675"/>
                  </a:moveTo>
                  <a:cubicBezTo>
                    <a:pt x="19050" y="40373"/>
                    <a:pt x="40373" y="19050"/>
                    <a:pt x="66675" y="19050"/>
                  </a:cubicBezTo>
                  <a:cubicBezTo>
                    <a:pt x="92977" y="19050"/>
                    <a:pt x="114300" y="40373"/>
                    <a:pt x="114300" y="66675"/>
                  </a:cubicBezTo>
                  <a:lnTo>
                    <a:pt x="114300" y="524923"/>
                  </a:lnTo>
                  <a:cubicBezTo>
                    <a:pt x="88687" y="498620"/>
                    <a:pt x="46601" y="498061"/>
                    <a:pt x="20299" y="523674"/>
                  </a:cubicBezTo>
                  <a:cubicBezTo>
                    <a:pt x="19877" y="524085"/>
                    <a:pt x="19461" y="524501"/>
                    <a:pt x="19050" y="524923"/>
                  </a:cubicBezTo>
                  <a:close/>
                  <a:moveTo>
                    <a:pt x="19050" y="571500"/>
                  </a:moveTo>
                  <a:cubicBezTo>
                    <a:pt x="19050" y="545198"/>
                    <a:pt x="40373" y="523875"/>
                    <a:pt x="66675" y="523875"/>
                  </a:cubicBezTo>
                  <a:cubicBezTo>
                    <a:pt x="92977" y="523875"/>
                    <a:pt x="114300" y="545198"/>
                    <a:pt x="114300" y="571500"/>
                  </a:cubicBezTo>
                  <a:cubicBezTo>
                    <a:pt x="114300" y="597802"/>
                    <a:pt x="92977" y="619125"/>
                    <a:pt x="66675" y="619125"/>
                  </a:cubicBezTo>
                  <a:cubicBezTo>
                    <a:pt x="40385" y="619094"/>
                    <a:pt x="19081" y="597790"/>
                    <a:pt x="19050" y="571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931B7014-34C8-143E-7B74-2103A58B87BC}"/>
                </a:ext>
              </a:extLst>
            </p:cNvPr>
            <p:cNvSpPr/>
            <p:nvPr/>
          </p:nvSpPr>
          <p:spPr>
            <a:xfrm>
              <a:off x="5943600" y="3323529"/>
              <a:ext cx="180994" cy="323850"/>
            </a:xfrm>
            <a:custGeom>
              <a:avLst/>
              <a:gdLst>
                <a:gd name="connsiteX0" fmla="*/ 119063 w 180994"/>
                <a:gd name="connsiteY0" fmla="*/ 19050 h 323850"/>
                <a:gd name="connsiteX1" fmla="*/ 138074 w 180994"/>
                <a:gd name="connsiteY1" fmla="*/ 0 h 323850"/>
                <a:gd name="connsiteX2" fmla="*/ 0 w 180994"/>
                <a:gd name="connsiteY2" fmla="*/ 0 h 323850"/>
                <a:gd name="connsiteX3" fmla="*/ 0 w 180994"/>
                <a:gd name="connsiteY3" fmla="*/ 323850 h 323850"/>
                <a:gd name="connsiteX4" fmla="*/ 180994 w 180994"/>
                <a:gd name="connsiteY4" fmla="*/ 323850 h 323850"/>
                <a:gd name="connsiteX5" fmla="*/ 180994 w 180994"/>
                <a:gd name="connsiteY5" fmla="*/ 304800 h 323850"/>
                <a:gd name="connsiteX6" fmla="*/ 161944 w 180994"/>
                <a:gd name="connsiteY6" fmla="*/ 304800 h 323850"/>
                <a:gd name="connsiteX7" fmla="*/ 161944 w 180994"/>
                <a:gd name="connsiteY7" fmla="*/ 200025 h 323850"/>
                <a:gd name="connsiteX8" fmla="*/ 95269 w 180994"/>
                <a:gd name="connsiteY8" fmla="*/ 200025 h 323850"/>
                <a:gd name="connsiteX9" fmla="*/ 95269 w 180994"/>
                <a:gd name="connsiteY9" fmla="*/ 219075 h 323850"/>
                <a:gd name="connsiteX10" fmla="*/ 142894 w 180994"/>
                <a:gd name="connsiteY10" fmla="*/ 219075 h 323850"/>
                <a:gd name="connsiteX11" fmla="*/ 142894 w 180994"/>
                <a:gd name="connsiteY11" fmla="*/ 304800 h 323850"/>
                <a:gd name="connsiteX12" fmla="*/ 19050 w 180994"/>
                <a:gd name="connsiteY12" fmla="*/ 304800 h 323850"/>
                <a:gd name="connsiteX13" fmla="*/ 19050 w 180994"/>
                <a:gd name="connsiteY13" fmla="*/ 219075 h 323850"/>
                <a:gd name="connsiteX14" fmla="*/ 47644 w 180994"/>
                <a:gd name="connsiteY14" fmla="*/ 219075 h 323850"/>
                <a:gd name="connsiteX15" fmla="*/ 47644 w 180994"/>
                <a:gd name="connsiteY15" fmla="*/ 200025 h 323850"/>
                <a:gd name="connsiteX16" fmla="*/ 19050 w 180994"/>
                <a:gd name="connsiteY16" fmla="*/ 200025 h 323850"/>
                <a:gd name="connsiteX17" fmla="*/ 19050 w 180994"/>
                <a:gd name="connsiteY17" fmla="*/ 134045 h 323850"/>
                <a:gd name="connsiteX18" fmla="*/ 77657 w 180994"/>
                <a:gd name="connsiteY18" fmla="*/ 134045 h 323850"/>
                <a:gd name="connsiteX19" fmla="*/ 83972 w 180994"/>
                <a:gd name="connsiteY19" fmla="*/ 114995 h 323850"/>
                <a:gd name="connsiteX20" fmla="*/ 19050 w 180994"/>
                <a:gd name="connsiteY20" fmla="*/ 114995 h 323850"/>
                <a:gd name="connsiteX21" fmla="*/ 19050 w 180994"/>
                <a:gd name="connsiteY21" fmla="*/ 19050 h 323850"/>
                <a:gd name="connsiteX22" fmla="*/ 119063 w 180994"/>
                <a:gd name="connsiteY22" fmla="*/ 190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94" h="323850">
                  <a:moveTo>
                    <a:pt x="119063" y="19050"/>
                  </a:moveTo>
                  <a:lnTo>
                    <a:pt x="138074" y="0"/>
                  </a:lnTo>
                  <a:lnTo>
                    <a:pt x="0" y="0"/>
                  </a:lnTo>
                  <a:lnTo>
                    <a:pt x="0" y="323850"/>
                  </a:lnTo>
                  <a:lnTo>
                    <a:pt x="180994" y="323850"/>
                  </a:lnTo>
                  <a:lnTo>
                    <a:pt x="180994" y="304800"/>
                  </a:lnTo>
                  <a:lnTo>
                    <a:pt x="161944" y="304800"/>
                  </a:lnTo>
                  <a:lnTo>
                    <a:pt x="161944" y="200025"/>
                  </a:lnTo>
                  <a:lnTo>
                    <a:pt x="95269" y="200025"/>
                  </a:lnTo>
                  <a:lnTo>
                    <a:pt x="95269" y="219075"/>
                  </a:lnTo>
                  <a:lnTo>
                    <a:pt x="142894" y="219075"/>
                  </a:lnTo>
                  <a:lnTo>
                    <a:pt x="142894" y="304800"/>
                  </a:lnTo>
                  <a:lnTo>
                    <a:pt x="19050" y="304800"/>
                  </a:lnTo>
                  <a:lnTo>
                    <a:pt x="19050" y="219075"/>
                  </a:lnTo>
                  <a:lnTo>
                    <a:pt x="47644" y="219075"/>
                  </a:lnTo>
                  <a:lnTo>
                    <a:pt x="47644" y="200025"/>
                  </a:lnTo>
                  <a:lnTo>
                    <a:pt x="19050" y="200025"/>
                  </a:lnTo>
                  <a:lnTo>
                    <a:pt x="19050" y="134045"/>
                  </a:lnTo>
                  <a:lnTo>
                    <a:pt x="77657" y="134045"/>
                  </a:lnTo>
                  <a:lnTo>
                    <a:pt x="83972" y="114995"/>
                  </a:lnTo>
                  <a:lnTo>
                    <a:pt x="19050" y="114995"/>
                  </a:lnTo>
                  <a:lnTo>
                    <a:pt x="19050" y="19050"/>
                  </a:lnTo>
                  <a:lnTo>
                    <a:pt x="119063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5FC0D990-FAFD-271A-6990-2C5FAA20BF96}"/>
                </a:ext>
              </a:extLst>
            </p:cNvPr>
            <p:cNvSpPr/>
            <p:nvPr/>
          </p:nvSpPr>
          <p:spPr>
            <a:xfrm>
              <a:off x="6053137" y="3075899"/>
              <a:ext cx="376238" cy="376245"/>
            </a:xfrm>
            <a:custGeom>
              <a:avLst/>
              <a:gdLst>
                <a:gd name="connsiteX0" fmla="*/ 0 w 376238"/>
                <a:gd name="connsiteY0" fmla="*/ 376246 h 376245"/>
                <a:gd name="connsiteX1" fmla="*/ 89725 w 376238"/>
                <a:gd name="connsiteY1" fmla="*/ 346652 h 376245"/>
                <a:gd name="connsiteX2" fmla="*/ 370189 w 376238"/>
                <a:gd name="connsiteY2" fmla="*/ 65274 h 376245"/>
                <a:gd name="connsiteX3" fmla="*/ 371812 w 376238"/>
                <a:gd name="connsiteY3" fmla="*/ 40163 h 376245"/>
                <a:gd name="connsiteX4" fmla="*/ 370656 w 376238"/>
                <a:gd name="connsiteY4" fmla="*/ 38966 h 376245"/>
                <a:gd name="connsiteX5" fmla="*/ 337318 w 376238"/>
                <a:gd name="connsiteY5" fmla="*/ 5628 h 376245"/>
                <a:gd name="connsiteX6" fmla="*/ 310824 w 376238"/>
                <a:gd name="connsiteY6" fmla="*/ 5348 h 376245"/>
                <a:gd name="connsiteX7" fmla="*/ 310544 w 376238"/>
                <a:gd name="connsiteY7" fmla="*/ 5628 h 376245"/>
                <a:gd name="connsiteX8" fmla="*/ 29613 w 376238"/>
                <a:gd name="connsiteY8" fmla="*/ 286997 h 376245"/>
                <a:gd name="connsiteX9" fmla="*/ 323926 w 376238"/>
                <a:gd name="connsiteY9" fmla="*/ 19173 h 376245"/>
                <a:gd name="connsiteX10" fmla="*/ 356626 w 376238"/>
                <a:gd name="connsiteY10" fmla="*/ 51891 h 376245"/>
                <a:gd name="connsiteX11" fmla="*/ 327336 w 376238"/>
                <a:gd name="connsiteY11" fmla="*/ 81180 h 376245"/>
                <a:gd name="connsiteX12" fmla="*/ 294618 w 376238"/>
                <a:gd name="connsiteY12" fmla="*/ 48462 h 376245"/>
                <a:gd name="connsiteX13" fmla="*/ 277968 w 376238"/>
                <a:gd name="connsiteY13" fmla="*/ 65121 h 376245"/>
                <a:gd name="connsiteX14" fmla="*/ 281149 w 376238"/>
                <a:gd name="connsiteY14" fmla="*/ 61930 h 376245"/>
                <a:gd name="connsiteX15" fmla="*/ 314220 w 376238"/>
                <a:gd name="connsiteY15" fmla="*/ 94973 h 376245"/>
                <a:gd name="connsiteX16" fmla="*/ 310915 w 376238"/>
                <a:gd name="connsiteY16" fmla="*/ 98516 h 376245"/>
                <a:gd name="connsiteX17" fmla="*/ 104937 w 376238"/>
                <a:gd name="connsiteY17" fmla="*/ 304523 h 376245"/>
                <a:gd name="connsiteX18" fmla="*/ 71819 w 376238"/>
                <a:gd name="connsiteY18" fmla="*/ 271680 h 376245"/>
                <a:gd name="connsiteX19" fmla="*/ 46282 w 376238"/>
                <a:gd name="connsiteY19" fmla="*/ 297265 h 376245"/>
                <a:gd name="connsiteX20" fmla="*/ 50178 w 376238"/>
                <a:gd name="connsiteY20" fmla="*/ 293359 h 376245"/>
                <a:gd name="connsiteX21" fmla="*/ 62913 w 376238"/>
                <a:gd name="connsiteY21" fmla="*/ 289759 h 376245"/>
                <a:gd name="connsiteX22" fmla="*/ 79877 w 376238"/>
                <a:gd name="connsiteY22" fmla="*/ 296865 h 376245"/>
                <a:gd name="connsiteX23" fmla="*/ 82829 w 376238"/>
                <a:gd name="connsiteY23" fmla="*/ 326630 h 376245"/>
                <a:gd name="connsiteX24" fmla="*/ 79477 w 376238"/>
                <a:gd name="connsiteY24" fmla="*/ 329983 h 376245"/>
                <a:gd name="connsiteX25" fmla="*/ 39691 w 376238"/>
                <a:gd name="connsiteY25" fmla="*/ 343108 h 376245"/>
                <a:gd name="connsiteX26" fmla="*/ 33223 w 376238"/>
                <a:gd name="connsiteY26" fmla="*/ 336641 h 37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6238" h="376245">
                  <a:moveTo>
                    <a:pt x="0" y="376246"/>
                  </a:moveTo>
                  <a:lnTo>
                    <a:pt x="89725" y="346652"/>
                  </a:lnTo>
                  <a:lnTo>
                    <a:pt x="370189" y="65274"/>
                  </a:lnTo>
                  <a:cubicBezTo>
                    <a:pt x="377571" y="58788"/>
                    <a:pt x="378298" y="47546"/>
                    <a:pt x="371812" y="40163"/>
                  </a:cubicBezTo>
                  <a:cubicBezTo>
                    <a:pt x="371446" y="39747"/>
                    <a:pt x="371060" y="39347"/>
                    <a:pt x="370656" y="38966"/>
                  </a:cubicBezTo>
                  <a:lnTo>
                    <a:pt x="337318" y="5628"/>
                  </a:lnTo>
                  <a:cubicBezTo>
                    <a:pt x="330079" y="-1765"/>
                    <a:pt x="318217" y="-1891"/>
                    <a:pt x="310824" y="5348"/>
                  </a:cubicBezTo>
                  <a:cubicBezTo>
                    <a:pt x="310729" y="5441"/>
                    <a:pt x="310636" y="5534"/>
                    <a:pt x="310544" y="5628"/>
                  </a:cubicBezTo>
                  <a:lnTo>
                    <a:pt x="29613" y="286997"/>
                  </a:lnTo>
                  <a:close/>
                  <a:moveTo>
                    <a:pt x="323926" y="19173"/>
                  </a:moveTo>
                  <a:lnTo>
                    <a:pt x="356626" y="51891"/>
                  </a:lnTo>
                  <a:lnTo>
                    <a:pt x="327336" y="81180"/>
                  </a:lnTo>
                  <a:lnTo>
                    <a:pt x="294618" y="48462"/>
                  </a:lnTo>
                  <a:close/>
                  <a:moveTo>
                    <a:pt x="277968" y="65121"/>
                  </a:moveTo>
                  <a:lnTo>
                    <a:pt x="281149" y="61930"/>
                  </a:lnTo>
                  <a:lnTo>
                    <a:pt x="314220" y="94973"/>
                  </a:lnTo>
                  <a:lnTo>
                    <a:pt x="310915" y="98516"/>
                  </a:lnTo>
                  <a:lnTo>
                    <a:pt x="104937" y="304523"/>
                  </a:lnTo>
                  <a:cubicBezTo>
                    <a:pt x="101284" y="288033"/>
                    <a:pt x="88339" y="275195"/>
                    <a:pt x="71819" y="271680"/>
                  </a:cubicBezTo>
                  <a:close/>
                  <a:moveTo>
                    <a:pt x="46282" y="297265"/>
                  </a:moveTo>
                  <a:lnTo>
                    <a:pt x="50178" y="293359"/>
                  </a:lnTo>
                  <a:cubicBezTo>
                    <a:pt x="54017" y="291027"/>
                    <a:pt x="58420" y="289782"/>
                    <a:pt x="62913" y="289759"/>
                  </a:cubicBezTo>
                  <a:cubicBezTo>
                    <a:pt x="69291" y="289760"/>
                    <a:pt x="75402" y="292320"/>
                    <a:pt x="79877" y="296865"/>
                  </a:cubicBezTo>
                  <a:cubicBezTo>
                    <a:pt x="87993" y="304736"/>
                    <a:pt x="89242" y="317318"/>
                    <a:pt x="82829" y="326630"/>
                  </a:cubicBezTo>
                  <a:lnTo>
                    <a:pt x="79477" y="329983"/>
                  </a:lnTo>
                  <a:lnTo>
                    <a:pt x="39691" y="343108"/>
                  </a:lnTo>
                  <a:lnTo>
                    <a:pt x="33223" y="336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3" name="图形 79" descr="书架上的书籍 轮廓">
            <a:extLst>
              <a:ext uri="{FF2B5EF4-FFF2-40B4-BE49-F238E27FC236}">
                <a16:creationId xmlns:a16="http://schemas.microsoft.com/office/drawing/2014/main" id="{7F7E3EB7-6C1C-CE9E-46D7-E06DCA5DD589}"/>
              </a:ext>
            </a:extLst>
          </p:cNvPr>
          <p:cNvGrpSpPr/>
          <p:nvPr/>
        </p:nvGrpSpPr>
        <p:grpSpPr>
          <a:xfrm>
            <a:off x="8945760" y="1676881"/>
            <a:ext cx="350377" cy="350377"/>
            <a:chOff x="5922150" y="3255150"/>
            <a:chExt cx="647700" cy="647700"/>
          </a:xfrm>
          <a:gradFill>
            <a:gsLst>
              <a:gs pos="34000">
                <a:srgbClr val="E5B815"/>
              </a:gs>
              <a:gs pos="83000">
                <a:schemeClr val="bg1">
                  <a:alpha val="4000"/>
                </a:schemeClr>
              </a:gs>
            </a:gsLst>
            <a:lin ang="5400000" scaled="1"/>
          </a:gradFill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673F5E4-7250-60B4-AC58-C6B5D315B309}"/>
                </a:ext>
              </a:extLst>
            </p:cNvPr>
            <p:cNvSpPr/>
            <p:nvPr/>
          </p:nvSpPr>
          <p:spPr>
            <a:xfrm>
              <a:off x="5922150" y="3255150"/>
              <a:ext cx="647700" cy="647700"/>
            </a:xfrm>
            <a:custGeom>
              <a:avLst/>
              <a:gdLst>
                <a:gd name="connsiteX0" fmla="*/ 638175 w 647700"/>
                <a:gd name="connsiteY0" fmla="*/ 581025 h 647700"/>
                <a:gd name="connsiteX1" fmla="*/ 638175 w 647700"/>
                <a:gd name="connsiteY1" fmla="*/ 38100 h 647700"/>
                <a:gd name="connsiteX2" fmla="*/ 438150 w 647700"/>
                <a:gd name="connsiteY2" fmla="*/ 38100 h 647700"/>
                <a:gd name="connsiteX3" fmla="*/ 438150 w 647700"/>
                <a:gd name="connsiteY3" fmla="*/ 171450 h 647700"/>
                <a:gd name="connsiteX4" fmla="*/ 285750 w 647700"/>
                <a:gd name="connsiteY4" fmla="*/ 171450 h 647700"/>
                <a:gd name="connsiteX5" fmla="*/ 285750 w 647700"/>
                <a:gd name="connsiteY5" fmla="*/ 57150 h 647700"/>
                <a:gd name="connsiteX6" fmla="*/ 123825 w 647700"/>
                <a:gd name="connsiteY6" fmla="*/ 57150 h 647700"/>
                <a:gd name="connsiteX7" fmla="*/ 123825 w 647700"/>
                <a:gd name="connsiteY7" fmla="*/ 0 h 647700"/>
                <a:gd name="connsiteX8" fmla="*/ 9525 w 647700"/>
                <a:gd name="connsiteY8" fmla="*/ 0 h 647700"/>
                <a:gd name="connsiteX9" fmla="*/ 9525 w 647700"/>
                <a:gd name="connsiteY9" fmla="*/ 581025 h 647700"/>
                <a:gd name="connsiteX10" fmla="*/ 0 w 647700"/>
                <a:gd name="connsiteY10" fmla="*/ 581025 h 647700"/>
                <a:gd name="connsiteX11" fmla="*/ 0 w 647700"/>
                <a:gd name="connsiteY11" fmla="*/ 647700 h 647700"/>
                <a:gd name="connsiteX12" fmla="*/ 647700 w 647700"/>
                <a:gd name="connsiteY12" fmla="*/ 647700 h 647700"/>
                <a:gd name="connsiteX13" fmla="*/ 647700 w 647700"/>
                <a:gd name="connsiteY13" fmla="*/ 581025 h 647700"/>
                <a:gd name="connsiteX14" fmla="*/ 457200 w 647700"/>
                <a:gd name="connsiteY14" fmla="*/ 57150 h 647700"/>
                <a:gd name="connsiteX15" fmla="*/ 619125 w 647700"/>
                <a:gd name="connsiteY15" fmla="*/ 57150 h 647700"/>
                <a:gd name="connsiteX16" fmla="*/ 619125 w 647700"/>
                <a:gd name="connsiteY16" fmla="*/ 123825 h 647700"/>
                <a:gd name="connsiteX17" fmla="*/ 457200 w 647700"/>
                <a:gd name="connsiteY17" fmla="*/ 123825 h 647700"/>
                <a:gd name="connsiteX18" fmla="*/ 457200 w 647700"/>
                <a:gd name="connsiteY18" fmla="*/ 171450 h 647700"/>
                <a:gd name="connsiteX19" fmla="*/ 457200 w 647700"/>
                <a:gd name="connsiteY19" fmla="*/ 142875 h 647700"/>
                <a:gd name="connsiteX20" fmla="*/ 619125 w 647700"/>
                <a:gd name="connsiteY20" fmla="*/ 142875 h 647700"/>
                <a:gd name="connsiteX21" fmla="*/ 619125 w 647700"/>
                <a:gd name="connsiteY21" fmla="*/ 466725 h 647700"/>
                <a:gd name="connsiteX22" fmla="*/ 457200 w 647700"/>
                <a:gd name="connsiteY22" fmla="*/ 466725 h 647700"/>
                <a:gd name="connsiteX23" fmla="*/ 619125 w 647700"/>
                <a:gd name="connsiteY23" fmla="*/ 485775 h 647700"/>
                <a:gd name="connsiteX24" fmla="*/ 619125 w 647700"/>
                <a:gd name="connsiteY24" fmla="*/ 581025 h 647700"/>
                <a:gd name="connsiteX25" fmla="*/ 457200 w 647700"/>
                <a:gd name="connsiteY25" fmla="*/ 581025 h 647700"/>
                <a:gd name="connsiteX26" fmla="*/ 457200 w 647700"/>
                <a:gd name="connsiteY26" fmla="*/ 485775 h 647700"/>
                <a:gd name="connsiteX27" fmla="*/ 438150 w 647700"/>
                <a:gd name="connsiteY27" fmla="*/ 190500 h 647700"/>
                <a:gd name="connsiteX28" fmla="*/ 438150 w 647700"/>
                <a:gd name="connsiteY28" fmla="*/ 581025 h 647700"/>
                <a:gd name="connsiteX29" fmla="*/ 285750 w 647700"/>
                <a:gd name="connsiteY29" fmla="*/ 581025 h 647700"/>
                <a:gd name="connsiteX30" fmla="*/ 285750 w 647700"/>
                <a:gd name="connsiteY30" fmla="*/ 190500 h 647700"/>
                <a:gd name="connsiteX31" fmla="*/ 266700 w 647700"/>
                <a:gd name="connsiteY31" fmla="*/ 76200 h 647700"/>
                <a:gd name="connsiteX32" fmla="*/ 266700 w 647700"/>
                <a:gd name="connsiteY32" fmla="*/ 581025 h 647700"/>
                <a:gd name="connsiteX33" fmla="*/ 123825 w 647700"/>
                <a:gd name="connsiteY33" fmla="*/ 581025 h 647700"/>
                <a:gd name="connsiteX34" fmla="*/ 123825 w 647700"/>
                <a:gd name="connsiteY34" fmla="*/ 76200 h 647700"/>
                <a:gd name="connsiteX35" fmla="*/ 28575 w 647700"/>
                <a:gd name="connsiteY35" fmla="*/ 19050 h 647700"/>
                <a:gd name="connsiteX36" fmla="*/ 104775 w 647700"/>
                <a:gd name="connsiteY36" fmla="*/ 19050 h 647700"/>
                <a:gd name="connsiteX37" fmla="*/ 104775 w 647700"/>
                <a:gd name="connsiteY37" fmla="*/ 581025 h 647700"/>
                <a:gd name="connsiteX38" fmla="*/ 28575 w 647700"/>
                <a:gd name="connsiteY38" fmla="*/ 581025 h 647700"/>
                <a:gd name="connsiteX39" fmla="*/ 628650 w 647700"/>
                <a:gd name="connsiteY39" fmla="*/ 628650 h 647700"/>
                <a:gd name="connsiteX40" fmla="*/ 19050 w 647700"/>
                <a:gd name="connsiteY40" fmla="*/ 628650 h 647700"/>
                <a:gd name="connsiteX41" fmla="*/ 19050 w 647700"/>
                <a:gd name="connsiteY41" fmla="*/ 600075 h 647700"/>
                <a:gd name="connsiteX42" fmla="*/ 628650 w 647700"/>
                <a:gd name="connsiteY42" fmla="*/ 60007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47700" h="647700">
                  <a:moveTo>
                    <a:pt x="638175" y="581025"/>
                  </a:moveTo>
                  <a:lnTo>
                    <a:pt x="638175" y="38100"/>
                  </a:lnTo>
                  <a:lnTo>
                    <a:pt x="438150" y="38100"/>
                  </a:lnTo>
                  <a:lnTo>
                    <a:pt x="438150" y="171450"/>
                  </a:lnTo>
                  <a:lnTo>
                    <a:pt x="285750" y="171450"/>
                  </a:lnTo>
                  <a:lnTo>
                    <a:pt x="285750" y="57150"/>
                  </a:lnTo>
                  <a:lnTo>
                    <a:pt x="123825" y="57150"/>
                  </a:lnTo>
                  <a:lnTo>
                    <a:pt x="123825" y="0"/>
                  </a:lnTo>
                  <a:lnTo>
                    <a:pt x="9525" y="0"/>
                  </a:lnTo>
                  <a:lnTo>
                    <a:pt x="9525" y="581025"/>
                  </a:lnTo>
                  <a:lnTo>
                    <a:pt x="0" y="581025"/>
                  </a:lnTo>
                  <a:lnTo>
                    <a:pt x="0" y="647700"/>
                  </a:lnTo>
                  <a:lnTo>
                    <a:pt x="647700" y="647700"/>
                  </a:lnTo>
                  <a:lnTo>
                    <a:pt x="647700" y="581025"/>
                  </a:lnTo>
                  <a:close/>
                  <a:moveTo>
                    <a:pt x="457200" y="57150"/>
                  </a:moveTo>
                  <a:lnTo>
                    <a:pt x="619125" y="57150"/>
                  </a:lnTo>
                  <a:lnTo>
                    <a:pt x="619125" y="123825"/>
                  </a:lnTo>
                  <a:lnTo>
                    <a:pt x="457200" y="123825"/>
                  </a:lnTo>
                  <a:close/>
                  <a:moveTo>
                    <a:pt x="457200" y="171450"/>
                  </a:moveTo>
                  <a:lnTo>
                    <a:pt x="457200" y="142875"/>
                  </a:lnTo>
                  <a:lnTo>
                    <a:pt x="619125" y="142875"/>
                  </a:lnTo>
                  <a:lnTo>
                    <a:pt x="619125" y="466725"/>
                  </a:lnTo>
                  <a:lnTo>
                    <a:pt x="457200" y="466725"/>
                  </a:lnTo>
                  <a:close/>
                  <a:moveTo>
                    <a:pt x="619125" y="485775"/>
                  </a:moveTo>
                  <a:lnTo>
                    <a:pt x="619125" y="581025"/>
                  </a:lnTo>
                  <a:lnTo>
                    <a:pt x="457200" y="581025"/>
                  </a:lnTo>
                  <a:lnTo>
                    <a:pt x="457200" y="485775"/>
                  </a:lnTo>
                  <a:close/>
                  <a:moveTo>
                    <a:pt x="438150" y="190500"/>
                  </a:moveTo>
                  <a:lnTo>
                    <a:pt x="438150" y="581025"/>
                  </a:lnTo>
                  <a:lnTo>
                    <a:pt x="285750" y="581025"/>
                  </a:lnTo>
                  <a:lnTo>
                    <a:pt x="285750" y="190500"/>
                  </a:lnTo>
                  <a:close/>
                  <a:moveTo>
                    <a:pt x="266700" y="76200"/>
                  </a:moveTo>
                  <a:lnTo>
                    <a:pt x="266700" y="581025"/>
                  </a:lnTo>
                  <a:lnTo>
                    <a:pt x="123825" y="581025"/>
                  </a:lnTo>
                  <a:lnTo>
                    <a:pt x="123825" y="76200"/>
                  </a:lnTo>
                  <a:close/>
                  <a:moveTo>
                    <a:pt x="28575" y="19050"/>
                  </a:moveTo>
                  <a:lnTo>
                    <a:pt x="104775" y="19050"/>
                  </a:lnTo>
                  <a:lnTo>
                    <a:pt x="104775" y="581025"/>
                  </a:lnTo>
                  <a:lnTo>
                    <a:pt x="28575" y="581025"/>
                  </a:lnTo>
                  <a:close/>
                  <a:moveTo>
                    <a:pt x="628650" y="628650"/>
                  </a:moveTo>
                  <a:lnTo>
                    <a:pt x="19050" y="628650"/>
                  </a:lnTo>
                  <a:lnTo>
                    <a:pt x="19050" y="600075"/>
                  </a:lnTo>
                  <a:lnTo>
                    <a:pt x="628650" y="6000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810173A5-76E6-53E7-8F2D-4DD3CE37FF48}"/>
                </a:ext>
              </a:extLst>
            </p:cNvPr>
            <p:cNvSpPr/>
            <p:nvPr/>
          </p:nvSpPr>
          <p:spPr>
            <a:xfrm>
              <a:off x="6084075" y="3369450"/>
              <a:ext cx="66675" cy="66675"/>
            </a:xfrm>
            <a:custGeom>
              <a:avLst/>
              <a:gdLst>
                <a:gd name="connsiteX0" fmla="*/ 66675 w 66675"/>
                <a:gd name="connsiteY0" fmla="*/ 0 h 66675"/>
                <a:gd name="connsiteX1" fmla="*/ 0 w 66675"/>
                <a:gd name="connsiteY1" fmla="*/ 0 h 66675"/>
                <a:gd name="connsiteX2" fmla="*/ 0 w 66675"/>
                <a:gd name="connsiteY2" fmla="*/ 66675 h 66675"/>
                <a:gd name="connsiteX3" fmla="*/ 66675 w 66675"/>
                <a:gd name="connsiteY3" fmla="*/ 66675 h 66675"/>
                <a:gd name="connsiteX4" fmla="*/ 47625 w 66675"/>
                <a:gd name="connsiteY4" fmla="*/ 47625 h 66675"/>
                <a:gd name="connsiteX5" fmla="*/ 19050 w 66675"/>
                <a:gd name="connsiteY5" fmla="*/ 47625 h 66675"/>
                <a:gd name="connsiteX6" fmla="*/ 19050 w 66675"/>
                <a:gd name="connsiteY6" fmla="*/ 19050 h 66675"/>
                <a:gd name="connsiteX7" fmla="*/ 47625 w 66675"/>
                <a:gd name="connsiteY7" fmla="*/ 1905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66675">
                  <a:moveTo>
                    <a:pt x="66675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66675" y="66675"/>
                  </a:lnTo>
                  <a:close/>
                  <a:moveTo>
                    <a:pt x="47625" y="47625"/>
                  </a:moveTo>
                  <a:lnTo>
                    <a:pt x="19050" y="47625"/>
                  </a:lnTo>
                  <a:lnTo>
                    <a:pt x="19050" y="19050"/>
                  </a:lnTo>
                  <a:lnTo>
                    <a:pt x="47625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3AF89404-E1F0-2B12-CE27-F9C5535C9E5D}"/>
                </a:ext>
              </a:extLst>
            </p:cNvPr>
            <p:cNvSpPr/>
            <p:nvPr/>
          </p:nvSpPr>
          <p:spPr>
            <a:xfrm>
              <a:off x="6265050" y="350280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7AFA4092-7C66-73F7-2B94-21B428B8DE69}"/>
                </a:ext>
              </a:extLst>
            </p:cNvPr>
            <p:cNvSpPr/>
            <p:nvPr/>
          </p:nvSpPr>
          <p:spPr>
            <a:xfrm>
              <a:off x="6265050" y="3721875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8" name="图形 81" descr="钢笔书法 轮廓">
            <a:extLst>
              <a:ext uri="{FF2B5EF4-FFF2-40B4-BE49-F238E27FC236}">
                <a16:creationId xmlns:a16="http://schemas.microsoft.com/office/drawing/2014/main" id="{2B902834-39EC-5C6E-D1CA-49422B6C433A}"/>
              </a:ext>
            </a:extLst>
          </p:cNvPr>
          <p:cNvSpPr/>
          <p:nvPr/>
        </p:nvSpPr>
        <p:spPr>
          <a:xfrm>
            <a:off x="5394254" y="1539562"/>
            <a:ext cx="352123" cy="467026"/>
          </a:xfrm>
          <a:custGeom>
            <a:avLst/>
            <a:gdLst>
              <a:gd name="connsiteX0" fmla="*/ 650929 w 650928"/>
              <a:gd name="connsiteY0" fmla="*/ 0 h 863336"/>
              <a:gd name="connsiteX1" fmla="*/ 242049 w 650928"/>
              <a:gd name="connsiteY1" fmla="*/ 445770 h 863336"/>
              <a:gd name="connsiteX2" fmla="*/ 263290 w 650928"/>
              <a:gd name="connsiteY2" fmla="*/ 467011 h 863336"/>
              <a:gd name="connsiteX3" fmla="*/ 246250 w 650928"/>
              <a:gd name="connsiteY3" fmla="*/ 482918 h 863336"/>
              <a:gd name="connsiteX4" fmla="*/ 101251 w 650928"/>
              <a:gd name="connsiteY4" fmla="*/ 581682 h 863336"/>
              <a:gd name="connsiteX5" fmla="*/ 90345 w 650928"/>
              <a:gd name="connsiteY5" fmla="*/ 584340 h 863336"/>
              <a:gd name="connsiteX6" fmla="*/ 89506 w 650928"/>
              <a:gd name="connsiteY6" fmla="*/ 590607 h 863336"/>
              <a:gd name="connsiteX7" fmla="*/ 5315 w 650928"/>
              <a:gd name="connsiteY7" fmla="*/ 792928 h 863336"/>
              <a:gd name="connsiteX8" fmla="*/ 0 w 650928"/>
              <a:gd name="connsiteY8" fmla="*/ 799595 h 863336"/>
              <a:gd name="connsiteX9" fmla="*/ 63751 w 650928"/>
              <a:gd name="connsiteY9" fmla="*/ 863336 h 863336"/>
              <a:gd name="connsiteX10" fmla="*/ 70418 w 650928"/>
              <a:gd name="connsiteY10" fmla="*/ 858022 h 863336"/>
              <a:gd name="connsiteX11" fmla="*/ 272739 w 650928"/>
              <a:gd name="connsiteY11" fmla="*/ 773821 h 863336"/>
              <a:gd name="connsiteX12" fmla="*/ 279406 w 650928"/>
              <a:gd name="connsiteY12" fmla="*/ 772773 h 863336"/>
              <a:gd name="connsiteX13" fmla="*/ 280626 w 650928"/>
              <a:gd name="connsiteY13" fmla="*/ 766105 h 863336"/>
              <a:gd name="connsiteX14" fmla="*/ 380438 w 650928"/>
              <a:gd name="connsiteY14" fmla="*/ 616925 h 863336"/>
              <a:gd name="connsiteX15" fmla="*/ 396716 w 650928"/>
              <a:gd name="connsiteY15" fmla="*/ 600361 h 863336"/>
              <a:gd name="connsiteX16" fmla="*/ 418224 w 650928"/>
              <a:gd name="connsiteY16" fmla="*/ 621983 h 863336"/>
              <a:gd name="connsiteX17" fmla="*/ 650929 w 650928"/>
              <a:gd name="connsiteY17" fmla="*/ 370799 h 863336"/>
              <a:gd name="connsiteX18" fmla="*/ 650929 w 650928"/>
              <a:gd name="connsiteY18" fmla="*/ 342776 h 863336"/>
              <a:gd name="connsiteX19" fmla="*/ 417709 w 650928"/>
              <a:gd name="connsiteY19" fmla="*/ 594484 h 863336"/>
              <a:gd name="connsiteX20" fmla="*/ 268415 w 650928"/>
              <a:gd name="connsiteY20" fmla="*/ 445189 h 863336"/>
              <a:gd name="connsiteX21" fmla="*/ 650929 w 650928"/>
              <a:gd name="connsiteY21" fmla="*/ 28184 h 863336"/>
              <a:gd name="connsiteX22" fmla="*/ 366884 w 650928"/>
              <a:gd name="connsiteY22" fmla="*/ 603561 h 863336"/>
              <a:gd name="connsiteX23" fmla="*/ 263547 w 650928"/>
              <a:gd name="connsiteY23" fmla="*/ 756037 h 863336"/>
              <a:gd name="connsiteX24" fmla="*/ 65341 w 650928"/>
              <a:gd name="connsiteY24" fmla="*/ 838000 h 863336"/>
              <a:gd name="connsiteX25" fmla="*/ 52007 w 650928"/>
              <a:gd name="connsiteY25" fmla="*/ 824665 h 863336"/>
              <a:gd name="connsiteX26" fmla="*/ 171821 w 650928"/>
              <a:gd name="connsiteY26" fmla="*/ 704850 h 863336"/>
              <a:gd name="connsiteX27" fmla="*/ 205373 w 650928"/>
              <a:gd name="connsiteY27" fmla="*/ 691382 h 863336"/>
              <a:gd name="connsiteX28" fmla="*/ 191905 w 650928"/>
              <a:gd name="connsiteY28" fmla="*/ 657830 h 863336"/>
              <a:gd name="connsiteX29" fmla="*/ 158353 w 650928"/>
              <a:gd name="connsiteY29" fmla="*/ 671298 h 863336"/>
              <a:gd name="connsiteX30" fmla="*/ 158353 w 650928"/>
              <a:gd name="connsiteY30" fmla="*/ 691382 h 863336"/>
              <a:gd name="connsiteX31" fmla="*/ 38548 w 650928"/>
              <a:gd name="connsiteY31" fmla="*/ 811206 h 863336"/>
              <a:gd name="connsiteX32" fmla="*/ 25336 w 650928"/>
              <a:gd name="connsiteY32" fmla="*/ 797995 h 863336"/>
              <a:gd name="connsiteX33" fmla="*/ 107356 w 650928"/>
              <a:gd name="connsiteY33" fmla="*/ 599494 h 863336"/>
              <a:gd name="connsiteX34" fmla="*/ 259480 w 650928"/>
              <a:gd name="connsiteY34" fmla="*/ 496624 h 863336"/>
              <a:gd name="connsiteX35" fmla="*/ 276768 w 650928"/>
              <a:gd name="connsiteY35" fmla="*/ 480498 h 863336"/>
              <a:gd name="connsiteX36" fmla="*/ 383277 w 650928"/>
              <a:gd name="connsiteY36" fmla="*/ 586940 h 86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50928" h="863336">
                <a:moveTo>
                  <a:pt x="650929" y="0"/>
                </a:moveTo>
                <a:lnTo>
                  <a:pt x="242049" y="445770"/>
                </a:lnTo>
                <a:lnTo>
                  <a:pt x="263290" y="467011"/>
                </a:lnTo>
                <a:lnTo>
                  <a:pt x="246250" y="482918"/>
                </a:lnTo>
                <a:cubicBezTo>
                  <a:pt x="171821" y="557213"/>
                  <a:pt x="116319" y="577301"/>
                  <a:pt x="101251" y="581682"/>
                </a:cubicBezTo>
                <a:lnTo>
                  <a:pt x="90345" y="584340"/>
                </a:lnTo>
                <a:lnTo>
                  <a:pt x="89506" y="590607"/>
                </a:lnTo>
                <a:cubicBezTo>
                  <a:pt x="77581" y="663683"/>
                  <a:pt x="48751" y="732964"/>
                  <a:pt x="5315" y="792928"/>
                </a:cubicBezTo>
                <a:lnTo>
                  <a:pt x="0" y="799595"/>
                </a:lnTo>
                <a:lnTo>
                  <a:pt x="63751" y="863336"/>
                </a:lnTo>
                <a:lnTo>
                  <a:pt x="70418" y="858022"/>
                </a:lnTo>
                <a:cubicBezTo>
                  <a:pt x="130388" y="814593"/>
                  <a:pt x="199666" y="785762"/>
                  <a:pt x="272739" y="773821"/>
                </a:cubicBezTo>
                <a:lnTo>
                  <a:pt x="279406" y="772773"/>
                </a:lnTo>
                <a:lnTo>
                  <a:pt x="280626" y="766105"/>
                </a:lnTo>
                <a:cubicBezTo>
                  <a:pt x="280740" y="765496"/>
                  <a:pt x="292770" y="704745"/>
                  <a:pt x="380438" y="616925"/>
                </a:cubicBezTo>
                <a:lnTo>
                  <a:pt x="396716" y="600361"/>
                </a:lnTo>
                <a:lnTo>
                  <a:pt x="418224" y="621983"/>
                </a:lnTo>
                <a:lnTo>
                  <a:pt x="650929" y="370799"/>
                </a:lnTo>
                <a:lnTo>
                  <a:pt x="650929" y="342776"/>
                </a:lnTo>
                <a:lnTo>
                  <a:pt x="417709" y="594484"/>
                </a:lnTo>
                <a:lnTo>
                  <a:pt x="268415" y="445189"/>
                </a:lnTo>
                <a:lnTo>
                  <a:pt x="650929" y="28184"/>
                </a:lnTo>
                <a:close/>
                <a:moveTo>
                  <a:pt x="366884" y="603561"/>
                </a:moveTo>
                <a:cubicBezTo>
                  <a:pt x="290846" y="679761"/>
                  <a:pt x="269062" y="737083"/>
                  <a:pt x="263547" y="756037"/>
                </a:cubicBezTo>
                <a:cubicBezTo>
                  <a:pt x="192275" y="768520"/>
                  <a:pt x="124614" y="796500"/>
                  <a:pt x="65341" y="838000"/>
                </a:cubicBezTo>
                <a:lnTo>
                  <a:pt x="52007" y="824665"/>
                </a:lnTo>
                <a:lnTo>
                  <a:pt x="171821" y="704850"/>
                </a:lnTo>
                <a:cubicBezTo>
                  <a:pt x="184806" y="710396"/>
                  <a:pt x="199828" y="704366"/>
                  <a:pt x="205373" y="691382"/>
                </a:cubicBezTo>
                <a:cubicBezTo>
                  <a:pt x="210920" y="678397"/>
                  <a:pt x="204889" y="663375"/>
                  <a:pt x="191905" y="657830"/>
                </a:cubicBezTo>
                <a:cubicBezTo>
                  <a:pt x="178921" y="652283"/>
                  <a:pt x="163900" y="658314"/>
                  <a:pt x="158353" y="671298"/>
                </a:cubicBezTo>
                <a:cubicBezTo>
                  <a:pt x="155614" y="677712"/>
                  <a:pt x="155614" y="684968"/>
                  <a:pt x="158353" y="691382"/>
                </a:cubicBezTo>
                <a:lnTo>
                  <a:pt x="38548" y="811206"/>
                </a:lnTo>
                <a:lnTo>
                  <a:pt x="25336" y="797995"/>
                </a:lnTo>
                <a:cubicBezTo>
                  <a:pt x="66899" y="738642"/>
                  <a:pt x="94900" y="670874"/>
                  <a:pt x="107356" y="599494"/>
                </a:cubicBezTo>
                <a:cubicBezTo>
                  <a:pt x="131807" y="593036"/>
                  <a:pt x="189271" y="566699"/>
                  <a:pt x="259480" y="496624"/>
                </a:cubicBezTo>
                <a:lnTo>
                  <a:pt x="276768" y="480498"/>
                </a:lnTo>
                <a:lnTo>
                  <a:pt x="383277" y="586940"/>
                </a:lnTo>
                <a:close/>
              </a:path>
            </a:pathLst>
          </a:custGeom>
          <a:gradFill>
            <a:gsLst>
              <a:gs pos="34000">
                <a:srgbClr val="E5B815"/>
              </a:gs>
              <a:gs pos="100000">
                <a:schemeClr val="bg1">
                  <a:alpha val="4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6" name="图片 75" descr="图片包含 桌子, 橙子, 星星, 苹果&#10;&#10;描述已自动生成">
            <a:extLst>
              <a:ext uri="{FF2B5EF4-FFF2-40B4-BE49-F238E27FC236}">
                <a16:creationId xmlns:a16="http://schemas.microsoft.com/office/drawing/2014/main" id="{4EAAA8E4-8143-E1D6-0C9A-B16509890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24" y="4418574"/>
            <a:ext cx="1840338" cy="1840318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16AFEA8F-7B7F-2AF4-99BC-029EDC101697}"/>
              </a:ext>
            </a:extLst>
          </p:cNvPr>
          <p:cNvSpPr txBox="1"/>
          <p:nvPr/>
        </p:nvSpPr>
        <p:spPr>
          <a:xfrm>
            <a:off x="1306785" y="2105020"/>
            <a:ext cx="100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E5B815"/>
                </a:solidFill>
                <a:cs typeface="+mn-ea"/>
                <a:sym typeface="+mn-lt"/>
              </a:rPr>
              <a:t>01</a:t>
            </a:r>
            <a:endParaRPr lang="zh-CN" altLang="en-US" sz="2400" b="1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EE3B2C1A-D9CD-416B-2A43-11FEB7E69789}"/>
              </a:ext>
            </a:extLst>
          </p:cNvPr>
          <p:cNvSpPr txBox="1"/>
          <p:nvPr/>
        </p:nvSpPr>
        <p:spPr>
          <a:xfrm>
            <a:off x="5778504" y="2480054"/>
            <a:ext cx="1810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E5B815"/>
                </a:solidFill>
                <a:cs typeface="+mn-ea"/>
                <a:sym typeface="+mn-lt"/>
              </a:rPr>
              <a:t>加强组织协调能力和责任意识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0C57B82-3453-BDBF-0D0F-6167EC6F4E62}"/>
              </a:ext>
            </a:extLst>
          </p:cNvPr>
          <p:cNvSpPr txBox="1"/>
          <p:nvPr/>
        </p:nvSpPr>
        <p:spPr>
          <a:xfrm>
            <a:off x="5293790" y="2077760"/>
            <a:ext cx="100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E5B815"/>
                </a:solidFill>
                <a:cs typeface="+mn-ea"/>
                <a:sym typeface="+mn-lt"/>
              </a:rPr>
              <a:t>02</a:t>
            </a:r>
            <a:endParaRPr lang="zh-CN" altLang="en-US" sz="2400" b="1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81257390-D843-8C8F-5907-375EFE684F12}"/>
              </a:ext>
            </a:extLst>
          </p:cNvPr>
          <p:cNvSpPr txBox="1"/>
          <p:nvPr/>
        </p:nvSpPr>
        <p:spPr>
          <a:xfrm>
            <a:off x="9296138" y="2544310"/>
            <a:ext cx="163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E5B815"/>
                </a:solidFill>
                <a:cs typeface="+mn-ea"/>
                <a:sym typeface="+mn-lt"/>
              </a:rPr>
              <a:t>充分发挥团队领导人作用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9842A6A4-1D91-31AC-9003-72F7379F47DF}"/>
              </a:ext>
            </a:extLst>
          </p:cNvPr>
          <p:cNvSpPr txBox="1"/>
          <p:nvPr/>
        </p:nvSpPr>
        <p:spPr>
          <a:xfrm>
            <a:off x="8811423" y="2142016"/>
            <a:ext cx="100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E5B815"/>
                </a:solidFill>
                <a:cs typeface="+mn-ea"/>
                <a:sym typeface="+mn-lt"/>
              </a:rPr>
              <a:t>03</a:t>
            </a:r>
            <a:endParaRPr lang="zh-CN" altLang="en-US" sz="2400" b="1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F5754BFC-1855-1278-4CDE-BA4CFB410F4A}"/>
              </a:ext>
            </a:extLst>
          </p:cNvPr>
          <p:cNvSpPr/>
          <p:nvPr/>
        </p:nvSpPr>
        <p:spPr>
          <a:xfrm>
            <a:off x="1832441" y="3158954"/>
            <a:ext cx="2387913" cy="103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98E4FD27-8A53-7068-C66A-E2D7EF8590A0}"/>
              </a:ext>
            </a:extLst>
          </p:cNvPr>
          <p:cNvSpPr/>
          <p:nvPr/>
        </p:nvSpPr>
        <p:spPr>
          <a:xfrm>
            <a:off x="5782286" y="3074511"/>
            <a:ext cx="2387913" cy="103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2ED30F0C-498A-873E-91FB-FD13F2DEA035}"/>
              </a:ext>
            </a:extLst>
          </p:cNvPr>
          <p:cNvSpPr/>
          <p:nvPr/>
        </p:nvSpPr>
        <p:spPr>
          <a:xfrm>
            <a:off x="9301440" y="3152595"/>
            <a:ext cx="2387913" cy="103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0C177AF5-124A-B3E5-61F7-6DCDA0ADB072}"/>
              </a:ext>
            </a:extLst>
          </p:cNvPr>
          <p:cNvGrpSpPr/>
          <p:nvPr/>
        </p:nvGrpSpPr>
        <p:grpSpPr>
          <a:xfrm>
            <a:off x="1680666" y="5236866"/>
            <a:ext cx="261672" cy="261668"/>
            <a:chOff x="4463934" y="3296058"/>
            <a:chExt cx="261672" cy="261668"/>
          </a:xfrm>
        </p:grpSpPr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id="{418AAF32-C8A8-7EAD-1698-9181DAAC1DE1}"/>
                </a:ext>
              </a:extLst>
            </p:cNvPr>
            <p:cNvSpPr/>
            <p:nvPr/>
          </p:nvSpPr>
          <p:spPr>
            <a:xfrm>
              <a:off x="4494757" y="3326879"/>
              <a:ext cx="200026" cy="200025"/>
            </a:xfrm>
            <a:prstGeom prst="ellipse">
              <a:avLst/>
            </a:prstGeom>
            <a:noFill/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688738FD-8F49-F574-B9A5-D657CFDF7700}"/>
                </a:ext>
              </a:extLst>
            </p:cNvPr>
            <p:cNvSpPr/>
            <p:nvPr/>
          </p:nvSpPr>
          <p:spPr>
            <a:xfrm>
              <a:off x="4527052" y="3359174"/>
              <a:ext cx="135436" cy="135436"/>
            </a:xfrm>
            <a:prstGeom prst="ellipse">
              <a:avLst/>
            </a:prstGeom>
            <a:solidFill>
              <a:srgbClr val="606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4FC31FCA-3BA9-4393-E2A9-765CF579D177}"/>
                </a:ext>
              </a:extLst>
            </p:cNvPr>
            <p:cNvSpPr/>
            <p:nvPr/>
          </p:nvSpPr>
          <p:spPr>
            <a:xfrm>
              <a:off x="4463934" y="3296058"/>
              <a:ext cx="261672" cy="261668"/>
            </a:xfrm>
            <a:prstGeom prst="ellipse">
              <a:avLst/>
            </a:prstGeom>
            <a:noFill/>
            <a:ln w="3175">
              <a:solidFill>
                <a:schemeClr val="bg1">
                  <a:alpha val="4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C9D0DF2D-E267-1B24-641D-505EAF863F49}"/>
              </a:ext>
            </a:extLst>
          </p:cNvPr>
          <p:cNvGrpSpPr/>
          <p:nvPr/>
        </p:nvGrpSpPr>
        <p:grpSpPr>
          <a:xfrm>
            <a:off x="9032090" y="5386198"/>
            <a:ext cx="261672" cy="261668"/>
            <a:chOff x="4463934" y="3296058"/>
            <a:chExt cx="261672" cy="261668"/>
          </a:xfrm>
        </p:grpSpPr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id="{37D313AC-86E0-197E-D7FC-03FEA812325E}"/>
                </a:ext>
              </a:extLst>
            </p:cNvPr>
            <p:cNvSpPr/>
            <p:nvPr/>
          </p:nvSpPr>
          <p:spPr>
            <a:xfrm>
              <a:off x="4494757" y="3326879"/>
              <a:ext cx="200026" cy="200025"/>
            </a:xfrm>
            <a:prstGeom prst="ellipse">
              <a:avLst/>
            </a:prstGeom>
            <a:noFill/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id="{C703C2B2-98B2-8423-78CB-3DD62BDCE8E6}"/>
                </a:ext>
              </a:extLst>
            </p:cNvPr>
            <p:cNvSpPr/>
            <p:nvPr/>
          </p:nvSpPr>
          <p:spPr>
            <a:xfrm>
              <a:off x="4527052" y="3359174"/>
              <a:ext cx="135436" cy="135436"/>
            </a:xfrm>
            <a:prstGeom prst="ellipse">
              <a:avLst/>
            </a:prstGeom>
            <a:solidFill>
              <a:srgbClr val="606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8EB5FD4F-D662-4645-04F4-93755F7CA0BA}"/>
                </a:ext>
              </a:extLst>
            </p:cNvPr>
            <p:cNvSpPr/>
            <p:nvPr/>
          </p:nvSpPr>
          <p:spPr>
            <a:xfrm>
              <a:off x="4463934" y="3296058"/>
              <a:ext cx="261672" cy="261668"/>
            </a:xfrm>
            <a:prstGeom prst="ellipse">
              <a:avLst/>
            </a:prstGeom>
            <a:noFill/>
            <a:ln w="3175">
              <a:solidFill>
                <a:schemeClr val="bg1">
                  <a:alpha val="4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614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7946FEF-6CD8-8C91-B518-C0095A486AFA}"/>
              </a:ext>
            </a:extLst>
          </p:cNvPr>
          <p:cNvSpPr/>
          <p:nvPr/>
        </p:nvSpPr>
        <p:spPr>
          <a:xfrm>
            <a:off x="0" y="1567090"/>
            <a:ext cx="12192000" cy="34981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AD48336-F089-BD31-076B-AB8A32D9021F}"/>
              </a:ext>
            </a:extLst>
          </p:cNvPr>
          <p:cNvCxnSpPr/>
          <p:nvPr/>
        </p:nvCxnSpPr>
        <p:spPr>
          <a:xfrm>
            <a:off x="95693" y="1567090"/>
            <a:ext cx="12096307" cy="0"/>
          </a:xfrm>
          <a:prstGeom prst="line">
            <a:avLst/>
          </a:prstGeom>
          <a:ln>
            <a:gradFill flip="none" rotWithShape="1">
              <a:gsLst>
                <a:gs pos="40887">
                  <a:srgbClr val="D9AE14"/>
                </a:gs>
                <a:gs pos="0">
                  <a:srgbClr val="BE9912">
                    <a:alpha val="0"/>
                  </a:srgbClr>
                </a:gs>
                <a:gs pos="59000">
                  <a:srgbClr val="E5B815"/>
                </a:gs>
                <a:gs pos="100000">
                  <a:srgbClr val="BE991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AEAF634-52A1-8F9A-4347-35ED64D0B32D}"/>
              </a:ext>
            </a:extLst>
          </p:cNvPr>
          <p:cNvCxnSpPr/>
          <p:nvPr/>
        </p:nvCxnSpPr>
        <p:spPr>
          <a:xfrm>
            <a:off x="95693" y="5065201"/>
            <a:ext cx="12096307" cy="0"/>
          </a:xfrm>
          <a:prstGeom prst="line">
            <a:avLst/>
          </a:prstGeom>
          <a:ln>
            <a:gradFill flip="none" rotWithShape="1">
              <a:gsLst>
                <a:gs pos="40887">
                  <a:srgbClr val="D9AE14"/>
                </a:gs>
                <a:gs pos="0">
                  <a:srgbClr val="BE9912">
                    <a:alpha val="0"/>
                  </a:srgbClr>
                </a:gs>
                <a:gs pos="59000">
                  <a:srgbClr val="E5B815"/>
                </a:gs>
                <a:gs pos="100000">
                  <a:srgbClr val="BE991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10104D4-782A-C01C-B7E3-EFD29058C074}"/>
              </a:ext>
            </a:extLst>
          </p:cNvPr>
          <p:cNvSpPr txBox="1"/>
          <p:nvPr/>
        </p:nvSpPr>
        <p:spPr>
          <a:xfrm>
            <a:off x="4541733" y="2539362"/>
            <a:ext cx="3108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感谢观看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79280F-3B20-A014-376B-084F50A1F14A}"/>
              </a:ext>
            </a:extLst>
          </p:cNvPr>
          <p:cNvSpPr txBox="1"/>
          <p:nvPr/>
        </p:nvSpPr>
        <p:spPr>
          <a:xfrm>
            <a:off x="2706439" y="3471179"/>
            <a:ext cx="662408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dirty="0">
                <a:solidFill>
                  <a:schemeClr val="bg1">
                    <a:alpha val="47000"/>
                  </a:schemeClr>
                </a:solidFill>
                <a:cs typeface="+mn-ea"/>
                <a:sym typeface="+mn-lt"/>
              </a:rPr>
              <a:t>THANKS FOR WATCHING</a:t>
            </a:r>
          </a:p>
        </p:txBody>
      </p:sp>
      <p:pic>
        <p:nvPicPr>
          <p:cNvPr id="12" name="图形 11" descr="秒表 50% 轮廓">
            <a:extLst>
              <a:ext uri="{FF2B5EF4-FFF2-40B4-BE49-F238E27FC236}">
                <a16:creationId xmlns:a16="http://schemas.microsoft.com/office/drawing/2014/main" id="{A057CC6B-2AA8-05A1-9093-8063DE313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0952" y="4497133"/>
            <a:ext cx="290802" cy="290802"/>
          </a:xfrm>
          <a:prstGeom prst="rect">
            <a:avLst/>
          </a:prstGeom>
        </p:spPr>
      </p:pic>
      <p:pic>
        <p:nvPicPr>
          <p:cNvPr id="13" name="图形 12" descr="男性形象 轮廓">
            <a:extLst>
              <a:ext uri="{FF2B5EF4-FFF2-40B4-BE49-F238E27FC236}">
                <a16:creationId xmlns:a16="http://schemas.microsoft.com/office/drawing/2014/main" id="{2DBDBB4B-D027-F46A-3A14-5962DFF07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9277" y="4497133"/>
            <a:ext cx="290802" cy="29080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70581F0-D1E2-5C84-039B-7400BBBCD982}"/>
              </a:ext>
            </a:extLst>
          </p:cNvPr>
          <p:cNvSpPr txBox="1"/>
          <p:nvPr/>
        </p:nvSpPr>
        <p:spPr>
          <a:xfrm>
            <a:off x="4230079" y="4480158"/>
            <a:ext cx="1865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E5B815"/>
                </a:solidFill>
                <a:cs typeface="+mn-ea"/>
                <a:sym typeface="+mn-lt"/>
              </a:rPr>
              <a:t>汇报人：</a:t>
            </a:r>
            <a:r>
              <a:rPr lang="en-US" altLang="zh-CN" sz="1400" dirty="0" err="1">
                <a:solidFill>
                  <a:srgbClr val="E5B815"/>
                </a:solidFill>
                <a:cs typeface="+mn-ea"/>
                <a:sym typeface="+mn-lt"/>
              </a:rPr>
              <a:t>officePLUS</a:t>
            </a:r>
            <a:endParaRPr lang="zh-CN" altLang="en-US" sz="14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36CA758-F146-B534-1DE5-CD42789E770A}"/>
              </a:ext>
            </a:extLst>
          </p:cNvPr>
          <p:cNvSpPr/>
          <p:nvPr/>
        </p:nvSpPr>
        <p:spPr>
          <a:xfrm>
            <a:off x="3927045" y="4480158"/>
            <a:ext cx="315266" cy="315266"/>
          </a:xfrm>
          <a:prstGeom prst="ellipse">
            <a:avLst/>
          </a:prstGeom>
          <a:solidFill>
            <a:srgbClr val="E5B815">
              <a:alpha val="14000"/>
            </a:srgbClr>
          </a:solidFill>
          <a:ln w="6350">
            <a:solidFill>
              <a:srgbClr val="E5B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2B69C9E-55AE-AB91-5977-69387D1CF2D7}"/>
              </a:ext>
            </a:extLst>
          </p:cNvPr>
          <p:cNvSpPr/>
          <p:nvPr/>
        </p:nvSpPr>
        <p:spPr>
          <a:xfrm>
            <a:off x="6498720" y="4494022"/>
            <a:ext cx="315266" cy="315266"/>
          </a:xfrm>
          <a:prstGeom prst="ellipse">
            <a:avLst/>
          </a:prstGeom>
          <a:solidFill>
            <a:srgbClr val="E5B815">
              <a:alpha val="14000"/>
            </a:srgbClr>
          </a:solidFill>
          <a:ln w="6350">
            <a:solidFill>
              <a:srgbClr val="E5B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51731F9-2260-7C78-2C79-854D717A439F}"/>
              </a:ext>
            </a:extLst>
          </p:cNvPr>
          <p:cNvSpPr txBox="1"/>
          <p:nvPr/>
        </p:nvSpPr>
        <p:spPr>
          <a:xfrm>
            <a:off x="6826218" y="4480158"/>
            <a:ext cx="224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E5B815"/>
                </a:solidFill>
                <a:cs typeface="+mn-ea"/>
                <a:sym typeface="+mn-lt"/>
              </a:rPr>
              <a:t>汇报时间：</a:t>
            </a:r>
            <a:r>
              <a:rPr lang="en-US" altLang="zh-CN" sz="1400" dirty="0" err="1">
                <a:solidFill>
                  <a:srgbClr val="E5B815"/>
                </a:solidFill>
                <a:cs typeface="+mn-ea"/>
                <a:sym typeface="+mn-lt"/>
              </a:rPr>
              <a:t>officePLUS</a:t>
            </a:r>
            <a:endParaRPr lang="zh-CN" altLang="en-US" sz="14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B8AE85B-3E41-5471-6C77-79950DF07A16}"/>
              </a:ext>
            </a:extLst>
          </p:cNvPr>
          <p:cNvGrpSpPr/>
          <p:nvPr/>
        </p:nvGrpSpPr>
        <p:grpSpPr>
          <a:xfrm>
            <a:off x="5042354" y="1915217"/>
            <a:ext cx="2034722" cy="693758"/>
            <a:chOff x="5042354" y="1915217"/>
            <a:chExt cx="2034722" cy="69375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859A3BB-4AEF-7D19-DB86-C3B3C8ADA9A0}"/>
                </a:ext>
              </a:extLst>
            </p:cNvPr>
            <p:cNvSpPr/>
            <p:nvPr/>
          </p:nvSpPr>
          <p:spPr>
            <a:xfrm>
              <a:off x="5042354" y="2081214"/>
              <a:ext cx="2034722" cy="373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 descr="文本, 徽标&#10;&#10;描述已自动生成">
              <a:extLst>
                <a:ext uri="{FF2B5EF4-FFF2-40B4-BE49-F238E27FC236}">
                  <a16:creationId xmlns:a16="http://schemas.microsoft.com/office/drawing/2014/main" id="{A70EC0DF-CDF7-483E-3C69-3C67E5B8B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7170" y="1915217"/>
              <a:ext cx="1519662" cy="693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9017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>
                <a:latin typeface="+mn-lt"/>
                <a:ea typeface="+mn-ea"/>
                <a:cs typeface="+mn-ea"/>
                <a:sym typeface="+mn-lt"/>
              </a:rPr>
              <a:t>OfficePLUS.cn</a:t>
            </a:r>
            <a:endParaRPr kumimoji="1"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中文：微软雅黑（根据实际修改）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英文：</a:t>
            </a:r>
            <a:r>
              <a:rPr kumimoji="1" lang="en" altLang="zh-CN" dirty="0">
                <a:latin typeface="+mn-lt"/>
                <a:ea typeface="+mn-ea"/>
                <a:cs typeface="+mn-ea"/>
                <a:sym typeface="+mn-lt"/>
              </a:rPr>
              <a:t>Arail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（根据实际修改）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标题 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1.0</a:t>
            </a: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正文 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1.3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（根据实际修改）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填写素材来源（图片素材来源于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Office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自带图库）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本网站所提供的任何信息内容（包括但不限于 </a:t>
            </a:r>
            <a:r>
              <a:rPr kumimoji="1" lang="en" altLang="zh-CN" dirty="0">
                <a:latin typeface="+mn-lt"/>
                <a:ea typeface="+mn-ea"/>
                <a:cs typeface="+mn-ea"/>
                <a:sym typeface="+mn-lt"/>
              </a:rPr>
              <a:t>PPT 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模板、</a:t>
            </a:r>
            <a:r>
              <a:rPr kumimoji="1" lang="en" altLang="zh-CN" dirty="0">
                <a:latin typeface="+mn-lt"/>
                <a:ea typeface="+mn-ea"/>
                <a:cs typeface="+mn-ea"/>
                <a:sym typeface="+mn-lt"/>
              </a:rPr>
              <a:t>Word 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文档、</a:t>
            </a:r>
            <a:r>
              <a:rPr kumimoji="1" lang="en" altLang="zh-CN" dirty="0">
                <a:latin typeface="+mn-lt"/>
                <a:ea typeface="+mn-ea"/>
                <a:cs typeface="+mn-ea"/>
                <a:sym typeface="+mn-lt"/>
              </a:rPr>
              <a:t>Excel 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图表、图片素材等）均受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《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中华人民共和国著作权法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》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《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信息网络传播权保护条例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》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及其他适用的法律法规的保护，未经权利人书面明确授权，信息内容的任何部分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包括图片或图表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)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不得被全部或部分的复制、传播、销售，否则将承担法律责任。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en-US" altLang="zh-CN" dirty="0" err="1">
                <a:latin typeface="+mn-lt"/>
                <a:ea typeface="+mn-ea"/>
                <a:cs typeface="+mn-ea"/>
                <a:sym typeface="+mn-lt"/>
              </a:rPr>
              <a:t>Xslide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阳阳阳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kumimoji="1" lang="en-US" altLang="zh-CN" dirty="0" err="1">
                <a:latin typeface="+mn-lt"/>
                <a:ea typeface="+mn-ea"/>
                <a:cs typeface="+mn-ea"/>
                <a:sym typeface="+mn-lt"/>
              </a:rPr>
              <a:t>Xslide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杂货铺</a:t>
            </a:r>
            <a:endParaRPr kumimoji="1" lang="en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字体使用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行距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素材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声明</a:t>
            </a:r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kumimoji="1"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C572367-C0A1-B088-FA9B-8793BDEFA7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A662AD2-098E-FD9C-C571-4E010FBC674F}"/>
              </a:ext>
            </a:extLst>
          </p:cNvPr>
          <p:cNvSpPr txBox="1"/>
          <p:nvPr/>
        </p:nvSpPr>
        <p:spPr>
          <a:xfrm>
            <a:off x="780288" y="565064"/>
            <a:ext cx="5827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E5B815"/>
                </a:solidFill>
                <a:cs typeface="+mn-ea"/>
                <a:sym typeface="+mn-lt"/>
              </a:rPr>
              <a:t>CONTENTS</a:t>
            </a:r>
            <a:endParaRPr lang="zh-CN" altLang="en-US" sz="60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BBC7B8E-B1BF-6328-F1CA-7A5D25DF5562}"/>
              </a:ext>
            </a:extLst>
          </p:cNvPr>
          <p:cNvSpPr/>
          <p:nvPr/>
        </p:nvSpPr>
        <p:spPr>
          <a:xfrm>
            <a:off x="2304288" y="1109472"/>
            <a:ext cx="3316224" cy="560832"/>
          </a:xfrm>
          <a:custGeom>
            <a:avLst/>
            <a:gdLst>
              <a:gd name="connsiteX0" fmla="*/ 2852928 w 3316224"/>
              <a:gd name="connsiteY0" fmla="*/ 0 h 560832"/>
              <a:gd name="connsiteX1" fmla="*/ 3316224 w 3316224"/>
              <a:gd name="connsiteY1" fmla="*/ 0 h 560832"/>
              <a:gd name="connsiteX2" fmla="*/ 3316224 w 3316224"/>
              <a:gd name="connsiteY2" fmla="*/ 560832 h 560832"/>
              <a:gd name="connsiteX3" fmla="*/ 0 w 3316224"/>
              <a:gd name="connsiteY3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224" h="560832">
                <a:moveTo>
                  <a:pt x="2852928" y="0"/>
                </a:moveTo>
                <a:lnTo>
                  <a:pt x="3316224" y="0"/>
                </a:lnTo>
                <a:lnTo>
                  <a:pt x="3316224" y="560832"/>
                </a:lnTo>
                <a:lnTo>
                  <a:pt x="0" y="560832"/>
                </a:lnTo>
              </a:path>
            </a:pathLst>
          </a:custGeom>
          <a:noFill/>
          <a:ln w="15875">
            <a:solidFill>
              <a:srgbClr val="E5B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6092F22-5B84-5048-2824-B9729F16B542}"/>
              </a:ext>
            </a:extLst>
          </p:cNvPr>
          <p:cNvSpPr txBox="1"/>
          <p:nvPr/>
        </p:nvSpPr>
        <p:spPr>
          <a:xfrm>
            <a:off x="1649746" y="1485638"/>
            <a:ext cx="7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E5B815"/>
                </a:solidFill>
                <a:cs typeface="+mn-ea"/>
                <a:sym typeface="+mn-lt"/>
              </a:rPr>
              <a:t>目录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7C51AB8-637A-B599-F6D8-2DDB18AC910B}"/>
              </a:ext>
            </a:extLst>
          </p:cNvPr>
          <p:cNvCxnSpPr/>
          <p:nvPr/>
        </p:nvCxnSpPr>
        <p:spPr>
          <a:xfrm flipH="1">
            <a:off x="0" y="1670304"/>
            <a:ext cx="1538743" cy="0"/>
          </a:xfrm>
          <a:prstGeom prst="line">
            <a:avLst/>
          </a:prstGeom>
          <a:noFill/>
          <a:ln w="15875">
            <a:solidFill>
              <a:srgbClr val="E5B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52153A2-C3E4-255A-10AC-66F5512A2ADF}"/>
              </a:ext>
            </a:extLst>
          </p:cNvPr>
          <p:cNvSpPr txBox="1"/>
          <p:nvPr/>
        </p:nvSpPr>
        <p:spPr>
          <a:xfrm>
            <a:off x="1649746" y="2779693"/>
            <a:ext cx="49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E5B815"/>
                </a:solidFill>
                <a:cs typeface="+mn-ea"/>
                <a:sym typeface="+mn-lt"/>
              </a:rPr>
              <a:t>01</a:t>
            </a:r>
            <a:endParaRPr lang="zh-CN" altLang="en-US" sz="20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3A18E4-79AD-FB65-6B11-93F58C62D299}"/>
              </a:ext>
            </a:extLst>
          </p:cNvPr>
          <p:cNvSpPr txBox="1"/>
          <p:nvPr/>
        </p:nvSpPr>
        <p:spPr>
          <a:xfrm>
            <a:off x="1649746" y="3570056"/>
            <a:ext cx="49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E5B815"/>
                </a:solidFill>
                <a:cs typeface="+mn-ea"/>
                <a:sym typeface="+mn-lt"/>
              </a:rPr>
              <a:t>02</a:t>
            </a:r>
            <a:endParaRPr lang="zh-CN" altLang="en-US" sz="20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3D16855-B056-4786-A2CF-FE1558E8D425}"/>
              </a:ext>
            </a:extLst>
          </p:cNvPr>
          <p:cNvSpPr txBox="1"/>
          <p:nvPr/>
        </p:nvSpPr>
        <p:spPr>
          <a:xfrm>
            <a:off x="1649746" y="4360419"/>
            <a:ext cx="49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E5B815"/>
                </a:solidFill>
                <a:cs typeface="+mn-ea"/>
                <a:sym typeface="+mn-lt"/>
              </a:rPr>
              <a:t>03</a:t>
            </a:r>
            <a:endParaRPr lang="zh-CN" altLang="en-US" sz="20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DED86B3-51E3-A4ED-D8C7-96C9563F1DD6}"/>
              </a:ext>
            </a:extLst>
          </p:cNvPr>
          <p:cNvSpPr txBox="1"/>
          <p:nvPr/>
        </p:nvSpPr>
        <p:spPr>
          <a:xfrm>
            <a:off x="1649746" y="5150782"/>
            <a:ext cx="49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E5B815"/>
                </a:solidFill>
                <a:cs typeface="+mn-ea"/>
                <a:sym typeface="+mn-lt"/>
              </a:rPr>
              <a:t>04</a:t>
            </a:r>
            <a:endParaRPr lang="zh-CN" altLang="en-US" sz="2000" dirty="0">
              <a:solidFill>
                <a:srgbClr val="E5B815"/>
              </a:solidFill>
              <a:cs typeface="+mn-ea"/>
              <a:sym typeface="+mn-l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EC7D455-3419-5034-07B7-B92393AD6BA1}"/>
              </a:ext>
            </a:extLst>
          </p:cNvPr>
          <p:cNvSpPr/>
          <p:nvPr/>
        </p:nvSpPr>
        <p:spPr>
          <a:xfrm>
            <a:off x="2048420" y="3019608"/>
            <a:ext cx="62276" cy="62276"/>
          </a:xfrm>
          <a:prstGeom prst="ellipse">
            <a:avLst/>
          </a:prstGeom>
          <a:solidFill>
            <a:srgbClr val="E5B81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7693A9B-21B7-B05E-E7A2-E4DA97542900}"/>
              </a:ext>
            </a:extLst>
          </p:cNvPr>
          <p:cNvSpPr/>
          <p:nvPr/>
        </p:nvSpPr>
        <p:spPr>
          <a:xfrm>
            <a:off x="2048420" y="3809971"/>
            <a:ext cx="62276" cy="62276"/>
          </a:xfrm>
          <a:prstGeom prst="ellipse">
            <a:avLst/>
          </a:prstGeom>
          <a:solidFill>
            <a:srgbClr val="E5B81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C00F954-052C-854C-D418-BB2D186B5D2C}"/>
              </a:ext>
            </a:extLst>
          </p:cNvPr>
          <p:cNvSpPr/>
          <p:nvPr/>
        </p:nvSpPr>
        <p:spPr>
          <a:xfrm>
            <a:off x="2048420" y="4600334"/>
            <a:ext cx="62276" cy="62276"/>
          </a:xfrm>
          <a:prstGeom prst="ellipse">
            <a:avLst/>
          </a:prstGeom>
          <a:solidFill>
            <a:srgbClr val="E5B81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28F8095-3A5D-D573-7F05-D52D52DD30DD}"/>
              </a:ext>
            </a:extLst>
          </p:cNvPr>
          <p:cNvSpPr/>
          <p:nvPr/>
        </p:nvSpPr>
        <p:spPr>
          <a:xfrm>
            <a:off x="2048420" y="5390697"/>
            <a:ext cx="62276" cy="62276"/>
          </a:xfrm>
          <a:prstGeom prst="ellipse">
            <a:avLst/>
          </a:prstGeom>
          <a:solidFill>
            <a:srgbClr val="E5B81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7A5AC80-78C4-161C-2E93-EC0DE55EE595}"/>
              </a:ext>
            </a:extLst>
          </p:cNvPr>
          <p:cNvSpPr txBox="1"/>
          <p:nvPr/>
        </p:nvSpPr>
        <p:spPr>
          <a:xfrm>
            <a:off x="2229563" y="270904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300" dirty="0">
                <a:solidFill>
                  <a:schemeClr val="bg1">
                    <a:lumMod val="95000"/>
                    <a:alpha val="86000"/>
                  </a:schemeClr>
                </a:solidFill>
                <a:cs typeface="+mn-ea"/>
                <a:sym typeface="+mn-lt"/>
              </a:rPr>
              <a:t>工作回顾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A715BF6-8097-3482-A04A-1DF40F2BADD8}"/>
              </a:ext>
            </a:extLst>
          </p:cNvPr>
          <p:cNvSpPr txBox="1"/>
          <p:nvPr/>
        </p:nvSpPr>
        <p:spPr>
          <a:xfrm>
            <a:off x="2229563" y="3529421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300" dirty="0">
                <a:solidFill>
                  <a:schemeClr val="bg1">
                    <a:lumMod val="95000"/>
                    <a:alpha val="86000"/>
                  </a:schemeClr>
                </a:solidFill>
                <a:cs typeface="+mn-ea"/>
                <a:sym typeface="+mn-lt"/>
              </a:rPr>
              <a:t>完成情况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F2115D2-E37A-70B5-889A-79325393EEA8}"/>
              </a:ext>
            </a:extLst>
          </p:cNvPr>
          <p:cNvSpPr txBox="1"/>
          <p:nvPr/>
        </p:nvSpPr>
        <p:spPr>
          <a:xfrm>
            <a:off x="2229563" y="434979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300" dirty="0">
                <a:solidFill>
                  <a:schemeClr val="bg1">
                    <a:lumMod val="95000"/>
                    <a:alpha val="86000"/>
                  </a:schemeClr>
                </a:solidFill>
                <a:cs typeface="+mn-ea"/>
                <a:sym typeface="+mn-lt"/>
              </a:rPr>
              <a:t>工作不足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586E56-1E07-47F5-8BFF-595C6C892D3F}"/>
              </a:ext>
            </a:extLst>
          </p:cNvPr>
          <p:cNvSpPr txBox="1"/>
          <p:nvPr/>
        </p:nvSpPr>
        <p:spPr>
          <a:xfrm>
            <a:off x="2229563" y="5170169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300" dirty="0">
                <a:solidFill>
                  <a:schemeClr val="bg1">
                    <a:lumMod val="95000"/>
                    <a:alpha val="86000"/>
                  </a:schemeClr>
                </a:solidFill>
                <a:cs typeface="+mn-ea"/>
                <a:sym typeface="+mn-lt"/>
              </a:rPr>
              <a:t>未来规划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0859556-8E57-57AD-56F4-72F0EC3CAFFA}"/>
              </a:ext>
            </a:extLst>
          </p:cNvPr>
          <p:cNvSpPr txBox="1"/>
          <p:nvPr/>
        </p:nvSpPr>
        <p:spPr>
          <a:xfrm>
            <a:off x="3715582" y="280275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95000"/>
                    <a:alpha val="58000"/>
                  </a:schemeClr>
                </a:solidFill>
                <a:cs typeface="+mn-ea"/>
                <a:sym typeface="+mn-lt"/>
              </a:rPr>
              <a:t>Performance review</a:t>
            </a:r>
            <a:endParaRPr lang="zh-CN" altLang="en-US" dirty="0">
              <a:solidFill>
                <a:schemeClr val="bg1">
                  <a:lumMod val="95000"/>
                  <a:alpha val="58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B09D4B0-0608-94F9-9AFE-44C9839A3E61}"/>
              </a:ext>
            </a:extLst>
          </p:cNvPr>
          <p:cNvSpPr txBox="1"/>
          <p:nvPr/>
        </p:nvSpPr>
        <p:spPr>
          <a:xfrm>
            <a:off x="3715582" y="3598688"/>
            <a:ext cx="19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95000"/>
                    <a:alpha val="58000"/>
                  </a:schemeClr>
                </a:solidFill>
                <a:cs typeface="+mn-ea"/>
                <a:sym typeface="+mn-lt"/>
              </a:rPr>
              <a:t>Work Completion</a:t>
            </a:r>
            <a:endParaRPr lang="zh-CN" altLang="en-US" dirty="0">
              <a:solidFill>
                <a:schemeClr val="bg1">
                  <a:lumMod val="95000"/>
                  <a:alpha val="58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9C768C4-7672-BB04-4D55-61F304A45C5F}"/>
              </a:ext>
            </a:extLst>
          </p:cNvPr>
          <p:cNvSpPr txBox="1"/>
          <p:nvPr/>
        </p:nvSpPr>
        <p:spPr>
          <a:xfrm>
            <a:off x="3715582" y="439461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95000"/>
                    <a:alpha val="58000"/>
                  </a:schemeClr>
                </a:solidFill>
                <a:cs typeface="+mn-ea"/>
                <a:sym typeface="+mn-lt"/>
              </a:rPr>
              <a:t>Underwork</a:t>
            </a:r>
            <a:endParaRPr lang="zh-CN" altLang="en-US" dirty="0">
              <a:solidFill>
                <a:schemeClr val="bg1">
                  <a:lumMod val="95000"/>
                  <a:alpha val="58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EE099F2-D4A9-E0E3-2542-1B8618493E78}"/>
              </a:ext>
            </a:extLst>
          </p:cNvPr>
          <p:cNvSpPr txBox="1"/>
          <p:nvPr/>
        </p:nvSpPr>
        <p:spPr>
          <a:xfrm>
            <a:off x="3715582" y="524519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95000"/>
                    <a:alpha val="58000"/>
                  </a:schemeClr>
                </a:solidFill>
                <a:cs typeface="+mn-ea"/>
                <a:sym typeface="+mn-lt"/>
              </a:rPr>
              <a:t>Future Plan</a:t>
            </a:r>
            <a:endParaRPr lang="zh-CN" altLang="en-US" dirty="0">
              <a:solidFill>
                <a:schemeClr val="bg1">
                  <a:lumMod val="95000"/>
                  <a:alpha val="58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0AC09B4-98FE-6EB8-738C-B4E3F68C5A70}"/>
              </a:ext>
            </a:extLst>
          </p:cNvPr>
          <p:cNvSpPr/>
          <p:nvPr/>
        </p:nvSpPr>
        <p:spPr>
          <a:xfrm>
            <a:off x="9754054" y="731061"/>
            <a:ext cx="2034722" cy="37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文本, 徽标&#10;&#10;描述已自动生成">
            <a:extLst>
              <a:ext uri="{FF2B5EF4-FFF2-40B4-BE49-F238E27FC236}">
                <a16:creationId xmlns:a16="http://schemas.microsoft.com/office/drawing/2014/main" id="{AF58BA37-7D8F-657C-B832-C84B50F7F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70" y="565064"/>
            <a:ext cx="1519662" cy="6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9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DAAA941-55C9-21B0-4898-A287AAB3932B}"/>
              </a:ext>
            </a:extLst>
          </p:cNvPr>
          <p:cNvSpPr txBox="1"/>
          <p:nvPr/>
        </p:nvSpPr>
        <p:spPr>
          <a:xfrm>
            <a:off x="6096000" y="2333563"/>
            <a:ext cx="84690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800" b="1" spc="300" dirty="0">
                <a:solidFill>
                  <a:schemeClr val="bg1">
                    <a:lumMod val="95000"/>
                    <a:alpha val="86000"/>
                  </a:schemeClr>
                </a:solidFill>
                <a:cs typeface="+mn-ea"/>
                <a:sym typeface="+mn-lt"/>
              </a:rPr>
              <a:t>工作回顾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A34BD4-BA2D-2E65-D625-521DAA634CE1}"/>
              </a:ext>
            </a:extLst>
          </p:cNvPr>
          <p:cNvSpPr txBox="1"/>
          <p:nvPr/>
        </p:nvSpPr>
        <p:spPr>
          <a:xfrm>
            <a:off x="6170814" y="3651625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  <a:alpha val="58000"/>
                  </a:schemeClr>
                </a:solidFill>
                <a:cs typeface="+mn-ea"/>
                <a:sym typeface="+mn-lt"/>
              </a:rPr>
              <a:t>Performance review</a:t>
            </a:r>
            <a:endParaRPr lang="zh-CN" altLang="en-US" sz="2800" dirty="0">
              <a:solidFill>
                <a:schemeClr val="bg1">
                  <a:lumMod val="95000"/>
                  <a:alpha val="58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D4154B3-14A9-6997-D41F-649DB4EC2AE1}"/>
              </a:ext>
            </a:extLst>
          </p:cNvPr>
          <p:cNvSpPr txBox="1"/>
          <p:nvPr/>
        </p:nvSpPr>
        <p:spPr>
          <a:xfrm>
            <a:off x="306615" y="-167122"/>
            <a:ext cx="1038573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1300" b="1" dirty="0">
                <a:solidFill>
                  <a:srgbClr val="E5B815"/>
                </a:solidFill>
                <a:cs typeface="+mn-ea"/>
                <a:sym typeface="+mn-lt"/>
              </a:rPr>
              <a:t>01</a:t>
            </a:r>
            <a:endParaRPr lang="zh-CN" altLang="en-US" sz="41300" b="1" dirty="0">
              <a:solidFill>
                <a:srgbClr val="E5B81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43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8EE07E7-46B8-8E6E-E04C-3B6D4E1850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个人简介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E72920C-64D8-277A-1AE8-11DA4D74C353}"/>
              </a:ext>
            </a:extLst>
          </p:cNvPr>
          <p:cNvSpPr/>
          <p:nvPr/>
        </p:nvSpPr>
        <p:spPr>
          <a:xfrm>
            <a:off x="149629" y="2585258"/>
            <a:ext cx="12042371" cy="2693324"/>
          </a:xfrm>
          <a:prstGeom prst="rect">
            <a:avLst/>
          </a:prstGeom>
          <a:solidFill>
            <a:srgbClr val="E5B81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BEEB4BE-B909-0CAA-E74A-A9AF660FB248}"/>
              </a:ext>
            </a:extLst>
          </p:cNvPr>
          <p:cNvSpPr txBox="1"/>
          <p:nvPr/>
        </p:nvSpPr>
        <p:spPr>
          <a:xfrm>
            <a:off x="5842365" y="282859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E5B815"/>
                </a:solidFill>
                <a:cs typeface="+mn-ea"/>
                <a:sym typeface="+mn-lt"/>
              </a:rPr>
              <a:t>个人简介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63CCFB9-72BF-84CD-E4DD-C274EBB60354}"/>
              </a:ext>
            </a:extLst>
          </p:cNvPr>
          <p:cNvSpPr txBox="1"/>
          <p:nvPr/>
        </p:nvSpPr>
        <p:spPr>
          <a:xfrm>
            <a:off x="5842365" y="3429000"/>
            <a:ext cx="537021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kern="50" dirty="0">
                <a:solidFill>
                  <a:schemeClr val="bg1"/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。</a:t>
            </a:r>
          </a:p>
        </p:txBody>
      </p:sp>
      <p:pic>
        <p:nvPicPr>
          <p:cNvPr id="10" name="图片 9" descr="繁华街道上的人">
            <a:extLst>
              <a:ext uri="{FF2B5EF4-FFF2-40B4-BE49-F238E27FC236}">
                <a16:creationId xmlns:a16="http://schemas.microsoft.com/office/drawing/2014/main" id="{8F9F6A7B-B49E-07A9-AA41-25AAA6022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9" t="3047" r="32672"/>
          <a:stretch>
            <a:fillRect/>
          </a:stretch>
        </p:blipFill>
        <p:spPr>
          <a:xfrm>
            <a:off x="1319331" y="1712422"/>
            <a:ext cx="3670614" cy="5145578"/>
          </a:xfrm>
          <a:custGeom>
            <a:avLst/>
            <a:gdLst>
              <a:gd name="connsiteX0" fmla="*/ 0 w 3670614"/>
              <a:gd name="connsiteY0" fmla="*/ 0 h 5145578"/>
              <a:gd name="connsiteX1" fmla="*/ 3670614 w 3670614"/>
              <a:gd name="connsiteY1" fmla="*/ 0 h 5145578"/>
              <a:gd name="connsiteX2" fmla="*/ 3670614 w 3670614"/>
              <a:gd name="connsiteY2" fmla="*/ 5145578 h 5145578"/>
              <a:gd name="connsiteX3" fmla="*/ 0 w 3670614"/>
              <a:gd name="connsiteY3" fmla="*/ 5145578 h 51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0614" h="5145578">
                <a:moveTo>
                  <a:pt x="0" y="0"/>
                </a:moveTo>
                <a:lnTo>
                  <a:pt x="3670614" y="0"/>
                </a:lnTo>
                <a:lnTo>
                  <a:pt x="3670614" y="5145578"/>
                </a:lnTo>
                <a:lnTo>
                  <a:pt x="0" y="514557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3436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占位符 58">
            <a:extLst>
              <a:ext uri="{FF2B5EF4-FFF2-40B4-BE49-F238E27FC236}">
                <a16:creationId xmlns:a16="http://schemas.microsoft.com/office/drawing/2014/main" id="{131A1863-C8A2-A2C0-A489-D52B629ABB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个人分析</a:t>
            </a:r>
          </a:p>
        </p:txBody>
      </p:sp>
      <p:grpSp>
        <p:nvGrpSpPr>
          <p:cNvPr id="4" name="图形 86">
            <a:extLst>
              <a:ext uri="{FF2B5EF4-FFF2-40B4-BE49-F238E27FC236}">
                <a16:creationId xmlns:a16="http://schemas.microsoft.com/office/drawing/2014/main" id="{BD558D4C-83E3-7075-55DE-B40942777D61}"/>
              </a:ext>
            </a:extLst>
          </p:cNvPr>
          <p:cNvGrpSpPr/>
          <p:nvPr/>
        </p:nvGrpSpPr>
        <p:grpSpPr>
          <a:xfrm rot="16200000">
            <a:off x="3756920" y="-1660900"/>
            <a:ext cx="4886597" cy="12151202"/>
            <a:chOff x="3760922" y="1268030"/>
            <a:chExt cx="2894667" cy="4238241"/>
          </a:xfrm>
          <a:noFill/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D0D7464-4B06-A833-0E4C-B69F7EFAE302}"/>
                </a:ext>
              </a:extLst>
            </p:cNvPr>
            <p:cNvSpPr/>
            <p:nvPr/>
          </p:nvSpPr>
          <p:spPr>
            <a:xfrm>
              <a:off x="3760922" y="2346951"/>
              <a:ext cx="1901484" cy="3159320"/>
            </a:xfrm>
            <a:custGeom>
              <a:avLst/>
              <a:gdLst>
                <a:gd name="connsiteX0" fmla="*/ 0 w 1901484"/>
                <a:gd name="connsiteY0" fmla="*/ 2652021 h 3159320"/>
                <a:gd name="connsiteX1" fmla="*/ 1491615 w 1901484"/>
                <a:gd name="connsiteY1" fmla="*/ 2858714 h 3159320"/>
                <a:gd name="connsiteX2" fmla="*/ 1740218 w 1901484"/>
                <a:gd name="connsiteY2" fmla="*/ 16454 h 315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1484" h="3159320">
                  <a:moveTo>
                    <a:pt x="0" y="2652021"/>
                  </a:moveTo>
                  <a:cubicBezTo>
                    <a:pt x="0" y="2652021"/>
                    <a:pt x="1038225" y="3639764"/>
                    <a:pt x="1491615" y="2858714"/>
                  </a:cubicBezTo>
                  <a:cubicBezTo>
                    <a:pt x="1945005" y="2077664"/>
                    <a:pt x="2013585" y="-215956"/>
                    <a:pt x="1740218" y="16454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ED2C292-7341-4A14-339B-BF7E606ECF7C}"/>
                </a:ext>
              </a:extLst>
            </p:cNvPr>
            <p:cNvSpPr/>
            <p:nvPr/>
          </p:nvSpPr>
          <p:spPr>
            <a:xfrm>
              <a:off x="3802832" y="2297864"/>
              <a:ext cx="1867715" cy="3171085"/>
            </a:xfrm>
            <a:custGeom>
              <a:avLst/>
              <a:gdLst>
                <a:gd name="connsiteX0" fmla="*/ 0 w 1867715"/>
                <a:gd name="connsiteY0" fmla="*/ 2720158 h 3171085"/>
                <a:gd name="connsiteX1" fmla="*/ 1231583 w 1867715"/>
                <a:gd name="connsiteY1" fmla="*/ 3113541 h 3171085"/>
                <a:gd name="connsiteX2" fmla="*/ 1483995 w 1867715"/>
                <a:gd name="connsiteY2" fmla="*/ 2848746 h 3171085"/>
                <a:gd name="connsiteX3" fmla="*/ 1799273 w 1867715"/>
                <a:gd name="connsiteY3" fmla="*/ 1366656 h 3171085"/>
                <a:gd name="connsiteX4" fmla="*/ 1753553 w 1867715"/>
                <a:gd name="connsiteY4" fmla="*/ 13153 h 317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7715" h="3171085">
                  <a:moveTo>
                    <a:pt x="0" y="2720158"/>
                  </a:moveTo>
                  <a:cubicBezTo>
                    <a:pt x="0" y="2720158"/>
                    <a:pt x="743903" y="3363096"/>
                    <a:pt x="1231583" y="3113541"/>
                  </a:cubicBezTo>
                  <a:cubicBezTo>
                    <a:pt x="1327785" y="3064011"/>
                    <a:pt x="1415415" y="2980191"/>
                    <a:pt x="1483995" y="2848746"/>
                  </a:cubicBezTo>
                  <a:cubicBezTo>
                    <a:pt x="1659255" y="2508703"/>
                    <a:pt x="1739265" y="1909581"/>
                    <a:pt x="1799273" y="1366656"/>
                  </a:cubicBezTo>
                  <a:cubicBezTo>
                    <a:pt x="1886903" y="578938"/>
                    <a:pt x="1908810" y="-104004"/>
                    <a:pt x="1753553" y="13153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11CED2-6823-FEE0-C78B-18F6BB8350BE}"/>
                </a:ext>
              </a:extLst>
            </p:cNvPr>
            <p:cNvSpPr/>
            <p:nvPr/>
          </p:nvSpPr>
          <p:spPr>
            <a:xfrm>
              <a:off x="3844742" y="2248489"/>
              <a:ext cx="1849572" cy="3185441"/>
            </a:xfrm>
            <a:custGeom>
              <a:avLst/>
              <a:gdLst>
                <a:gd name="connsiteX0" fmla="*/ 0 w 1849572"/>
                <a:gd name="connsiteY0" fmla="*/ 2788584 h 3185441"/>
                <a:gd name="connsiteX1" fmla="*/ 1237298 w 1849572"/>
                <a:gd name="connsiteY1" fmla="*/ 3114339 h 3185441"/>
                <a:gd name="connsiteX2" fmla="*/ 1476375 w 1849572"/>
                <a:gd name="connsiteY2" fmla="*/ 2839066 h 3185441"/>
                <a:gd name="connsiteX3" fmla="*/ 1738313 w 1849572"/>
                <a:gd name="connsiteY3" fmla="*/ 1343641 h 3185441"/>
                <a:gd name="connsiteX4" fmla="*/ 1766888 w 1849572"/>
                <a:gd name="connsiteY4" fmla="*/ 10141 h 318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572" h="3185441">
                  <a:moveTo>
                    <a:pt x="0" y="2788584"/>
                  </a:moveTo>
                  <a:cubicBezTo>
                    <a:pt x="0" y="2788584"/>
                    <a:pt x="765810" y="3386754"/>
                    <a:pt x="1237298" y="3114339"/>
                  </a:cubicBezTo>
                  <a:cubicBezTo>
                    <a:pt x="1330643" y="3060046"/>
                    <a:pt x="1414463" y="2973369"/>
                    <a:pt x="1476375" y="2839066"/>
                  </a:cubicBezTo>
                  <a:cubicBezTo>
                    <a:pt x="1638300" y="2483784"/>
                    <a:pt x="1676400" y="1872279"/>
                    <a:pt x="1738313" y="1343641"/>
                  </a:cubicBezTo>
                  <a:cubicBezTo>
                    <a:pt x="1831658" y="551161"/>
                    <a:pt x="1919288" y="-88919"/>
                    <a:pt x="1766888" y="10141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9BE96517-70F0-D066-F0D5-4E3182C876CE}"/>
                </a:ext>
              </a:extLst>
            </p:cNvPr>
            <p:cNvSpPr/>
            <p:nvPr/>
          </p:nvSpPr>
          <p:spPr>
            <a:xfrm>
              <a:off x="3886652" y="2199841"/>
              <a:ext cx="1841300" cy="3202090"/>
            </a:xfrm>
            <a:custGeom>
              <a:avLst/>
              <a:gdLst>
                <a:gd name="connsiteX0" fmla="*/ 0 w 1841300"/>
                <a:gd name="connsiteY0" fmla="*/ 2857234 h 3202090"/>
                <a:gd name="connsiteX1" fmla="*/ 1242060 w 1841300"/>
                <a:gd name="connsiteY1" fmla="*/ 3115362 h 3202090"/>
                <a:gd name="connsiteX2" fmla="*/ 1466850 w 1841300"/>
                <a:gd name="connsiteY2" fmla="*/ 2829612 h 3202090"/>
                <a:gd name="connsiteX3" fmla="*/ 1676400 w 1841300"/>
                <a:gd name="connsiteY3" fmla="*/ 1320852 h 3202090"/>
                <a:gd name="connsiteX4" fmla="*/ 1779270 w 1841300"/>
                <a:gd name="connsiteY4" fmla="*/ 7354 h 320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300" h="3202090">
                  <a:moveTo>
                    <a:pt x="0" y="2857234"/>
                  </a:moveTo>
                  <a:cubicBezTo>
                    <a:pt x="0" y="2857234"/>
                    <a:pt x="786765" y="3410637"/>
                    <a:pt x="1242060" y="3115362"/>
                  </a:cubicBezTo>
                  <a:cubicBezTo>
                    <a:pt x="1332548" y="3056307"/>
                    <a:pt x="1412558" y="2966772"/>
                    <a:pt x="1466850" y="2829612"/>
                  </a:cubicBezTo>
                  <a:cubicBezTo>
                    <a:pt x="1615440" y="2458137"/>
                    <a:pt x="1612583" y="1835202"/>
                    <a:pt x="1676400" y="1320852"/>
                  </a:cubicBezTo>
                  <a:cubicBezTo>
                    <a:pt x="1775460" y="523609"/>
                    <a:pt x="1927860" y="-73608"/>
                    <a:pt x="1779270" y="7354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5F1D3EC-9828-0409-3520-5074DE5C8EA7}"/>
                </a:ext>
              </a:extLst>
            </p:cNvPr>
            <p:cNvSpPr/>
            <p:nvPr/>
          </p:nvSpPr>
          <p:spPr>
            <a:xfrm>
              <a:off x="3927609" y="2150095"/>
              <a:ext cx="1840867" cy="3220766"/>
            </a:xfrm>
            <a:custGeom>
              <a:avLst/>
              <a:gdLst>
                <a:gd name="connsiteX0" fmla="*/ 0 w 1840867"/>
                <a:gd name="connsiteY0" fmla="*/ 2926030 h 3220766"/>
                <a:gd name="connsiteX1" fmla="*/ 1247775 w 1840867"/>
                <a:gd name="connsiteY1" fmla="*/ 3115578 h 3220766"/>
                <a:gd name="connsiteX2" fmla="*/ 1459230 w 1840867"/>
                <a:gd name="connsiteY2" fmla="*/ 2820303 h 3220766"/>
                <a:gd name="connsiteX3" fmla="*/ 1615440 w 1840867"/>
                <a:gd name="connsiteY3" fmla="*/ 1299160 h 3220766"/>
                <a:gd name="connsiteX4" fmla="*/ 1792605 w 1840867"/>
                <a:gd name="connsiteY4" fmla="*/ 4713 h 3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867" h="3220766">
                  <a:moveTo>
                    <a:pt x="0" y="2926030"/>
                  </a:moveTo>
                  <a:cubicBezTo>
                    <a:pt x="0" y="2926030"/>
                    <a:pt x="808673" y="3434665"/>
                    <a:pt x="1247775" y="3115578"/>
                  </a:cubicBezTo>
                  <a:cubicBezTo>
                    <a:pt x="1335405" y="3052713"/>
                    <a:pt x="1411605" y="2958415"/>
                    <a:pt x="1459230" y="2820303"/>
                  </a:cubicBezTo>
                  <a:cubicBezTo>
                    <a:pt x="1593533" y="2432635"/>
                    <a:pt x="1549718" y="1798270"/>
                    <a:pt x="1615440" y="1299160"/>
                  </a:cubicBezTo>
                  <a:cubicBezTo>
                    <a:pt x="1720215" y="497155"/>
                    <a:pt x="1937385" y="-57200"/>
                    <a:pt x="1792605" y="4713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9845F98-CA04-29EA-C74B-B1DCBB9F0294}"/>
                </a:ext>
              </a:extLst>
            </p:cNvPr>
            <p:cNvSpPr/>
            <p:nvPr/>
          </p:nvSpPr>
          <p:spPr>
            <a:xfrm>
              <a:off x="3969520" y="2099811"/>
              <a:ext cx="1844934" cy="3243432"/>
            </a:xfrm>
            <a:custGeom>
              <a:avLst/>
              <a:gdLst>
                <a:gd name="connsiteX0" fmla="*/ 0 w 1844934"/>
                <a:gd name="connsiteY0" fmla="*/ 2995364 h 3243432"/>
                <a:gd name="connsiteX1" fmla="*/ 1253490 w 1844934"/>
                <a:gd name="connsiteY1" fmla="*/ 3117284 h 3243432"/>
                <a:gd name="connsiteX2" fmla="*/ 1451610 w 1844934"/>
                <a:gd name="connsiteY2" fmla="*/ 2811532 h 3243432"/>
                <a:gd name="connsiteX3" fmla="*/ 1554480 w 1844934"/>
                <a:gd name="connsiteY3" fmla="*/ 1277054 h 3243432"/>
                <a:gd name="connsiteX4" fmla="*/ 1805940 w 1844934"/>
                <a:gd name="connsiteY4" fmla="*/ 2609 h 324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934" h="3243432">
                  <a:moveTo>
                    <a:pt x="0" y="2995364"/>
                  </a:moveTo>
                  <a:cubicBezTo>
                    <a:pt x="0" y="2995364"/>
                    <a:pt x="829628" y="3460184"/>
                    <a:pt x="1253490" y="3117284"/>
                  </a:cubicBezTo>
                  <a:cubicBezTo>
                    <a:pt x="1337310" y="3049657"/>
                    <a:pt x="1409700" y="2951549"/>
                    <a:pt x="1451610" y="2811532"/>
                  </a:cubicBezTo>
                  <a:cubicBezTo>
                    <a:pt x="1571625" y="2406719"/>
                    <a:pt x="1487805" y="1762829"/>
                    <a:pt x="1554480" y="1277054"/>
                  </a:cubicBezTo>
                  <a:cubicBezTo>
                    <a:pt x="1664970" y="470287"/>
                    <a:pt x="1947863" y="-41206"/>
                    <a:pt x="1805940" y="2609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47E994A-DD3C-8356-DF53-447ECD32A82F}"/>
                </a:ext>
              </a:extLst>
            </p:cNvPr>
            <p:cNvSpPr/>
            <p:nvPr/>
          </p:nvSpPr>
          <p:spPr>
            <a:xfrm>
              <a:off x="4011430" y="2049979"/>
              <a:ext cx="1850811" cy="3268125"/>
            </a:xfrm>
            <a:custGeom>
              <a:avLst/>
              <a:gdLst>
                <a:gd name="connsiteX0" fmla="*/ 0 w 1850811"/>
                <a:gd name="connsiteY0" fmla="*/ 3064246 h 3268125"/>
                <a:gd name="connsiteX1" fmla="*/ 1259205 w 1850811"/>
                <a:gd name="connsiteY1" fmla="*/ 3118539 h 3268125"/>
                <a:gd name="connsiteX2" fmla="*/ 1443038 w 1850811"/>
                <a:gd name="connsiteY2" fmla="*/ 2803261 h 3268125"/>
                <a:gd name="connsiteX3" fmla="*/ 1492568 w 1850811"/>
                <a:gd name="connsiteY3" fmla="*/ 1255449 h 3268125"/>
                <a:gd name="connsiteX4" fmla="*/ 1819275 w 1850811"/>
                <a:gd name="connsiteY4" fmla="*/ 1006 h 326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0811" h="3268125">
                  <a:moveTo>
                    <a:pt x="0" y="3064246"/>
                  </a:moveTo>
                  <a:cubicBezTo>
                    <a:pt x="0" y="3064246"/>
                    <a:pt x="850583" y="3484299"/>
                    <a:pt x="1259205" y="3118539"/>
                  </a:cubicBezTo>
                  <a:cubicBezTo>
                    <a:pt x="1340168" y="3046149"/>
                    <a:pt x="1407795" y="2944231"/>
                    <a:pt x="1443038" y="2803261"/>
                  </a:cubicBezTo>
                  <a:cubicBezTo>
                    <a:pt x="1547813" y="2381304"/>
                    <a:pt x="1424940" y="1726936"/>
                    <a:pt x="1492568" y="1255449"/>
                  </a:cubicBezTo>
                  <a:cubicBezTo>
                    <a:pt x="1608773" y="443919"/>
                    <a:pt x="1956435" y="-24711"/>
                    <a:pt x="1819275" y="1006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3BD01B7C-642A-652F-38F3-652A341DF499}"/>
                </a:ext>
              </a:extLst>
            </p:cNvPr>
            <p:cNvSpPr/>
            <p:nvPr/>
          </p:nvSpPr>
          <p:spPr>
            <a:xfrm>
              <a:off x="4052387" y="1999450"/>
              <a:ext cx="1858882" cy="3297689"/>
            </a:xfrm>
            <a:custGeom>
              <a:avLst/>
              <a:gdLst>
                <a:gd name="connsiteX0" fmla="*/ 0 w 1858882"/>
                <a:gd name="connsiteY0" fmla="*/ 3134778 h 3297689"/>
                <a:gd name="connsiteX1" fmla="*/ 1264920 w 1858882"/>
                <a:gd name="connsiteY1" fmla="*/ 3121443 h 3297689"/>
                <a:gd name="connsiteX2" fmla="*/ 1435418 w 1858882"/>
                <a:gd name="connsiteY2" fmla="*/ 2795688 h 3297689"/>
                <a:gd name="connsiteX3" fmla="*/ 1431608 w 1858882"/>
                <a:gd name="connsiteY3" fmla="*/ 1234541 h 3297689"/>
                <a:gd name="connsiteX4" fmla="*/ 1832610 w 1858882"/>
                <a:gd name="connsiteY4" fmla="*/ 101 h 329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882" h="3297689">
                  <a:moveTo>
                    <a:pt x="0" y="3134778"/>
                  </a:moveTo>
                  <a:cubicBezTo>
                    <a:pt x="0" y="3134778"/>
                    <a:pt x="872490" y="3510063"/>
                    <a:pt x="1264920" y="3121443"/>
                  </a:cubicBezTo>
                  <a:cubicBezTo>
                    <a:pt x="1343025" y="3044291"/>
                    <a:pt x="1405890" y="2939516"/>
                    <a:pt x="1435418" y="2795688"/>
                  </a:cubicBezTo>
                  <a:cubicBezTo>
                    <a:pt x="1524953" y="2356586"/>
                    <a:pt x="1363028" y="1691741"/>
                    <a:pt x="1431608" y="1234541"/>
                  </a:cubicBezTo>
                  <a:cubicBezTo>
                    <a:pt x="1554480" y="418248"/>
                    <a:pt x="1965960" y="-7520"/>
                    <a:pt x="1832610" y="101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9C37D62B-BEE0-8E8C-E998-275F760AB91A}"/>
                </a:ext>
              </a:extLst>
            </p:cNvPr>
            <p:cNvSpPr/>
            <p:nvPr/>
          </p:nvSpPr>
          <p:spPr>
            <a:xfrm>
              <a:off x="4094297" y="1946210"/>
              <a:ext cx="1868098" cy="3332400"/>
            </a:xfrm>
            <a:custGeom>
              <a:avLst/>
              <a:gdLst>
                <a:gd name="connsiteX0" fmla="*/ 0 w 1868098"/>
                <a:gd name="connsiteY0" fmla="*/ 3207068 h 3332400"/>
                <a:gd name="connsiteX1" fmla="*/ 1270635 w 1868098"/>
                <a:gd name="connsiteY1" fmla="*/ 3125153 h 3332400"/>
                <a:gd name="connsiteX2" fmla="*/ 1427798 w 1868098"/>
                <a:gd name="connsiteY2" fmla="*/ 2788920 h 3332400"/>
                <a:gd name="connsiteX3" fmla="*/ 1370648 w 1868098"/>
                <a:gd name="connsiteY3" fmla="*/ 1214438 h 3332400"/>
                <a:gd name="connsiteX4" fmla="*/ 1845945 w 1868098"/>
                <a:gd name="connsiteY4" fmla="*/ 0 h 333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8098" h="3332400">
                  <a:moveTo>
                    <a:pt x="0" y="3207068"/>
                  </a:moveTo>
                  <a:cubicBezTo>
                    <a:pt x="0" y="3207068"/>
                    <a:pt x="893445" y="3537585"/>
                    <a:pt x="1270635" y="3125153"/>
                  </a:cubicBezTo>
                  <a:cubicBezTo>
                    <a:pt x="1345883" y="3043237"/>
                    <a:pt x="1403985" y="2934653"/>
                    <a:pt x="1427798" y="2788920"/>
                  </a:cubicBezTo>
                  <a:cubicBezTo>
                    <a:pt x="1502093" y="2332673"/>
                    <a:pt x="1301115" y="1657350"/>
                    <a:pt x="1370648" y="1214438"/>
                  </a:cubicBezTo>
                  <a:cubicBezTo>
                    <a:pt x="1500188" y="393382"/>
                    <a:pt x="1975485" y="10477"/>
                    <a:pt x="1845945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51183E3B-94FC-EAF2-A84C-33D6F97C826E}"/>
                </a:ext>
              </a:extLst>
            </p:cNvPr>
            <p:cNvSpPr/>
            <p:nvPr/>
          </p:nvSpPr>
          <p:spPr>
            <a:xfrm>
              <a:off x="4136207" y="1893823"/>
              <a:ext cx="1877394" cy="3370579"/>
            </a:xfrm>
            <a:custGeom>
              <a:avLst/>
              <a:gdLst>
                <a:gd name="connsiteX0" fmla="*/ 0 w 1877394"/>
                <a:gd name="connsiteY0" fmla="*/ 3278505 h 3370579"/>
                <a:gd name="connsiteX1" fmla="*/ 1276350 w 1877394"/>
                <a:gd name="connsiteY1" fmla="*/ 3128962 h 3370579"/>
                <a:gd name="connsiteX2" fmla="*/ 1419225 w 1877394"/>
                <a:gd name="connsiteY2" fmla="*/ 2783205 h 3370579"/>
                <a:gd name="connsiteX3" fmla="*/ 1308735 w 1877394"/>
                <a:gd name="connsiteY3" fmla="*/ 1195388 h 3370579"/>
                <a:gd name="connsiteX4" fmla="*/ 1858328 w 1877394"/>
                <a:gd name="connsiteY4" fmla="*/ 0 h 337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7394" h="3370579">
                  <a:moveTo>
                    <a:pt x="0" y="3278505"/>
                  </a:moveTo>
                  <a:cubicBezTo>
                    <a:pt x="0" y="3278505"/>
                    <a:pt x="915353" y="3564255"/>
                    <a:pt x="1276350" y="3128962"/>
                  </a:cubicBezTo>
                  <a:cubicBezTo>
                    <a:pt x="1347788" y="3043237"/>
                    <a:pt x="1402080" y="2929890"/>
                    <a:pt x="1419225" y="2783205"/>
                  </a:cubicBezTo>
                  <a:cubicBezTo>
                    <a:pt x="1477328" y="2308860"/>
                    <a:pt x="1238250" y="1624013"/>
                    <a:pt x="1308735" y="1195388"/>
                  </a:cubicBezTo>
                  <a:cubicBezTo>
                    <a:pt x="1443990" y="369570"/>
                    <a:pt x="1985010" y="29527"/>
                    <a:pt x="1858328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4E33ACE0-4F05-DEB3-7A18-CB694E29C392}"/>
                </a:ext>
              </a:extLst>
            </p:cNvPr>
            <p:cNvSpPr/>
            <p:nvPr/>
          </p:nvSpPr>
          <p:spPr>
            <a:xfrm>
              <a:off x="4177165" y="1841435"/>
              <a:ext cx="1888047" cy="3413644"/>
            </a:xfrm>
            <a:custGeom>
              <a:avLst/>
              <a:gdLst>
                <a:gd name="connsiteX0" fmla="*/ 0 w 1888047"/>
                <a:gd name="connsiteY0" fmla="*/ 3349943 h 3413644"/>
                <a:gd name="connsiteX1" fmla="*/ 1282065 w 1888047"/>
                <a:gd name="connsiteY1" fmla="*/ 3132773 h 3413644"/>
                <a:gd name="connsiteX2" fmla="*/ 1411605 w 1888047"/>
                <a:gd name="connsiteY2" fmla="*/ 2776538 h 3413644"/>
                <a:gd name="connsiteX3" fmla="*/ 1247775 w 1888047"/>
                <a:gd name="connsiteY3" fmla="*/ 1175385 h 3413644"/>
                <a:gd name="connsiteX4" fmla="*/ 1871663 w 1888047"/>
                <a:gd name="connsiteY4" fmla="*/ 0 h 341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8047" h="3413644">
                  <a:moveTo>
                    <a:pt x="0" y="3349943"/>
                  </a:moveTo>
                  <a:cubicBezTo>
                    <a:pt x="0" y="3349943"/>
                    <a:pt x="936308" y="3591878"/>
                    <a:pt x="1282065" y="3132773"/>
                  </a:cubicBezTo>
                  <a:cubicBezTo>
                    <a:pt x="1350645" y="3042285"/>
                    <a:pt x="1399223" y="2925128"/>
                    <a:pt x="1411605" y="2776538"/>
                  </a:cubicBezTo>
                  <a:cubicBezTo>
                    <a:pt x="1452563" y="2284095"/>
                    <a:pt x="1177290" y="1589723"/>
                    <a:pt x="1247775" y="1175385"/>
                  </a:cubicBezTo>
                  <a:cubicBezTo>
                    <a:pt x="1390650" y="344805"/>
                    <a:pt x="1994535" y="47625"/>
                    <a:pt x="1871663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73A2384-075A-8FAE-91D1-3F23B4E92D96}"/>
                </a:ext>
              </a:extLst>
            </p:cNvPr>
            <p:cNvSpPr/>
            <p:nvPr/>
          </p:nvSpPr>
          <p:spPr>
            <a:xfrm>
              <a:off x="4219075" y="1789047"/>
              <a:ext cx="1899137" cy="3461219"/>
            </a:xfrm>
            <a:custGeom>
              <a:avLst/>
              <a:gdLst>
                <a:gd name="connsiteX0" fmla="*/ 0 w 1899137"/>
                <a:gd name="connsiteY0" fmla="*/ 3421380 h 3461219"/>
                <a:gd name="connsiteX1" fmla="*/ 1287780 w 1899137"/>
                <a:gd name="connsiteY1" fmla="*/ 3135630 h 3461219"/>
                <a:gd name="connsiteX2" fmla="*/ 1403985 w 1899137"/>
                <a:gd name="connsiteY2" fmla="*/ 2768918 h 3461219"/>
                <a:gd name="connsiteX3" fmla="*/ 1186815 w 1899137"/>
                <a:gd name="connsiteY3" fmla="*/ 1155383 h 3461219"/>
                <a:gd name="connsiteX4" fmla="*/ 1884998 w 1899137"/>
                <a:gd name="connsiteY4" fmla="*/ 0 h 346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9137" h="3461219">
                  <a:moveTo>
                    <a:pt x="0" y="3421380"/>
                  </a:moveTo>
                  <a:cubicBezTo>
                    <a:pt x="0" y="3421380"/>
                    <a:pt x="957262" y="3618548"/>
                    <a:pt x="1287780" y="3135630"/>
                  </a:cubicBezTo>
                  <a:cubicBezTo>
                    <a:pt x="1353503" y="3040380"/>
                    <a:pt x="1396365" y="2918460"/>
                    <a:pt x="1403985" y="2768918"/>
                  </a:cubicBezTo>
                  <a:cubicBezTo>
                    <a:pt x="1427798" y="2259330"/>
                    <a:pt x="1115378" y="1554480"/>
                    <a:pt x="1186815" y="1155383"/>
                  </a:cubicBezTo>
                  <a:cubicBezTo>
                    <a:pt x="1336358" y="320040"/>
                    <a:pt x="2004060" y="65723"/>
                    <a:pt x="1884998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9CD6140-DE5F-F85A-6A50-BA2A3AC955CD}"/>
                </a:ext>
              </a:extLst>
            </p:cNvPr>
            <p:cNvSpPr/>
            <p:nvPr/>
          </p:nvSpPr>
          <p:spPr>
            <a:xfrm>
              <a:off x="4260984" y="1738565"/>
              <a:ext cx="1910589" cy="3513413"/>
            </a:xfrm>
            <a:custGeom>
              <a:avLst/>
              <a:gdLst>
                <a:gd name="connsiteX0" fmla="*/ 0 w 1910589"/>
                <a:gd name="connsiteY0" fmla="*/ 3491865 h 3513413"/>
                <a:gd name="connsiteX1" fmla="*/ 1293495 w 1910589"/>
                <a:gd name="connsiteY1" fmla="*/ 3138488 h 3513413"/>
                <a:gd name="connsiteX2" fmla="*/ 1395413 w 1910589"/>
                <a:gd name="connsiteY2" fmla="*/ 2762250 h 3513413"/>
                <a:gd name="connsiteX3" fmla="*/ 1125855 w 1910589"/>
                <a:gd name="connsiteY3" fmla="*/ 1135380 h 3513413"/>
                <a:gd name="connsiteX4" fmla="*/ 1898333 w 1910589"/>
                <a:gd name="connsiteY4" fmla="*/ 0 h 351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9" h="3513413">
                  <a:moveTo>
                    <a:pt x="0" y="3491865"/>
                  </a:moveTo>
                  <a:cubicBezTo>
                    <a:pt x="0" y="3491865"/>
                    <a:pt x="979170" y="3644265"/>
                    <a:pt x="1293495" y="3138488"/>
                  </a:cubicBezTo>
                  <a:cubicBezTo>
                    <a:pt x="1355408" y="3038475"/>
                    <a:pt x="1406843" y="2912745"/>
                    <a:pt x="1395413" y="2762250"/>
                  </a:cubicBezTo>
                  <a:cubicBezTo>
                    <a:pt x="1356360" y="2236470"/>
                    <a:pt x="1053465" y="1520190"/>
                    <a:pt x="1125855" y="1135380"/>
                  </a:cubicBezTo>
                  <a:cubicBezTo>
                    <a:pt x="1282065" y="295275"/>
                    <a:pt x="2013585" y="83820"/>
                    <a:pt x="1898333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D12E199-4726-C46D-6D79-8B7DE58DCF16}"/>
                </a:ext>
              </a:extLst>
            </p:cNvPr>
            <p:cNvSpPr/>
            <p:nvPr/>
          </p:nvSpPr>
          <p:spPr>
            <a:xfrm>
              <a:off x="4301942" y="1686178"/>
              <a:ext cx="1922502" cy="3572315"/>
            </a:xfrm>
            <a:custGeom>
              <a:avLst/>
              <a:gdLst>
                <a:gd name="connsiteX0" fmla="*/ 0 w 1922502"/>
                <a:gd name="connsiteY0" fmla="*/ 3563303 h 3572315"/>
                <a:gd name="connsiteX1" fmla="*/ 1299210 w 1922502"/>
                <a:gd name="connsiteY1" fmla="*/ 3142298 h 3572315"/>
                <a:gd name="connsiteX2" fmla="*/ 1387793 w 1922502"/>
                <a:gd name="connsiteY2" fmla="*/ 2755583 h 3572315"/>
                <a:gd name="connsiteX3" fmla="*/ 1064895 w 1922502"/>
                <a:gd name="connsiteY3" fmla="*/ 1115378 h 3572315"/>
                <a:gd name="connsiteX4" fmla="*/ 1911667 w 1922502"/>
                <a:gd name="connsiteY4" fmla="*/ 0 h 357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2502" h="3572315">
                  <a:moveTo>
                    <a:pt x="0" y="3563303"/>
                  </a:moveTo>
                  <a:cubicBezTo>
                    <a:pt x="0" y="3563303"/>
                    <a:pt x="1000125" y="3670935"/>
                    <a:pt x="1299210" y="3142298"/>
                  </a:cubicBezTo>
                  <a:cubicBezTo>
                    <a:pt x="1358265" y="3037523"/>
                    <a:pt x="1403033" y="2907983"/>
                    <a:pt x="1387793" y="2755583"/>
                  </a:cubicBezTo>
                  <a:cubicBezTo>
                    <a:pt x="1333500" y="2213610"/>
                    <a:pt x="992505" y="1485900"/>
                    <a:pt x="1064895" y="1115378"/>
                  </a:cubicBezTo>
                  <a:cubicBezTo>
                    <a:pt x="1228725" y="270510"/>
                    <a:pt x="2024063" y="101918"/>
                    <a:pt x="1911667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D1A683F7-6E8E-FE5B-E5E1-0F2224237368}"/>
                </a:ext>
              </a:extLst>
            </p:cNvPr>
            <p:cNvSpPr/>
            <p:nvPr/>
          </p:nvSpPr>
          <p:spPr>
            <a:xfrm>
              <a:off x="4343852" y="1633790"/>
              <a:ext cx="1933513" cy="3636900"/>
            </a:xfrm>
            <a:custGeom>
              <a:avLst/>
              <a:gdLst>
                <a:gd name="connsiteX0" fmla="*/ 0 w 1933513"/>
                <a:gd name="connsiteY0" fmla="*/ 3634740 h 3636900"/>
                <a:gd name="connsiteX1" fmla="*/ 1303973 w 1933513"/>
                <a:gd name="connsiteY1" fmla="*/ 3145155 h 3636900"/>
                <a:gd name="connsiteX2" fmla="*/ 1379220 w 1933513"/>
                <a:gd name="connsiteY2" fmla="*/ 2748915 h 3636900"/>
                <a:gd name="connsiteX3" fmla="*/ 1002983 w 1933513"/>
                <a:gd name="connsiteY3" fmla="*/ 1095375 h 3636900"/>
                <a:gd name="connsiteX4" fmla="*/ 1924050 w 1933513"/>
                <a:gd name="connsiteY4" fmla="*/ 0 h 363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3513" h="3636900">
                  <a:moveTo>
                    <a:pt x="0" y="3634740"/>
                  </a:moveTo>
                  <a:cubicBezTo>
                    <a:pt x="0" y="3634740"/>
                    <a:pt x="1021080" y="3697605"/>
                    <a:pt x="1303973" y="3145155"/>
                  </a:cubicBezTo>
                  <a:cubicBezTo>
                    <a:pt x="1360170" y="3035618"/>
                    <a:pt x="1387793" y="2903220"/>
                    <a:pt x="1379220" y="2748915"/>
                  </a:cubicBezTo>
                  <a:cubicBezTo>
                    <a:pt x="1348740" y="2186940"/>
                    <a:pt x="930593" y="1452563"/>
                    <a:pt x="1002983" y="1095375"/>
                  </a:cubicBezTo>
                  <a:cubicBezTo>
                    <a:pt x="1174433" y="246698"/>
                    <a:pt x="2032635" y="120015"/>
                    <a:pt x="1924050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EFD8A511-69BC-F84F-FF13-18E61474CC5D}"/>
                </a:ext>
              </a:extLst>
            </p:cNvPr>
            <p:cNvSpPr/>
            <p:nvPr/>
          </p:nvSpPr>
          <p:spPr>
            <a:xfrm>
              <a:off x="4385762" y="1580450"/>
              <a:ext cx="1946479" cy="3707203"/>
            </a:xfrm>
            <a:custGeom>
              <a:avLst/>
              <a:gdLst>
                <a:gd name="connsiteX0" fmla="*/ 0 w 1946479"/>
                <a:gd name="connsiteY0" fmla="*/ 3707130 h 3707203"/>
                <a:gd name="connsiteX1" fmla="*/ 1309687 w 1946479"/>
                <a:gd name="connsiteY1" fmla="*/ 3149918 h 3707203"/>
                <a:gd name="connsiteX2" fmla="*/ 1371600 w 1946479"/>
                <a:gd name="connsiteY2" fmla="*/ 2743200 h 3707203"/>
                <a:gd name="connsiteX3" fmla="*/ 942023 w 1946479"/>
                <a:gd name="connsiteY3" fmla="*/ 1076325 h 3707203"/>
                <a:gd name="connsiteX4" fmla="*/ 1938337 w 1946479"/>
                <a:gd name="connsiteY4" fmla="*/ 0 h 370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479" h="3707203">
                  <a:moveTo>
                    <a:pt x="0" y="3707130"/>
                  </a:moveTo>
                  <a:cubicBezTo>
                    <a:pt x="0" y="3707130"/>
                    <a:pt x="1042987" y="3726180"/>
                    <a:pt x="1309687" y="3149918"/>
                  </a:cubicBezTo>
                  <a:cubicBezTo>
                    <a:pt x="1363028" y="3036570"/>
                    <a:pt x="1383983" y="2899410"/>
                    <a:pt x="1371600" y="2743200"/>
                  </a:cubicBezTo>
                  <a:cubicBezTo>
                    <a:pt x="1322070" y="2163128"/>
                    <a:pt x="869632" y="1419225"/>
                    <a:pt x="942023" y="1076325"/>
                  </a:cubicBezTo>
                  <a:cubicBezTo>
                    <a:pt x="1122045" y="222885"/>
                    <a:pt x="2042160" y="139065"/>
                    <a:pt x="1938337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8AEF93A-9AA0-65D6-0E97-ED15DEDA3657}"/>
                </a:ext>
              </a:extLst>
            </p:cNvPr>
            <p:cNvSpPr/>
            <p:nvPr/>
          </p:nvSpPr>
          <p:spPr>
            <a:xfrm>
              <a:off x="4426719" y="1529015"/>
              <a:ext cx="1958802" cy="3777615"/>
            </a:xfrm>
            <a:custGeom>
              <a:avLst/>
              <a:gdLst>
                <a:gd name="connsiteX0" fmla="*/ 0 w 1958802"/>
                <a:gd name="connsiteY0" fmla="*/ 3777615 h 3777615"/>
                <a:gd name="connsiteX1" fmla="*/ 1315403 w 1958802"/>
                <a:gd name="connsiteY1" fmla="*/ 3152775 h 3777615"/>
                <a:gd name="connsiteX2" fmla="*/ 1363028 w 1958802"/>
                <a:gd name="connsiteY2" fmla="*/ 2735580 h 3777615"/>
                <a:gd name="connsiteX3" fmla="*/ 880110 w 1958802"/>
                <a:gd name="connsiteY3" fmla="*/ 1055370 h 3777615"/>
                <a:gd name="connsiteX4" fmla="*/ 1951673 w 1958802"/>
                <a:gd name="connsiteY4" fmla="*/ 0 h 377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802" h="3777615">
                  <a:moveTo>
                    <a:pt x="0" y="3777615"/>
                  </a:moveTo>
                  <a:cubicBezTo>
                    <a:pt x="0" y="3777615"/>
                    <a:pt x="1063943" y="3751898"/>
                    <a:pt x="1315403" y="3152775"/>
                  </a:cubicBezTo>
                  <a:cubicBezTo>
                    <a:pt x="1364933" y="3034665"/>
                    <a:pt x="1381125" y="2893695"/>
                    <a:pt x="1363028" y="2735580"/>
                  </a:cubicBezTo>
                  <a:cubicBezTo>
                    <a:pt x="1294448" y="2138363"/>
                    <a:pt x="807720" y="1383983"/>
                    <a:pt x="880110" y="1055370"/>
                  </a:cubicBezTo>
                  <a:cubicBezTo>
                    <a:pt x="1069658" y="198120"/>
                    <a:pt x="2051685" y="157163"/>
                    <a:pt x="1951673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20C86B5-76E3-70CF-8B33-69C066C60879}"/>
                </a:ext>
              </a:extLst>
            </p:cNvPr>
            <p:cNvSpPr/>
            <p:nvPr/>
          </p:nvSpPr>
          <p:spPr>
            <a:xfrm>
              <a:off x="4468629" y="1476628"/>
              <a:ext cx="1970421" cy="3850005"/>
            </a:xfrm>
            <a:custGeom>
              <a:avLst/>
              <a:gdLst>
                <a:gd name="connsiteX0" fmla="*/ 0 w 1970421"/>
                <a:gd name="connsiteY0" fmla="*/ 3850005 h 3850005"/>
                <a:gd name="connsiteX1" fmla="*/ 1321118 w 1970421"/>
                <a:gd name="connsiteY1" fmla="*/ 3157538 h 3850005"/>
                <a:gd name="connsiteX2" fmla="*/ 1355408 w 1970421"/>
                <a:gd name="connsiteY2" fmla="*/ 2730818 h 3850005"/>
                <a:gd name="connsiteX3" fmla="*/ 819150 w 1970421"/>
                <a:gd name="connsiteY3" fmla="*/ 1037272 h 3850005"/>
                <a:gd name="connsiteX4" fmla="*/ 1964055 w 1970421"/>
                <a:gd name="connsiteY4" fmla="*/ 0 h 385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421" h="3850005">
                  <a:moveTo>
                    <a:pt x="0" y="3850005"/>
                  </a:moveTo>
                  <a:cubicBezTo>
                    <a:pt x="0" y="3850005"/>
                    <a:pt x="1085850" y="3779520"/>
                    <a:pt x="1321118" y="3157538"/>
                  </a:cubicBezTo>
                  <a:cubicBezTo>
                    <a:pt x="1367790" y="3034665"/>
                    <a:pt x="1378268" y="2889885"/>
                    <a:pt x="1355408" y="2730818"/>
                  </a:cubicBezTo>
                  <a:cubicBezTo>
                    <a:pt x="1266825" y="2117408"/>
                    <a:pt x="747713" y="1352550"/>
                    <a:pt x="819150" y="1037272"/>
                  </a:cubicBezTo>
                  <a:cubicBezTo>
                    <a:pt x="1017270" y="174308"/>
                    <a:pt x="2061210" y="176213"/>
                    <a:pt x="1964055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8403AD50-A745-2A0E-9D21-A1185ED2E41E}"/>
                </a:ext>
              </a:extLst>
            </p:cNvPr>
            <p:cNvSpPr/>
            <p:nvPr/>
          </p:nvSpPr>
          <p:spPr>
            <a:xfrm>
              <a:off x="4510540" y="1425193"/>
              <a:ext cx="1982969" cy="3920490"/>
            </a:xfrm>
            <a:custGeom>
              <a:avLst/>
              <a:gdLst>
                <a:gd name="connsiteX0" fmla="*/ 0 w 1982969"/>
                <a:gd name="connsiteY0" fmla="*/ 3920490 h 3920490"/>
                <a:gd name="connsiteX1" fmla="*/ 1326833 w 1982969"/>
                <a:gd name="connsiteY1" fmla="*/ 3159443 h 3920490"/>
                <a:gd name="connsiteX2" fmla="*/ 1347788 w 1982969"/>
                <a:gd name="connsiteY2" fmla="*/ 2722245 h 3920490"/>
                <a:gd name="connsiteX3" fmla="*/ 758190 w 1982969"/>
                <a:gd name="connsiteY3" fmla="*/ 1016318 h 3920490"/>
                <a:gd name="connsiteX4" fmla="*/ 1977390 w 1982969"/>
                <a:gd name="connsiteY4" fmla="*/ 0 h 39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2969" h="3920490">
                  <a:moveTo>
                    <a:pt x="0" y="3920490"/>
                  </a:moveTo>
                  <a:cubicBezTo>
                    <a:pt x="0" y="3920490"/>
                    <a:pt x="1106805" y="3805238"/>
                    <a:pt x="1326833" y="3159443"/>
                  </a:cubicBezTo>
                  <a:cubicBezTo>
                    <a:pt x="1370648" y="3031808"/>
                    <a:pt x="1375410" y="2883218"/>
                    <a:pt x="1347788" y="2722245"/>
                  </a:cubicBezTo>
                  <a:cubicBezTo>
                    <a:pt x="1239203" y="2091690"/>
                    <a:pt x="686753" y="1316355"/>
                    <a:pt x="758190" y="1016318"/>
                  </a:cubicBezTo>
                  <a:cubicBezTo>
                    <a:pt x="964883" y="150495"/>
                    <a:pt x="2070735" y="194310"/>
                    <a:pt x="1977390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384696B-BF14-00FD-25F0-2265DFCB428D}"/>
                </a:ext>
              </a:extLst>
            </p:cNvPr>
            <p:cNvSpPr/>
            <p:nvPr/>
          </p:nvSpPr>
          <p:spPr>
            <a:xfrm>
              <a:off x="4551497" y="1373757"/>
              <a:ext cx="1994663" cy="3990975"/>
            </a:xfrm>
            <a:custGeom>
              <a:avLst/>
              <a:gdLst>
                <a:gd name="connsiteX0" fmla="*/ 0 w 1994663"/>
                <a:gd name="connsiteY0" fmla="*/ 3990975 h 3990975"/>
                <a:gd name="connsiteX1" fmla="*/ 1332548 w 1994663"/>
                <a:gd name="connsiteY1" fmla="*/ 3162300 h 3990975"/>
                <a:gd name="connsiteX2" fmla="*/ 1339215 w 1994663"/>
                <a:gd name="connsiteY2" fmla="*/ 2715578 h 3990975"/>
                <a:gd name="connsiteX3" fmla="*/ 696277 w 1994663"/>
                <a:gd name="connsiteY3" fmla="*/ 996315 h 3990975"/>
                <a:gd name="connsiteX4" fmla="*/ 1989773 w 1994663"/>
                <a:gd name="connsiteY4" fmla="*/ 0 h 399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4663" h="3990975">
                  <a:moveTo>
                    <a:pt x="0" y="3990975"/>
                  </a:moveTo>
                  <a:cubicBezTo>
                    <a:pt x="0" y="3990975"/>
                    <a:pt x="1127760" y="3830955"/>
                    <a:pt x="1332548" y="3162300"/>
                  </a:cubicBezTo>
                  <a:cubicBezTo>
                    <a:pt x="1372552" y="3029903"/>
                    <a:pt x="1371600" y="2878455"/>
                    <a:pt x="1339215" y="2715578"/>
                  </a:cubicBezTo>
                  <a:cubicBezTo>
                    <a:pt x="1210627" y="2068830"/>
                    <a:pt x="625793" y="1282065"/>
                    <a:pt x="696277" y="996315"/>
                  </a:cubicBezTo>
                  <a:cubicBezTo>
                    <a:pt x="912495" y="125730"/>
                    <a:pt x="2079308" y="212408"/>
                    <a:pt x="1989773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F38800C-C841-EFD4-B611-51B8F54C878C}"/>
                </a:ext>
              </a:extLst>
            </p:cNvPr>
            <p:cNvSpPr/>
            <p:nvPr/>
          </p:nvSpPr>
          <p:spPr>
            <a:xfrm>
              <a:off x="4593407" y="1320417"/>
              <a:ext cx="2008343" cy="4063365"/>
            </a:xfrm>
            <a:custGeom>
              <a:avLst/>
              <a:gdLst>
                <a:gd name="connsiteX0" fmla="*/ 0 w 2008343"/>
                <a:gd name="connsiteY0" fmla="*/ 4063365 h 4063365"/>
                <a:gd name="connsiteX1" fmla="*/ 1338263 w 2008343"/>
                <a:gd name="connsiteY1" fmla="*/ 3167063 h 4063365"/>
                <a:gd name="connsiteX2" fmla="*/ 1331595 w 2008343"/>
                <a:gd name="connsiteY2" fmla="*/ 2709863 h 4063365"/>
                <a:gd name="connsiteX3" fmla="*/ 636270 w 2008343"/>
                <a:gd name="connsiteY3" fmla="*/ 977265 h 4063365"/>
                <a:gd name="connsiteX4" fmla="*/ 2004060 w 2008343"/>
                <a:gd name="connsiteY4" fmla="*/ 0 h 406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343" h="4063365">
                  <a:moveTo>
                    <a:pt x="0" y="4063365"/>
                  </a:moveTo>
                  <a:cubicBezTo>
                    <a:pt x="0" y="4063365"/>
                    <a:pt x="1149668" y="3858578"/>
                    <a:pt x="1338263" y="3167063"/>
                  </a:cubicBezTo>
                  <a:cubicBezTo>
                    <a:pt x="1375410" y="3030855"/>
                    <a:pt x="1368743" y="2874645"/>
                    <a:pt x="1331595" y="2709863"/>
                  </a:cubicBezTo>
                  <a:cubicBezTo>
                    <a:pt x="1183005" y="2046923"/>
                    <a:pt x="564833" y="1249680"/>
                    <a:pt x="636270" y="977265"/>
                  </a:cubicBezTo>
                  <a:cubicBezTo>
                    <a:pt x="862965" y="102870"/>
                    <a:pt x="2089785" y="231458"/>
                    <a:pt x="2004060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77C0BDF1-50BA-54FA-0E9C-B79A6220EEA3}"/>
                </a:ext>
              </a:extLst>
            </p:cNvPr>
            <p:cNvSpPr/>
            <p:nvPr/>
          </p:nvSpPr>
          <p:spPr>
            <a:xfrm>
              <a:off x="4635317" y="1268030"/>
              <a:ext cx="2020272" cy="4135754"/>
            </a:xfrm>
            <a:custGeom>
              <a:avLst/>
              <a:gdLst>
                <a:gd name="connsiteX0" fmla="*/ 0 w 2020272"/>
                <a:gd name="connsiteY0" fmla="*/ 4135755 h 4135754"/>
                <a:gd name="connsiteX1" fmla="*/ 1343978 w 2020272"/>
                <a:gd name="connsiteY1" fmla="*/ 3170873 h 4135754"/>
                <a:gd name="connsiteX2" fmla="*/ 574357 w 2020272"/>
                <a:gd name="connsiteY2" fmla="*/ 957263 h 4135754"/>
                <a:gd name="connsiteX3" fmla="*/ 2016442 w 2020272"/>
                <a:gd name="connsiteY3" fmla="*/ 0 h 413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272" h="4135754">
                  <a:moveTo>
                    <a:pt x="0" y="4135755"/>
                  </a:moveTo>
                  <a:cubicBezTo>
                    <a:pt x="0" y="4135755"/>
                    <a:pt x="1170623" y="3887153"/>
                    <a:pt x="1343978" y="3170873"/>
                  </a:cubicBezTo>
                  <a:cubicBezTo>
                    <a:pt x="1517333" y="2455545"/>
                    <a:pt x="487680" y="1279208"/>
                    <a:pt x="574357" y="957263"/>
                  </a:cubicBezTo>
                  <a:cubicBezTo>
                    <a:pt x="812482" y="80010"/>
                    <a:pt x="2099310" y="249555"/>
                    <a:pt x="2016442" y="0"/>
                  </a:cubicBezTo>
                </a:path>
              </a:pathLst>
            </a:custGeom>
            <a:noFill/>
            <a:ln w="3175" cap="flat">
              <a:gradFill>
                <a:gsLst>
                  <a:gs pos="52200">
                    <a:srgbClr val="E5B815">
                      <a:alpha val="40000"/>
                    </a:srgbClr>
                  </a:gs>
                  <a:gs pos="17696">
                    <a:srgbClr val="BE9912">
                      <a:alpha val="10000"/>
                    </a:srgbClr>
                  </a:gs>
                  <a:gs pos="81406">
                    <a:srgbClr val="BE9912">
                      <a:alpha val="10000"/>
                    </a:srgbClr>
                  </a:gs>
                  <a:gs pos="0">
                    <a:srgbClr val="E5B815">
                      <a:alpha val="40000"/>
                    </a:srgbClr>
                  </a:gs>
                  <a:gs pos="100000">
                    <a:srgbClr val="D7581F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DA7EA059-3E9D-053D-72D8-240D06F5F89B}"/>
              </a:ext>
            </a:extLst>
          </p:cNvPr>
          <p:cNvSpPr txBox="1"/>
          <p:nvPr/>
        </p:nvSpPr>
        <p:spPr>
          <a:xfrm>
            <a:off x="4678496" y="1492931"/>
            <a:ext cx="2835008" cy="5256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130000"/>
              </a:lnSpc>
              <a:spcBef>
                <a:spcPts val="600"/>
              </a:spcBef>
              <a:defRPr/>
            </a:pPr>
            <a:r>
              <a:rPr lang="zh-CN" altLang="en-US" sz="2400" b="1" spc="200" dirty="0">
                <a:gradFill flip="none" rotWithShape="1">
                  <a:gsLst>
                    <a:gs pos="19000">
                      <a:srgbClr val="BE9912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cs typeface="+mn-ea"/>
                <a:sym typeface="+mn-lt"/>
              </a:rPr>
              <a:t>个人综合分析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76B2E31-8508-C8CD-8336-720280F927D2}"/>
              </a:ext>
            </a:extLst>
          </p:cNvPr>
          <p:cNvSpPr txBox="1"/>
          <p:nvPr/>
        </p:nvSpPr>
        <p:spPr>
          <a:xfrm>
            <a:off x="2796155" y="2048082"/>
            <a:ext cx="6953250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defTabSz="685800" fontAlgn="auto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spc="200" dirty="0">
                <a:solidFill>
                  <a:schemeClr val="bg1">
                    <a:alpha val="92000"/>
                  </a:schemeClr>
                </a:solidFill>
                <a:cs typeface="+mn-ea"/>
                <a:sym typeface="+mn-lt"/>
              </a:rPr>
              <a:t>20XX</a:t>
            </a:r>
            <a:r>
              <a:rPr lang="zh-CN" altLang="en-US" sz="1200" spc="200" dirty="0">
                <a:solidFill>
                  <a:schemeClr val="bg1">
                    <a:alpha val="92000"/>
                  </a:schemeClr>
                </a:solidFill>
                <a:cs typeface="+mn-ea"/>
                <a:sym typeface="+mn-lt"/>
              </a:rPr>
              <a:t>年上半年，业绩指标上涨</a:t>
            </a:r>
            <a:r>
              <a:rPr lang="en-US" altLang="zh-CN" sz="1200" spc="200" dirty="0">
                <a:solidFill>
                  <a:schemeClr val="bg1">
                    <a:alpha val="92000"/>
                  </a:schemeClr>
                </a:solidFill>
                <a:cs typeface="+mn-ea"/>
                <a:sym typeface="+mn-lt"/>
              </a:rPr>
              <a:t>XX%</a:t>
            </a:r>
            <a:r>
              <a:rPr lang="zh-CN" altLang="en-US" sz="1200" spc="200" dirty="0">
                <a:solidFill>
                  <a:schemeClr val="bg1">
                    <a:alpha val="92000"/>
                  </a:schemeClr>
                </a:solidFill>
                <a:cs typeface="+mn-ea"/>
                <a:sym typeface="+mn-lt"/>
              </a:rPr>
              <a:t>，个人完成销售额总共</a:t>
            </a:r>
            <a:r>
              <a:rPr lang="en-US" altLang="zh-CN" sz="1200" spc="200" dirty="0">
                <a:solidFill>
                  <a:schemeClr val="bg1">
                    <a:alpha val="92000"/>
                  </a:schemeClr>
                </a:solidFill>
                <a:cs typeface="+mn-ea"/>
                <a:sym typeface="+mn-lt"/>
              </a:rPr>
              <a:t>XXXX</a:t>
            </a:r>
            <a:r>
              <a:rPr lang="zh-CN" altLang="en-US" sz="1200" spc="200" dirty="0">
                <a:solidFill>
                  <a:schemeClr val="bg1">
                    <a:alpha val="92000"/>
                  </a:schemeClr>
                </a:solidFill>
                <a:cs typeface="+mn-ea"/>
                <a:sym typeface="+mn-lt"/>
              </a:rPr>
              <a:t>万元，部门增长率高达</a:t>
            </a:r>
            <a:r>
              <a:rPr lang="en-US" altLang="zh-CN" sz="1200" spc="200" dirty="0">
                <a:solidFill>
                  <a:schemeClr val="bg1">
                    <a:alpha val="92000"/>
                  </a:schemeClr>
                </a:solidFill>
                <a:cs typeface="+mn-ea"/>
                <a:sym typeface="+mn-lt"/>
              </a:rPr>
              <a:t>XX%</a:t>
            </a:r>
            <a:r>
              <a:rPr lang="zh-CN" altLang="en-US" sz="1200" spc="200" dirty="0">
                <a:solidFill>
                  <a:schemeClr val="bg1">
                    <a:alpha val="92000"/>
                  </a:schemeClr>
                </a:solidFill>
                <a:cs typeface="+mn-ea"/>
                <a:sym typeface="+mn-lt"/>
              </a:rPr>
              <a:t>，总体表现良好，个人综合素质得到了很大的提升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D1B16A5-F1DF-4F46-C184-2EB1650E10AF}"/>
              </a:ext>
            </a:extLst>
          </p:cNvPr>
          <p:cNvSpPr txBox="1"/>
          <p:nvPr/>
        </p:nvSpPr>
        <p:spPr>
          <a:xfrm>
            <a:off x="1901489" y="3335449"/>
            <a:ext cx="2722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ts val="600"/>
              </a:spcBef>
              <a:defRPr/>
            </a:pPr>
            <a:r>
              <a:rPr lang="zh-CN" altLang="en-US" sz="2000" b="1" spc="200" dirty="0">
                <a:gradFill flip="none" rotWithShape="1">
                  <a:gsLst>
                    <a:gs pos="19000">
                      <a:srgbClr val="BE9912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cs typeface="+mn-ea"/>
                <a:sym typeface="+mn-lt"/>
              </a:rPr>
              <a:t>业绩指标完美完成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3EABD56-1CF3-A409-4E04-B48F0324CC93}"/>
              </a:ext>
            </a:extLst>
          </p:cNvPr>
          <p:cNvSpPr txBox="1"/>
          <p:nvPr/>
        </p:nvSpPr>
        <p:spPr>
          <a:xfrm>
            <a:off x="8677733" y="3389793"/>
            <a:ext cx="2722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ts val="600"/>
              </a:spcBef>
              <a:defRPr/>
            </a:pPr>
            <a:r>
              <a:rPr lang="zh-CN" altLang="en-US" sz="2000" b="1" spc="200" dirty="0">
                <a:gradFill flip="none" rotWithShape="1">
                  <a:gsLst>
                    <a:gs pos="19000">
                      <a:srgbClr val="BE9912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cs typeface="+mn-ea"/>
                <a:sym typeface="+mn-lt"/>
              </a:rPr>
              <a:t>团队协作加强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1140132-C3E7-FA45-6893-A3AC74C8EE49}"/>
              </a:ext>
            </a:extLst>
          </p:cNvPr>
          <p:cNvSpPr/>
          <p:nvPr/>
        </p:nvSpPr>
        <p:spPr>
          <a:xfrm>
            <a:off x="2007728" y="3710616"/>
            <a:ext cx="2499366" cy="1992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DF2FFDC-90A4-F559-F833-5EF8D42C8FF6}"/>
              </a:ext>
            </a:extLst>
          </p:cNvPr>
          <p:cNvSpPr txBox="1"/>
          <p:nvPr/>
        </p:nvSpPr>
        <p:spPr>
          <a:xfrm>
            <a:off x="5417635" y="3680891"/>
            <a:ext cx="2722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ts val="600"/>
              </a:spcBef>
              <a:defRPr/>
            </a:pPr>
            <a:r>
              <a:rPr lang="zh-CN" altLang="en-US" sz="2000" b="1" spc="200" dirty="0">
                <a:gradFill flip="none" rotWithShape="1">
                  <a:gsLst>
                    <a:gs pos="19000">
                      <a:srgbClr val="BE9912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cs typeface="+mn-ea"/>
                <a:sym typeface="+mn-lt"/>
              </a:rPr>
              <a:t>综合素质提升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EDD17C4-D5BB-ECF7-492D-468CD1F6C73E}"/>
              </a:ext>
            </a:extLst>
          </p:cNvPr>
          <p:cNvSpPr/>
          <p:nvPr/>
        </p:nvSpPr>
        <p:spPr>
          <a:xfrm>
            <a:off x="5875843" y="4013537"/>
            <a:ext cx="2521811" cy="1992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31C2395-121B-C37B-7FE2-C7A26F0CAEE5}"/>
              </a:ext>
            </a:extLst>
          </p:cNvPr>
          <p:cNvSpPr/>
          <p:nvPr/>
        </p:nvSpPr>
        <p:spPr>
          <a:xfrm>
            <a:off x="9148151" y="3735839"/>
            <a:ext cx="2235554" cy="2233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F4F36E3A-F5A3-5059-9763-465F9AA2410C}"/>
              </a:ext>
            </a:extLst>
          </p:cNvPr>
          <p:cNvSpPr/>
          <p:nvPr/>
        </p:nvSpPr>
        <p:spPr>
          <a:xfrm>
            <a:off x="1740842" y="3352039"/>
            <a:ext cx="226663" cy="2751171"/>
          </a:xfrm>
          <a:custGeom>
            <a:avLst/>
            <a:gdLst>
              <a:gd name="connsiteX0" fmla="*/ 203200 w 203200"/>
              <a:gd name="connsiteY0" fmla="*/ 3225800 h 3225800"/>
              <a:gd name="connsiteX1" fmla="*/ 203200 w 203200"/>
              <a:gd name="connsiteY1" fmla="*/ 203200 h 3225800"/>
              <a:gd name="connsiteX2" fmla="*/ 0 w 203200"/>
              <a:gd name="connsiteY2" fmla="*/ 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3225800">
                <a:moveTo>
                  <a:pt x="203200" y="3225800"/>
                </a:moveTo>
                <a:lnTo>
                  <a:pt x="203200" y="203200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82000">
                  <a:srgbClr val="FFFFFF">
                    <a:alpha val="50000"/>
                  </a:srgbClr>
                </a:gs>
                <a:gs pos="14000">
                  <a:schemeClr val="bg1">
                    <a:alpha val="5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84179EA7-CF99-3E67-0394-FE775865173C}"/>
              </a:ext>
            </a:extLst>
          </p:cNvPr>
          <p:cNvSpPr/>
          <p:nvPr/>
        </p:nvSpPr>
        <p:spPr>
          <a:xfrm>
            <a:off x="5675539" y="3919182"/>
            <a:ext cx="164112" cy="2099109"/>
          </a:xfrm>
          <a:custGeom>
            <a:avLst/>
            <a:gdLst>
              <a:gd name="connsiteX0" fmla="*/ 203200 w 203200"/>
              <a:gd name="connsiteY0" fmla="*/ 3225800 h 3225800"/>
              <a:gd name="connsiteX1" fmla="*/ 203200 w 203200"/>
              <a:gd name="connsiteY1" fmla="*/ 203200 h 3225800"/>
              <a:gd name="connsiteX2" fmla="*/ 0 w 203200"/>
              <a:gd name="connsiteY2" fmla="*/ 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3225800">
                <a:moveTo>
                  <a:pt x="203200" y="3225800"/>
                </a:moveTo>
                <a:lnTo>
                  <a:pt x="203200" y="203200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82000">
                  <a:srgbClr val="FFFFFF">
                    <a:alpha val="50000"/>
                  </a:srgbClr>
                </a:gs>
                <a:gs pos="14000">
                  <a:schemeClr val="bg1">
                    <a:alpha val="5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93016452-6553-ADAD-F0E0-B05CB4428AA9}"/>
              </a:ext>
            </a:extLst>
          </p:cNvPr>
          <p:cNvSpPr/>
          <p:nvPr/>
        </p:nvSpPr>
        <p:spPr>
          <a:xfrm>
            <a:off x="8812105" y="3480416"/>
            <a:ext cx="263694" cy="2595606"/>
          </a:xfrm>
          <a:custGeom>
            <a:avLst/>
            <a:gdLst>
              <a:gd name="connsiteX0" fmla="*/ 203200 w 203200"/>
              <a:gd name="connsiteY0" fmla="*/ 3225800 h 3225800"/>
              <a:gd name="connsiteX1" fmla="*/ 203200 w 203200"/>
              <a:gd name="connsiteY1" fmla="*/ 203200 h 3225800"/>
              <a:gd name="connsiteX2" fmla="*/ 0 w 203200"/>
              <a:gd name="connsiteY2" fmla="*/ 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3225800">
                <a:moveTo>
                  <a:pt x="203200" y="3225800"/>
                </a:moveTo>
                <a:lnTo>
                  <a:pt x="203200" y="203200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82000">
                  <a:srgbClr val="FFFFFF">
                    <a:alpha val="50000"/>
                  </a:srgbClr>
                </a:gs>
                <a:gs pos="14000">
                  <a:schemeClr val="bg1">
                    <a:alpha val="50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D9770A9E-B654-F0C4-FF9E-61CF8AB9F1B9}"/>
              </a:ext>
            </a:extLst>
          </p:cNvPr>
          <p:cNvSpPr/>
          <p:nvPr/>
        </p:nvSpPr>
        <p:spPr>
          <a:xfrm>
            <a:off x="1480403" y="3268510"/>
            <a:ext cx="299567" cy="299567"/>
          </a:xfrm>
          <a:prstGeom prst="ellipse">
            <a:avLst/>
          </a:prstGeom>
          <a:solidFill>
            <a:srgbClr val="BE9912"/>
          </a:solidFill>
          <a:ln w="6350" cmpd="thinThick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42B3B351-C669-1DF4-DAB4-3F459E7C8C98}"/>
              </a:ext>
            </a:extLst>
          </p:cNvPr>
          <p:cNvSpPr/>
          <p:nvPr/>
        </p:nvSpPr>
        <p:spPr>
          <a:xfrm>
            <a:off x="1394861" y="3198076"/>
            <a:ext cx="461847" cy="461847"/>
          </a:xfrm>
          <a:prstGeom prst="ellipse">
            <a:avLst/>
          </a:prstGeom>
          <a:solidFill>
            <a:srgbClr val="E5B815">
              <a:alpha val="22000"/>
            </a:srgbClr>
          </a:solidFill>
          <a:ln w="6350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09B29FDB-343E-D43C-54EB-6EBAA582D0D9}"/>
              </a:ext>
            </a:extLst>
          </p:cNvPr>
          <p:cNvGrpSpPr/>
          <p:nvPr/>
        </p:nvGrpSpPr>
        <p:grpSpPr>
          <a:xfrm>
            <a:off x="5322698" y="3608155"/>
            <a:ext cx="461847" cy="461847"/>
            <a:chOff x="1547261" y="3350476"/>
            <a:chExt cx="461847" cy="461847"/>
          </a:xfrm>
        </p:grpSpPr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0EE5AB4-685F-C9BA-4588-BA1A28109C5E}"/>
                </a:ext>
              </a:extLst>
            </p:cNvPr>
            <p:cNvSpPr/>
            <p:nvPr/>
          </p:nvSpPr>
          <p:spPr>
            <a:xfrm>
              <a:off x="1632803" y="3420910"/>
              <a:ext cx="299567" cy="299567"/>
            </a:xfrm>
            <a:prstGeom prst="ellipse">
              <a:avLst/>
            </a:prstGeom>
            <a:solidFill>
              <a:srgbClr val="BE9912"/>
            </a:solidFill>
            <a:ln w="6350" cmpd="thinThick">
              <a:solidFill>
                <a:schemeClr val="bg1">
                  <a:alpha val="5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DF5E59E1-6CAF-EB78-04E4-D138A61CC75A}"/>
                </a:ext>
              </a:extLst>
            </p:cNvPr>
            <p:cNvSpPr/>
            <p:nvPr/>
          </p:nvSpPr>
          <p:spPr>
            <a:xfrm>
              <a:off x="1547261" y="3350476"/>
              <a:ext cx="461847" cy="461847"/>
            </a:xfrm>
            <a:prstGeom prst="ellipse">
              <a:avLst/>
            </a:prstGeom>
            <a:solidFill>
              <a:srgbClr val="E5B815">
                <a:alpha val="22000"/>
              </a:srgbClr>
            </a:solidFill>
            <a:ln w="6350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0" name="iconfont-11117-5233444">
            <a:extLst>
              <a:ext uri="{FF2B5EF4-FFF2-40B4-BE49-F238E27FC236}">
                <a16:creationId xmlns:a16="http://schemas.microsoft.com/office/drawing/2014/main" id="{1A487DF4-0345-C4D8-DD80-441BE8A6AE70}"/>
              </a:ext>
            </a:extLst>
          </p:cNvPr>
          <p:cNvSpPr/>
          <p:nvPr/>
        </p:nvSpPr>
        <p:spPr>
          <a:xfrm>
            <a:off x="1523596" y="3299033"/>
            <a:ext cx="204151" cy="221986"/>
          </a:xfrm>
          <a:custGeom>
            <a:avLst/>
            <a:gdLst>
              <a:gd name="connsiteX0" fmla="*/ 309694 w 324992"/>
              <a:gd name="connsiteY0" fmla="*/ 239205 h 353384"/>
              <a:gd name="connsiteX1" fmla="*/ 323120 w 324992"/>
              <a:gd name="connsiteY1" fmla="*/ 242075 h 353384"/>
              <a:gd name="connsiteX2" fmla="*/ 320252 w 324992"/>
              <a:gd name="connsiteY2" fmla="*/ 255510 h 353384"/>
              <a:gd name="connsiteX3" fmla="*/ 167779 w 324992"/>
              <a:gd name="connsiteY3" fmla="*/ 351471 h 353384"/>
              <a:gd name="connsiteX4" fmla="*/ 162000 w 324992"/>
              <a:gd name="connsiteY4" fmla="*/ 353384 h 353384"/>
              <a:gd name="connsiteX5" fmla="*/ 157221 w 324992"/>
              <a:gd name="connsiteY5" fmla="*/ 352428 h 353384"/>
              <a:gd name="connsiteX6" fmla="*/ 4748 w 324992"/>
              <a:gd name="connsiteY6" fmla="*/ 262250 h 353384"/>
              <a:gd name="connsiteX7" fmla="*/ 924 w 324992"/>
              <a:gd name="connsiteY7" fmla="*/ 248814 h 353384"/>
              <a:gd name="connsiteX8" fmla="*/ 14351 w 324992"/>
              <a:gd name="connsiteY8" fmla="*/ 244988 h 353384"/>
              <a:gd name="connsiteX9" fmla="*/ 162000 w 324992"/>
              <a:gd name="connsiteY9" fmla="*/ 332296 h 353384"/>
              <a:gd name="connsiteX10" fmla="*/ 309694 w 324992"/>
              <a:gd name="connsiteY10" fmla="*/ 172124 h 353384"/>
              <a:gd name="connsiteX11" fmla="*/ 323120 w 324992"/>
              <a:gd name="connsiteY11" fmla="*/ 175036 h 353384"/>
              <a:gd name="connsiteX12" fmla="*/ 320252 w 324992"/>
              <a:gd name="connsiteY12" fmla="*/ 188467 h 353384"/>
              <a:gd name="connsiteX13" fmla="*/ 167779 w 324992"/>
              <a:gd name="connsiteY13" fmla="*/ 284393 h 353384"/>
              <a:gd name="connsiteX14" fmla="*/ 162000 w 324992"/>
              <a:gd name="connsiteY14" fmla="*/ 286305 h 353384"/>
              <a:gd name="connsiteX15" fmla="*/ 157221 w 324992"/>
              <a:gd name="connsiteY15" fmla="*/ 285349 h 353384"/>
              <a:gd name="connsiteX16" fmla="*/ 4748 w 324992"/>
              <a:gd name="connsiteY16" fmla="*/ 195160 h 353384"/>
              <a:gd name="connsiteX17" fmla="*/ 924 w 324992"/>
              <a:gd name="connsiteY17" fmla="*/ 181730 h 353384"/>
              <a:gd name="connsiteX18" fmla="*/ 14351 w 324992"/>
              <a:gd name="connsiteY18" fmla="*/ 177905 h 353384"/>
              <a:gd name="connsiteX19" fmla="*/ 162000 w 324992"/>
              <a:gd name="connsiteY19" fmla="*/ 265182 h 353384"/>
              <a:gd name="connsiteX20" fmla="*/ 159133 w 324992"/>
              <a:gd name="connsiteY20" fmla="*/ 19636 h 353384"/>
              <a:gd name="connsiteX21" fmla="*/ 26855 w 324992"/>
              <a:gd name="connsiteY21" fmla="*/ 103045 h 353384"/>
              <a:gd name="connsiteX22" fmla="*/ 159133 w 324992"/>
              <a:gd name="connsiteY22" fmla="*/ 191276 h 353384"/>
              <a:gd name="connsiteX23" fmla="*/ 296234 w 324992"/>
              <a:gd name="connsiteY23" fmla="*/ 105955 h 353384"/>
              <a:gd name="connsiteX24" fmla="*/ 154355 w 324992"/>
              <a:gd name="connsiteY24" fmla="*/ 1433 h 353384"/>
              <a:gd name="connsiteX25" fmla="*/ 164868 w 324992"/>
              <a:gd name="connsiteY25" fmla="*/ 1433 h 353384"/>
              <a:gd name="connsiteX26" fmla="*/ 320213 w 324992"/>
              <a:gd name="connsiteY26" fmla="*/ 98266 h 353384"/>
              <a:gd name="connsiteX27" fmla="*/ 324992 w 324992"/>
              <a:gd name="connsiteY27" fmla="*/ 105955 h 353384"/>
              <a:gd name="connsiteX28" fmla="*/ 319258 w 324992"/>
              <a:gd name="connsiteY28" fmla="*/ 113601 h 353384"/>
              <a:gd name="connsiteX29" fmla="*/ 163912 w 324992"/>
              <a:gd name="connsiteY29" fmla="*/ 211390 h 353384"/>
              <a:gd name="connsiteX30" fmla="*/ 159133 w 324992"/>
              <a:gd name="connsiteY30" fmla="*/ 212346 h 353384"/>
              <a:gd name="connsiteX31" fmla="*/ 153399 w 324992"/>
              <a:gd name="connsiteY31" fmla="*/ 210434 h 353384"/>
              <a:gd name="connsiteX32" fmla="*/ 3831 w 324992"/>
              <a:gd name="connsiteY32" fmla="*/ 110734 h 353384"/>
              <a:gd name="connsiteX33" fmla="*/ 8 w 324992"/>
              <a:gd name="connsiteY33" fmla="*/ 103045 h 353384"/>
              <a:gd name="connsiteX34" fmla="*/ 4787 w 324992"/>
              <a:gd name="connsiteY34" fmla="*/ 95399 h 35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4992" h="353384">
                <a:moveTo>
                  <a:pt x="309694" y="239205"/>
                </a:moveTo>
                <a:cubicBezTo>
                  <a:pt x="314473" y="236335"/>
                  <a:pt x="320252" y="237292"/>
                  <a:pt x="323120" y="242075"/>
                </a:cubicBezTo>
                <a:cubicBezTo>
                  <a:pt x="325988" y="246901"/>
                  <a:pt x="325032" y="252640"/>
                  <a:pt x="320252" y="255510"/>
                </a:cubicBezTo>
                <a:lnTo>
                  <a:pt x="167779" y="351471"/>
                </a:lnTo>
                <a:cubicBezTo>
                  <a:pt x="164868" y="352428"/>
                  <a:pt x="162956" y="353384"/>
                  <a:pt x="162000" y="353384"/>
                </a:cubicBezTo>
                <a:cubicBezTo>
                  <a:pt x="160088" y="353384"/>
                  <a:pt x="158177" y="353384"/>
                  <a:pt x="157221" y="352428"/>
                </a:cubicBezTo>
                <a:lnTo>
                  <a:pt x="4748" y="262250"/>
                </a:lnTo>
                <a:cubicBezTo>
                  <a:pt x="-32" y="259380"/>
                  <a:pt x="-988" y="253597"/>
                  <a:pt x="924" y="248814"/>
                </a:cubicBezTo>
                <a:cubicBezTo>
                  <a:pt x="3792" y="244031"/>
                  <a:pt x="9527" y="243075"/>
                  <a:pt x="14351" y="244988"/>
                </a:cubicBezTo>
                <a:lnTo>
                  <a:pt x="162000" y="332296"/>
                </a:lnTo>
                <a:close/>
                <a:moveTo>
                  <a:pt x="309694" y="172124"/>
                </a:moveTo>
                <a:cubicBezTo>
                  <a:pt x="314473" y="169256"/>
                  <a:pt x="320252" y="170212"/>
                  <a:pt x="323120" y="175036"/>
                </a:cubicBezTo>
                <a:cubicBezTo>
                  <a:pt x="325988" y="179818"/>
                  <a:pt x="325032" y="185555"/>
                  <a:pt x="320252" y="188467"/>
                </a:cubicBezTo>
                <a:lnTo>
                  <a:pt x="167779" y="284393"/>
                </a:lnTo>
                <a:cubicBezTo>
                  <a:pt x="164868" y="285349"/>
                  <a:pt x="162956" y="286305"/>
                  <a:pt x="162000" y="286305"/>
                </a:cubicBezTo>
                <a:cubicBezTo>
                  <a:pt x="160088" y="286305"/>
                  <a:pt x="158177" y="286305"/>
                  <a:pt x="157221" y="285349"/>
                </a:cubicBezTo>
                <a:lnTo>
                  <a:pt x="4748" y="195160"/>
                </a:lnTo>
                <a:cubicBezTo>
                  <a:pt x="-32" y="192292"/>
                  <a:pt x="-988" y="186511"/>
                  <a:pt x="924" y="181730"/>
                </a:cubicBezTo>
                <a:cubicBezTo>
                  <a:pt x="3792" y="176949"/>
                  <a:pt x="9527" y="175993"/>
                  <a:pt x="14351" y="177905"/>
                </a:cubicBezTo>
                <a:lnTo>
                  <a:pt x="162000" y="265182"/>
                </a:lnTo>
                <a:close/>
                <a:moveTo>
                  <a:pt x="159133" y="19636"/>
                </a:moveTo>
                <a:lnTo>
                  <a:pt x="26855" y="103045"/>
                </a:lnTo>
                <a:lnTo>
                  <a:pt x="159133" y="191276"/>
                </a:lnTo>
                <a:lnTo>
                  <a:pt x="296234" y="105955"/>
                </a:lnTo>
                <a:close/>
                <a:moveTo>
                  <a:pt x="154355" y="1433"/>
                </a:moveTo>
                <a:cubicBezTo>
                  <a:pt x="157222" y="-478"/>
                  <a:pt x="161045" y="-478"/>
                  <a:pt x="164868" y="1433"/>
                </a:cubicBezTo>
                <a:lnTo>
                  <a:pt x="320213" y="98266"/>
                </a:lnTo>
                <a:cubicBezTo>
                  <a:pt x="323081" y="100178"/>
                  <a:pt x="324992" y="103045"/>
                  <a:pt x="324992" y="105955"/>
                </a:cubicBezTo>
                <a:cubicBezTo>
                  <a:pt x="324992" y="108823"/>
                  <a:pt x="322125" y="112646"/>
                  <a:pt x="319258" y="113601"/>
                </a:cubicBezTo>
                <a:lnTo>
                  <a:pt x="163912" y="211390"/>
                </a:lnTo>
                <a:cubicBezTo>
                  <a:pt x="162000" y="212346"/>
                  <a:pt x="160089" y="212346"/>
                  <a:pt x="159133" y="212346"/>
                </a:cubicBezTo>
                <a:cubicBezTo>
                  <a:pt x="157222" y="212346"/>
                  <a:pt x="155310" y="211390"/>
                  <a:pt x="153399" y="210434"/>
                </a:cubicBezTo>
                <a:lnTo>
                  <a:pt x="3831" y="110734"/>
                </a:lnTo>
                <a:cubicBezTo>
                  <a:pt x="964" y="108823"/>
                  <a:pt x="8" y="105955"/>
                  <a:pt x="8" y="103045"/>
                </a:cubicBezTo>
                <a:cubicBezTo>
                  <a:pt x="8" y="100178"/>
                  <a:pt x="1919" y="96355"/>
                  <a:pt x="4787" y="95399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1" name="iconfont-11117-5233444">
            <a:extLst>
              <a:ext uri="{FF2B5EF4-FFF2-40B4-BE49-F238E27FC236}">
                <a16:creationId xmlns:a16="http://schemas.microsoft.com/office/drawing/2014/main" id="{94745CD8-DAE2-6950-3F8D-42565A025B1A}"/>
              </a:ext>
            </a:extLst>
          </p:cNvPr>
          <p:cNvSpPr/>
          <p:nvPr/>
        </p:nvSpPr>
        <p:spPr>
          <a:xfrm>
            <a:off x="5451223" y="3735029"/>
            <a:ext cx="200136" cy="221986"/>
          </a:xfrm>
          <a:custGeom>
            <a:avLst/>
            <a:gdLst>
              <a:gd name="connsiteX0" fmla="*/ 297514 w 342643"/>
              <a:gd name="connsiteY0" fmla="*/ 254341 h 380051"/>
              <a:gd name="connsiteX1" fmla="*/ 299672 w 342643"/>
              <a:gd name="connsiteY1" fmla="*/ 254341 h 380051"/>
              <a:gd name="connsiteX2" fmla="*/ 332345 w 342643"/>
              <a:gd name="connsiteY2" fmla="*/ 265693 h 380051"/>
              <a:gd name="connsiteX3" fmla="*/ 342445 w 342643"/>
              <a:gd name="connsiteY3" fmla="*/ 295604 h 380051"/>
              <a:gd name="connsiteX4" fmla="*/ 336748 w 342643"/>
              <a:gd name="connsiteY4" fmla="*/ 303891 h 380051"/>
              <a:gd name="connsiteX5" fmla="*/ 199020 w 342643"/>
              <a:gd name="connsiteY5" fmla="*/ 363499 h 380051"/>
              <a:gd name="connsiteX6" fmla="*/ 167469 w 342643"/>
              <a:gd name="connsiteY6" fmla="*/ 379987 h 380051"/>
              <a:gd name="connsiteX7" fmla="*/ 163455 w 342643"/>
              <a:gd name="connsiteY7" fmla="*/ 379987 h 380051"/>
              <a:gd name="connsiteX8" fmla="*/ 126725 w 342643"/>
              <a:gd name="connsiteY8" fmla="*/ 364362 h 380051"/>
              <a:gd name="connsiteX9" fmla="*/ 11441 w 342643"/>
              <a:gd name="connsiteY9" fmla="*/ 337688 h 380051"/>
              <a:gd name="connsiteX10" fmla="*/ 4061 w 342643"/>
              <a:gd name="connsiteY10" fmla="*/ 326034 h 380051"/>
              <a:gd name="connsiteX11" fmla="*/ 15757 w 342643"/>
              <a:gd name="connsiteY11" fmla="*/ 318653 h 380051"/>
              <a:gd name="connsiteX12" fmla="*/ 133372 w 342643"/>
              <a:gd name="connsiteY12" fmla="*/ 345802 h 380051"/>
              <a:gd name="connsiteX13" fmla="*/ 137645 w 342643"/>
              <a:gd name="connsiteY13" fmla="*/ 348090 h 380051"/>
              <a:gd name="connsiteX14" fmla="*/ 165570 w 342643"/>
              <a:gd name="connsiteY14" fmla="*/ 360952 h 380051"/>
              <a:gd name="connsiteX15" fmla="*/ 185683 w 342643"/>
              <a:gd name="connsiteY15" fmla="*/ 349902 h 380051"/>
              <a:gd name="connsiteX16" fmla="*/ 189481 w 342643"/>
              <a:gd name="connsiteY16" fmla="*/ 346924 h 380051"/>
              <a:gd name="connsiteX17" fmla="*/ 323411 w 342643"/>
              <a:gd name="connsiteY17" fmla="*/ 288914 h 380051"/>
              <a:gd name="connsiteX18" fmla="*/ 318922 w 342643"/>
              <a:gd name="connsiteY18" fmla="*/ 279418 h 380051"/>
              <a:gd name="connsiteX19" fmla="*/ 301097 w 342643"/>
              <a:gd name="connsiteY19" fmla="*/ 273030 h 380051"/>
              <a:gd name="connsiteX20" fmla="*/ 217125 w 342643"/>
              <a:gd name="connsiteY20" fmla="*/ 297554 h 380051"/>
              <a:gd name="connsiteX21" fmla="*/ 221487 w 342643"/>
              <a:gd name="connsiteY21" fmla="*/ 290746 h 380051"/>
              <a:gd name="connsiteX22" fmla="*/ 219459 w 342643"/>
              <a:gd name="connsiteY22" fmla="*/ 277034 h 380051"/>
              <a:gd name="connsiteX23" fmla="*/ 104912 w 342643"/>
              <a:gd name="connsiteY23" fmla="*/ 230657 h 380051"/>
              <a:gd name="connsiteX24" fmla="*/ 194555 w 342643"/>
              <a:gd name="connsiteY24" fmla="*/ 244643 h 380051"/>
              <a:gd name="connsiteX25" fmla="*/ 216826 w 342643"/>
              <a:gd name="connsiteY25" fmla="*/ 259233 h 380051"/>
              <a:gd name="connsiteX26" fmla="*/ 219459 w 342643"/>
              <a:gd name="connsiteY26" fmla="*/ 277034 h 380051"/>
              <a:gd name="connsiteX27" fmla="*/ 210069 w 342643"/>
              <a:gd name="connsiteY27" fmla="*/ 279764 h 380051"/>
              <a:gd name="connsiteX28" fmla="*/ 203595 w 342643"/>
              <a:gd name="connsiteY28" fmla="*/ 291590 h 380051"/>
              <a:gd name="connsiteX29" fmla="*/ 215378 w 342643"/>
              <a:gd name="connsiteY29" fmla="*/ 298064 h 380051"/>
              <a:gd name="connsiteX30" fmla="*/ 217125 w 342643"/>
              <a:gd name="connsiteY30" fmla="*/ 297554 h 380051"/>
              <a:gd name="connsiteX31" fmla="*/ 208286 w 342643"/>
              <a:gd name="connsiteY31" fmla="*/ 311353 h 380051"/>
              <a:gd name="connsiteX32" fmla="*/ 185405 w 342643"/>
              <a:gd name="connsiteY32" fmla="*/ 320013 h 380051"/>
              <a:gd name="connsiteX33" fmla="*/ 175220 w 342643"/>
              <a:gd name="connsiteY33" fmla="*/ 318761 h 380051"/>
              <a:gd name="connsiteX34" fmla="*/ 89979 w 342643"/>
              <a:gd name="connsiteY34" fmla="*/ 304559 h 380051"/>
              <a:gd name="connsiteX35" fmla="*/ 82167 w 342643"/>
              <a:gd name="connsiteY35" fmla="*/ 293595 h 380051"/>
              <a:gd name="connsiteX36" fmla="*/ 93129 w 342643"/>
              <a:gd name="connsiteY36" fmla="*/ 285781 h 380051"/>
              <a:gd name="connsiteX37" fmla="*/ 178845 w 342643"/>
              <a:gd name="connsiteY37" fmla="*/ 300113 h 380051"/>
              <a:gd name="connsiteX38" fmla="*/ 203101 w 342643"/>
              <a:gd name="connsiteY38" fmla="*/ 286083 h 380051"/>
              <a:gd name="connsiteX39" fmla="*/ 201202 w 342643"/>
              <a:gd name="connsiteY39" fmla="*/ 270068 h 380051"/>
              <a:gd name="connsiteX40" fmla="*/ 191707 w 342643"/>
              <a:gd name="connsiteY40" fmla="*/ 263421 h 380051"/>
              <a:gd name="connsiteX41" fmla="*/ 102927 w 342643"/>
              <a:gd name="connsiteY41" fmla="*/ 249607 h 380051"/>
              <a:gd name="connsiteX42" fmla="*/ 82080 w 342643"/>
              <a:gd name="connsiteY42" fmla="*/ 268644 h 380051"/>
              <a:gd name="connsiteX43" fmla="*/ 70643 w 342643"/>
              <a:gd name="connsiteY43" fmla="*/ 276932 h 380051"/>
              <a:gd name="connsiteX44" fmla="*/ 5385 w 342643"/>
              <a:gd name="connsiteY44" fmla="*/ 262644 h 380051"/>
              <a:gd name="connsiteX45" fmla="*/ 205 w 342643"/>
              <a:gd name="connsiteY45" fmla="*/ 252154 h 380051"/>
              <a:gd name="connsiteX46" fmla="*/ 9097 w 342643"/>
              <a:gd name="connsiteY46" fmla="*/ 244556 h 380051"/>
              <a:gd name="connsiteX47" fmla="*/ 65205 w 342643"/>
              <a:gd name="connsiteY47" fmla="*/ 256859 h 380051"/>
              <a:gd name="connsiteX48" fmla="*/ 104912 w 342643"/>
              <a:gd name="connsiteY48" fmla="*/ 230657 h 380051"/>
              <a:gd name="connsiteX49" fmla="*/ 173105 w 342643"/>
              <a:gd name="connsiteY49" fmla="*/ 84621 h 380051"/>
              <a:gd name="connsiteX50" fmla="*/ 163610 w 342643"/>
              <a:gd name="connsiteY50" fmla="*/ 114148 h 380051"/>
              <a:gd name="connsiteX51" fmla="*/ 154071 w 342643"/>
              <a:gd name="connsiteY51" fmla="*/ 120796 h 380051"/>
              <a:gd name="connsiteX52" fmla="*/ 123125 w 342643"/>
              <a:gd name="connsiteY52" fmla="*/ 120796 h 380051"/>
              <a:gd name="connsiteX53" fmla="*/ 148245 w 342643"/>
              <a:gd name="connsiteY53" fmla="*/ 138796 h 380051"/>
              <a:gd name="connsiteX54" fmla="*/ 151784 w 342643"/>
              <a:gd name="connsiteY54" fmla="*/ 149588 h 380051"/>
              <a:gd name="connsiteX55" fmla="*/ 142245 w 342643"/>
              <a:gd name="connsiteY55" fmla="*/ 178899 h 380051"/>
              <a:gd name="connsiteX56" fmla="*/ 167796 w 342643"/>
              <a:gd name="connsiteY56" fmla="*/ 160898 h 380051"/>
              <a:gd name="connsiteX57" fmla="*/ 173407 w 342643"/>
              <a:gd name="connsiteY57" fmla="*/ 158697 h 380051"/>
              <a:gd name="connsiteX58" fmla="*/ 179018 w 342643"/>
              <a:gd name="connsiteY58" fmla="*/ 160510 h 380051"/>
              <a:gd name="connsiteX59" fmla="*/ 203964 w 342643"/>
              <a:gd name="connsiteY59" fmla="*/ 178899 h 380051"/>
              <a:gd name="connsiteX60" fmla="*/ 194469 w 342643"/>
              <a:gd name="connsiteY60" fmla="*/ 149588 h 380051"/>
              <a:gd name="connsiteX61" fmla="*/ 197965 w 342643"/>
              <a:gd name="connsiteY61" fmla="*/ 138796 h 380051"/>
              <a:gd name="connsiteX62" fmla="*/ 223127 w 342643"/>
              <a:gd name="connsiteY62" fmla="*/ 120796 h 380051"/>
              <a:gd name="connsiteX63" fmla="*/ 192182 w 342643"/>
              <a:gd name="connsiteY63" fmla="*/ 120796 h 380051"/>
              <a:gd name="connsiteX64" fmla="*/ 182643 w 342643"/>
              <a:gd name="connsiteY64" fmla="*/ 114148 h 380051"/>
              <a:gd name="connsiteX65" fmla="*/ 173882 w 342643"/>
              <a:gd name="connsiteY65" fmla="*/ 43440 h 380051"/>
              <a:gd name="connsiteX66" fmla="*/ 183420 w 342643"/>
              <a:gd name="connsiteY66" fmla="*/ 50131 h 380051"/>
              <a:gd name="connsiteX67" fmla="*/ 199778 w 342643"/>
              <a:gd name="connsiteY67" fmla="*/ 101543 h 380051"/>
              <a:gd name="connsiteX68" fmla="*/ 253685 w 342643"/>
              <a:gd name="connsiteY68" fmla="*/ 101543 h 380051"/>
              <a:gd name="connsiteX69" fmla="*/ 262791 w 342643"/>
              <a:gd name="connsiteY69" fmla="*/ 108148 h 380051"/>
              <a:gd name="connsiteX70" fmla="*/ 259339 w 342643"/>
              <a:gd name="connsiteY70" fmla="*/ 118810 h 380051"/>
              <a:gd name="connsiteX71" fmla="*/ 215402 w 342643"/>
              <a:gd name="connsiteY71" fmla="*/ 150236 h 380051"/>
              <a:gd name="connsiteX72" fmla="*/ 232450 w 342643"/>
              <a:gd name="connsiteY72" fmla="*/ 201389 h 380051"/>
              <a:gd name="connsiteX73" fmla="*/ 217775 w 342643"/>
              <a:gd name="connsiteY73" fmla="*/ 212051 h 380051"/>
              <a:gd name="connsiteX74" fmla="*/ 173407 w 342643"/>
              <a:gd name="connsiteY74" fmla="*/ 179978 h 380051"/>
              <a:gd name="connsiteX75" fmla="*/ 129988 w 342643"/>
              <a:gd name="connsiteY75" fmla="*/ 211965 h 380051"/>
              <a:gd name="connsiteX76" fmla="*/ 124334 w 342643"/>
              <a:gd name="connsiteY76" fmla="*/ 213951 h 380051"/>
              <a:gd name="connsiteX77" fmla="*/ 118723 w 342643"/>
              <a:gd name="connsiteY77" fmla="*/ 212181 h 380051"/>
              <a:gd name="connsiteX78" fmla="*/ 115314 w 342643"/>
              <a:gd name="connsiteY78" fmla="*/ 201389 h 380051"/>
              <a:gd name="connsiteX79" fmla="*/ 132362 w 342643"/>
              <a:gd name="connsiteY79" fmla="*/ 150236 h 380051"/>
              <a:gd name="connsiteX80" fmla="*/ 88425 w 342643"/>
              <a:gd name="connsiteY80" fmla="*/ 118810 h 380051"/>
              <a:gd name="connsiteX81" fmla="*/ 94079 w 342643"/>
              <a:gd name="connsiteY81" fmla="*/ 101543 h 380051"/>
              <a:gd name="connsiteX82" fmla="*/ 148072 w 342643"/>
              <a:gd name="connsiteY82" fmla="*/ 101543 h 380051"/>
              <a:gd name="connsiteX83" fmla="*/ 164343 w 342643"/>
              <a:gd name="connsiteY83" fmla="*/ 50131 h 380051"/>
              <a:gd name="connsiteX84" fmla="*/ 173882 w 342643"/>
              <a:gd name="connsiteY84" fmla="*/ 43440 h 380051"/>
              <a:gd name="connsiteX85" fmla="*/ 181381 w 342643"/>
              <a:gd name="connsiteY85" fmla="*/ 246 h 380051"/>
              <a:gd name="connsiteX86" fmla="*/ 216328 w 342643"/>
              <a:gd name="connsiteY86" fmla="*/ 6373 h 380051"/>
              <a:gd name="connsiteX87" fmla="*/ 315685 w 342643"/>
              <a:gd name="connsiteY87" fmla="*/ 99647 h 380051"/>
              <a:gd name="connsiteX88" fmla="*/ 300751 w 342643"/>
              <a:gd name="connsiteY88" fmla="*/ 235090 h 380051"/>
              <a:gd name="connsiteX89" fmla="*/ 287587 w 342643"/>
              <a:gd name="connsiteY89" fmla="*/ 237853 h 380051"/>
              <a:gd name="connsiteX90" fmla="*/ 285300 w 342643"/>
              <a:gd name="connsiteY90" fmla="*/ 224818 h 380051"/>
              <a:gd name="connsiteX91" fmla="*/ 289400 w 342643"/>
              <a:gd name="connsiteY91" fmla="*/ 86266 h 380051"/>
              <a:gd name="connsiteX92" fmla="*/ 168289 w 342643"/>
              <a:gd name="connsiteY92" fmla="*/ 18890 h 380051"/>
              <a:gd name="connsiteX93" fmla="*/ 52747 w 342643"/>
              <a:gd name="connsiteY93" fmla="*/ 95503 h 380051"/>
              <a:gd name="connsiteX94" fmla="*/ 67637 w 342643"/>
              <a:gd name="connsiteY94" fmla="*/ 233278 h 380051"/>
              <a:gd name="connsiteX95" fmla="*/ 65954 w 342643"/>
              <a:gd name="connsiteY95" fmla="*/ 246615 h 380051"/>
              <a:gd name="connsiteX96" fmla="*/ 59652 w 342643"/>
              <a:gd name="connsiteY96" fmla="*/ 248643 h 380051"/>
              <a:gd name="connsiteX97" fmla="*/ 52142 w 342643"/>
              <a:gd name="connsiteY97" fmla="*/ 244931 h 380051"/>
              <a:gd name="connsiteX98" fmla="*/ 20289 w 342643"/>
              <a:gd name="connsiteY98" fmla="*/ 151398 h 380051"/>
              <a:gd name="connsiteX99" fmla="*/ 82053 w 342643"/>
              <a:gd name="connsiteY99" fmla="*/ 29896 h 380051"/>
              <a:gd name="connsiteX100" fmla="*/ 181381 w 342643"/>
              <a:gd name="connsiteY100" fmla="*/ 246 h 38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42643" h="380051">
                <a:moveTo>
                  <a:pt x="297514" y="254341"/>
                </a:moveTo>
                <a:lnTo>
                  <a:pt x="299672" y="254341"/>
                </a:lnTo>
                <a:cubicBezTo>
                  <a:pt x="311628" y="253909"/>
                  <a:pt x="323281" y="257966"/>
                  <a:pt x="332345" y="265693"/>
                </a:cubicBezTo>
                <a:cubicBezTo>
                  <a:pt x="339899" y="273721"/>
                  <a:pt x="343567" y="284641"/>
                  <a:pt x="342445" y="295604"/>
                </a:cubicBezTo>
                <a:cubicBezTo>
                  <a:pt x="342272" y="299230"/>
                  <a:pt x="340071" y="302424"/>
                  <a:pt x="336748" y="303891"/>
                </a:cubicBezTo>
                <a:lnTo>
                  <a:pt x="199020" y="363499"/>
                </a:lnTo>
                <a:cubicBezTo>
                  <a:pt x="190863" y="372692"/>
                  <a:pt x="179641" y="378562"/>
                  <a:pt x="167469" y="379987"/>
                </a:cubicBezTo>
                <a:cubicBezTo>
                  <a:pt x="166131" y="380073"/>
                  <a:pt x="164793" y="380073"/>
                  <a:pt x="163455" y="379987"/>
                </a:cubicBezTo>
                <a:cubicBezTo>
                  <a:pt x="149730" y="379426"/>
                  <a:pt x="136652" y="373901"/>
                  <a:pt x="126725" y="364362"/>
                </a:cubicBezTo>
                <a:lnTo>
                  <a:pt x="11441" y="337688"/>
                </a:lnTo>
                <a:cubicBezTo>
                  <a:pt x="6176" y="336522"/>
                  <a:pt x="2895" y="331299"/>
                  <a:pt x="4061" y="326034"/>
                </a:cubicBezTo>
                <a:cubicBezTo>
                  <a:pt x="5269" y="320768"/>
                  <a:pt x="10492" y="317444"/>
                  <a:pt x="15757" y="318653"/>
                </a:cubicBezTo>
                <a:lnTo>
                  <a:pt x="133372" y="345802"/>
                </a:lnTo>
                <a:cubicBezTo>
                  <a:pt x="134969" y="346191"/>
                  <a:pt x="136436" y="346967"/>
                  <a:pt x="137645" y="348090"/>
                </a:cubicBezTo>
                <a:cubicBezTo>
                  <a:pt x="144680" y="356161"/>
                  <a:pt x="154866" y="360823"/>
                  <a:pt x="165570" y="360952"/>
                </a:cubicBezTo>
                <a:cubicBezTo>
                  <a:pt x="173425" y="359916"/>
                  <a:pt x="180590" y="355945"/>
                  <a:pt x="185683" y="349902"/>
                </a:cubicBezTo>
                <a:cubicBezTo>
                  <a:pt x="186676" y="348608"/>
                  <a:pt x="187971" y="347572"/>
                  <a:pt x="189481" y="346924"/>
                </a:cubicBezTo>
                <a:lnTo>
                  <a:pt x="323411" y="288914"/>
                </a:lnTo>
                <a:cubicBezTo>
                  <a:pt x="322936" y="285375"/>
                  <a:pt x="321382" y="282008"/>
                  <a:pt x="318922" y="279418"/>
                </a:cubicBezTo>
                <a:cubicBezTo>
                  <a:pt x="313872" y="275318"/>
                  <a:pt x="307614" y="273073"/>
                  <a:pt x="301097" y="273030"/>
                </a:cubicBezTo>
                <a:lnTo>
                  <a:pt x="217125" y="297554"/>
                </a:lnTo>
                <a:lnTo>
                  <a:pt x="221487" y="290746"/>
                </a:lnTo>
                <a:lnTo>
                  <a:pt x="219459" y="277034"/>
                </a:lnTo>
                <a:close/>
                <a:moveTo>
                  <a:pt x="104912" y="230657"/>
                </a:moveTo>
                <a:lnTo>
                  <a:pt x="194555" y="244643"/>
                </a:lnTo>
                <a:cubicBezTo>
                  <a:pt x="203576" y="246456"/>
                  <a:pt x="211560" y="251679"/>
                  <a:pt x="216826" y="259233"/>
                </a:cubicBezTo>
                <a:lnTo>
                  <a:pt x="219459" y="277034"/>
                </a:lnTo>
                <a:lnTo>
                  <a:pt x="210069" y="279764"/>
                </a:lnTo>
                <a:cubicBezTo>
                  <a:pt x="205020" y="281274"/>
                  <a:pt x="202085" y="286540"/>
                  <a:pt x="203595" y="291590"/>
                </a:cubicBezTo>
                <a:cubicBezTo>
                  <a:pt x="205063" y="296640"/>
                  <a:pt x="210328" y="299532"/>
                  <a:pt x="215378" y="298064"/>
                </a:cubicBezTo>
                <a:lnTo>
                  <a:pt x="217125" y="297554"/>
                </a:lnTo>
                <a:lnTo>
                  <a:pt x="208286" y="311353"/>
                </a:lnTo>
                <a:cubicBezTo>
                  <a:pt x="201946" y="316495"/>
                  <a:pt x="193994" y="319646"/>
                  <a:pt x="185405" y="320013"/>
                </a:cubicBezTo>
                <a:cubicBezTo>
                  <a:pt x="181953" y="319970"/>
                  <a:pt x="178543" y="319581"/>
                  <a:pt x="175220" y="318761"/>
                </a:cubicBezTo>
                <a:lnTo>
                  <a:pt x="89979" y="304559"/>
                </a:lnTo>
                <a:cubicBezTo>
                  <a:pt x="84799" y="303696"/>
                  <a:pt x="81303" y="298775"/>
                  <a:pt x="82167" y="293595"/>
                </a:cubicBezTo>
                <a:cubicBezTo>
                  <a:pt x="83030" y="288415"/>
                  <a:pt x="87907" y="284961"/>
                  <a:pt x="93129" y="285781"/>
                </a:cubicBezTo>
                <a:lnTo>
                  <a:pt x="178845" y="300113"/>
                </a:lnTo>
                <a:cubicBezTo>
                  <a:pt x="189419" y="303135"/>
                  <a:pt x="200425" y="296789"/>
                  <a:pt x="203101" y="286083"/>
                </a:cubicBezTo>
                <a:cubicBezTo>
                  <a:pt x="204655" y="280731"/>
                  <a:pt x="203964" y="274946"/>
                  <a:pt x="201202" y="270068"/>
                </a:cubicBezTo>
                <a:cubicBezTo>
                  <a:pt x="198915" y="266788"/>
                  <a:pt x="195548" y="264457"/>
                  <a:pt x="191707" y="263421"/>
                </a:cubicBezTo>
                <a:lnTo>
                  <a:pt x="102927" y="249607"/>
                </a:lnTo>
                <a:cubicBezTo>
                  <a:pt x="85490" y="247967"/>
                  <a:pt x="82555" y="265622"/>
                  <a:pt x="82080" y="268644"/>
                </a:cubicBezTo>
                <a:cubicBezTo>
                  <a:pt x="81433" y="274256"/>
                  <a:pt x="76124" y="278098"/>
                  <a:pt x="70643" y="276932"/>
                </a:cubicBezTo>
                <a:lnTo>
                  <a:pt x="5385" y="262644"/>
                </a:lnTo>
                <a:cubicBezTo>
                  <a:pt x="1457" y="260744"/>
                  <a:pt x="-701" y="256427"/>
                  <a:pt x="205" y="252154"/>
                </a:cubicBezTo>
                <a:cubicBezTo>
                  <a:pt x="1068" y="247880"/>
                  <a:pt x="4737" y="244729"/>
                  <a:pt x="9097" y="244556"/>
                </a:cubicBezTo>
                <a:lnTo>
                  <a:pt x="65205" y="256859"/>
                </a:lnTo>
                <a:cubicBezTo>
                  <a:pt x="70341" y="239635"/>
                  <a:pt x="87087" y="228585"/>
                  <a:pt x="104912" y="230657"/>
                </a:cubicBezTo>
                <a:close/>
                <a:moveTo>
                  <a:pt x="173105" y="84621"/>
                </a:moveTo>
                <a:lnTo>
                  <a:pt x="163610" y="114148"/>
                </a:lnTo>
                <a:cubicBezTo>
                  <a:pt x="162315" y="118249"/>
                  <a:pt x="158387" y="121011"/>
                  <a:pt x="154071" y="120796"/>
                </a:cubicBezTo>
                <a:lnTo>
                  <a:pt x="123125" y="120796"/>
                </a:lnTo>
                <a:lnTo>
                  <a:pt x="148245" y="138796"/>
                </a:lnTo>
                <a:cubicBezTo>
                  <a:pt x="151654" y="141214"/>
                  <a:pt x="153079" y="145617"/>
                  <a:pt x="151784" y="149588"/>
                </a:cubicBezTo>
                <a:lnTo>
                  <a:pt x="142245" y="178899"/>
                </a:lnTo>
                <a:lnTo>
                  <a:pt x="167796" y="160898"/>
                </a:lnTo>
                <a:cubicBezTo>
                  <a:pt x="169350" y="159603"/>
                  <a:pt x="171335" y="158826"/>
                  <a:pt x="173407" y="158697"/>
                </a:cubicBezTo>
                <a:cubicBezTo>
                  <a:pt x="175435" y="158697"/>
                  <a:pt x="177378" y="159344"/>
                  <a:pt x="179018" y="160510"/>
                </a:cubicBezTo>
                <a:lnTo>
                  <a:pt x="203964" y="178899"/>
                </a:lnTo>
                <a:lnTo>
                  <a:pt x="194469" y="149588"/>
                </a:lnTo>
                <a:cubicBezTo>
                  <a:pt x="193131" y="145617"/>
                  <a:pt x="194555" y="141214"/>
                  <a:pt x="197965" y="138796"/>
                </a:cubicBezTo>
                <a:lnTo>
                  <a:pt x="223127" y="120796"/>
                </a:lnTo>
                <a:lnTo>
                  <a:pt x="192182" y="120796"/>
                </a:lnTo>
                <a:cubicBezTo>
                  <a:pt x="187866" y="121011"/>
                  <a:pt x="183938" y="118249"/>
                  <a:pt x="182643" y="114148"/>
                </a:cubicBezTo>
                <a:close/>
                <a:moveTo>
                  <a:pt x="173882" y="43440"/>
                </a:moveTo>
                <a:cubicBezTo>
                  <a:pt x="178198" y="43267"/>
                  <a:pt x="182125" y="45987"/>
                  <a:pt x="183420" y="50131"/>
                </a:cubicBezTo>
                <a:lnTo>
                  <a:pt x="199778" y="101543"/>
                </a:lnTo>
                <a:lnTo>
                  <a:pt x="253685" y="101543"/>
                </a:lnTo>
                <a:cubicBezTo>
                  <a:pt x="257828" y="101543"/>
                  <a:pt x="261497" y="104219"/>
                  <a:pt x="262791" y="108148"/>
                </a:cubicBezTo>
                <a:cubicBezTo>
                  <a:pt x="264086" y="112076"/>
                  <a:pt x="262662" y="116393"/>
                  <a:pt x="259339" y="118810"/>
                </a:cubicBezTo>
                <a:lnTo>
                  <a:pt x="215402" y="150236"/>
                </a:lnTo>
                <a:lnTo>
                  <a:pt x="232450" y="201389"/>
                </a:lnTo>
                <a:cubicBezTo>
                  <a:pt x="235342" y="210195"/>
                  <a:pt x="225285" y="217534"/>
                  <a:pt x="217775" y="212051"/>
                </a:cubicBezTo>
                <a:lnTo>
                  <a:pt x="173407" y="179978"/>
                </a:lnTo>
                <a:lnTo>
                  <a:pt x="129988" y="211965"/>
                </a:lnTo>
                <a:cubicBezTo>
                  <a:pt x="128348" y="213217"/>
                  <a:pt x="126406" y="213908"/>
                  <a:pt x="124334" y="213951"/>
                </a:cubicBezTo>
                <a:cubicBezTo>
                  <a:pt x="122349" y="213951"/>
                  <a:pt x="120363" y="213303"/>
                  <a:pt x="118723" y="212181"/>
                </a:cubicBezTo>
                <a:cubicBezTo>
                  <a:pt x="115357" y="209720"/>
                  <a:pt x="113976" y="205360"/>
                  <a:pt x="115314" y="201389"/>
                </a:cubicBezTo>
                <a:lnTo>
                  <a:pt x="132362" y="150236"/>
                </a:lnTo>
                <a:lnTo>
                  <a:pt x="88425" y="118810"/>
                </a:lnTo>
                <a:cubicBezTo>
                  <a:pt x="80958" y="113371"/>
                  <a:pt x="84799" y="101543"/>
                  <a:pt x="94079" y="101543"/>
                </a:cubicBezTo>
                <a:lnTo>
                  <a:pt x="148072" y="101543"/>
                </a:lnTo>
                <a:lnTo>
                  <a:pt x="164343" y="50131"/>
                </a:lnTo>
                <a:cubicBezTo>
                  <a:pt x="165638" y="45987"/>
                  <a:pt x="169566" y="43267"/>
                  <a:pt x="173882" y="43440"/>
                </a:cubicBezTo>
                <a:close/>
                <a:moveTo>
                  <a:pt x="181381" y="246"/>
                </a:moveTo>
                <a:cubicBezTo>
                  <a:pt x="193110" y="913"/>
                  <a:pt x="204836" y="2941"/>
                  <a:pt x="216328" y="6373"/>
                </a:cubicBezTo>
                <a:cubicBezTo>
                  <a:pt x="262251" y="20098"/>
                  <a:pt x="299068" y="54671"/>
                  <a:pt x="315685" y="99647"/>
                </a:cubicBezTo>
                <a:cubicBezTo>
                  <a:pt x="332302" y="144622"/>
                  <a:pt x="326734" y="194820"/>
                  <a:pt x="300751" y="235090"/>
                </a:cubicBezTo>
                <a:cubicBezTo>
                  <a:pt x="297859" y="239493"/>
                  <a:pt x="291990" y="240702"/>
                  <a:pt x="287587" y="237853"/>
                </a:cubicBezTo>
                <a:cubicBezTo>
                  <a:pt x="283444" y="234831"/>
                  <a:pt x="282408" y="229091"/>
                  <a:pt x="285300" y="224818"/>
                </a:cubicBezTo>
                <a:cubicBezTo>
                  <a:pt x="312448" y="183037"/>
                  <a:pt x="314045" y="129601"/>
                  <a:pt x="289400" y="86266"/>
                </a:cubicBezTo>
                <a:cubicBezTo>
                  <a:pt x="264798" y="42931"/>
                  <a:pt x="218097" y="16947"/>
                  <a:pt x="168289" y="18890"/>
                </a:cubicBezTo>
                <a:cubicBezTo>
                  <a:pt x="118481" y="20832"/>
                  <a:pt x="73939" y="50398"/>
                  <a:pt x="52747" y="95503"/>
                </a:cubicBezTo>
                <a:cubicBezTo>
                  <a:pt x="31598" y="140608"/>
                  <a:pt x="37338" y="193741"/>
                  <a:pt x="67637" y="233278"/>
                </a:cubicBezTo>
                <a:cubicBezTo>
                  <a:pt x="70831" y="237464"/>
                  <a:pt x="70097" y="243421"/>
                  <a:pt x="65954" y="246615"/>
                </a:cubicBezTo>
                <a:cubicBezTo>
                  <a:pt x="64141" y="248039"/>
                  <a:pt x="61897" y="248730"/>
                  <a:pt x="59652" y="248643"/>
                </a:cubicBezTo>
                <a:cubicBezTo>
                  <a:pt x="56717" y="248643"/>
                  <a:pt x="53912" y="247262"/>
                  <a:pt x="52142" y="244931"/>
                </a:cubicBezTo>
                <a:cubicBezTo>
                  <a:pt x="31339" y="218171"/>
                  <a:pt x="20117" y="185238"/>
                  <a:pt x="20289" y="151398"/>
                </a:cubicBezTo>
                <a:cubicBezTo>
                  <a:pt x="20635" y="103402"/>
                  <a:pt x="43510" y="58427"/>
                  <a:pt x="82053" y="29896"/>
                </a:cubicBezTo>
                <a:cubicBezTo>
                  <a:pt x="110993" y="8498"/>
                  <a:pt x="146196" y="-1755"/>
                  <a:pt x="181381" y="246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4CD7DF5-EEFD-0B88-B20A-E4A31AF17BE4}"/>
              </a:ext>
            </a:extLst>
          </p:cNvPr>
          <p:cNvGrpSpPr/>
          <p:nvPr/>
        </p:nvGrpSpPr>
        <p:grpSpPr>
          <a:xfrm>
            <a:off x="8528058" y="3248769"/>
            <a:ext cx="461847" cy="461847"/>
            <a:chOff x="1547261" y="3350476"/>
            <a:chExt cx="461847" cy="461847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A9804762-7D6E-6524-21B4-82DBE0640CF8}"/>
                </a:ext>
              </a:extLst>
            </p:cNvPr>
            <p:cNvSpPr/>
            <p:nvPr/>
          </p:nvSpPr>
          <p:spPr>
            <a:xfrm>
              <a:off x="1547261" y="3350476"/>
              <a:ext cx="461847" cy="461847"/>
            </a:xfrm>
            <a:prstGeom prst="ellipse">
              <a:avLst/>
            </a:prstGeom>
            <a:solidFill>
              <a:srgbClr val="E5B815">
                <a:alpha val="22000"/>
              </a:srgbClr>
            </a:solidFill>
            <a:ln w="6350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AEE2B50-606B-0DBD-24E1-5C3F4884EEE4}"/>
                </a:ext>
              </a:extLst>
            </p:cNvPr>
            <p:cNvSpPr/>
            <p:nvPr/>
          </p:nvSpPr>
          <p:spPr>
            <a:xfrm>
              <a:off x="1632803" y="3420910"/>
              <a:ext cx="299567" cy="299567"/>
            </a:xfrm>
            <a:prstGeom prst="ellipse">
              <a:avLst/>
            </a:prstGeom>
            <a:solidFill>
              <a:srgbClr val="BE9912"/>
            </a:solidFill>
            <a:ln w="6350" cmpd="thinThick">
              <a:solidFill>
                <a:schemeClr val="bg1">
                  <a:alpha val="5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2" name="iconfont-11117-5233444">
            <a:extLst>
              <a:ext uri="{FF2B5EF4-FFF2-40B4-BE49-F238E27FC236}">
                <a16:creationId xmlns:a16="http://schemas.microsoft.com/office/drawing/2014/main" id="{93115D2C-4669-E2BD-ACA5-D73CDE3B2AB1}"/>
              </a:ext>
            </a:extLst>
          </p:cNvPr>
          <p:cNvSpPr/>
          <p:nvPr/>
        </p:nvSpPr>
        <p:spPr>
          <a:xfrm>
            <a:off x="8655052" y="3367862"/>
            <a:ext cx="193590" cy="221986"/>
          </a:xfrm>
          <a:custGeom>
            <a:avLst/>
            <a:gdLst>
              <a:gd name="connsiteX0" fmla="*/ 186873 w 373806"/>
              <a:gd name="connsiteY0" fmla="*/ 428626 h 428634"/>
              <a:gd name="connsiteX1" fmla="*/ 186886 w 373806"/>
              <a:gd name="connsiteY1" fmla="*/ 428629 h 428634"/>
              <a:gd name="connsiteX2" fmla="*/ 186881 w 373806"/>
              <a:gd name="connsiteY2" fmla="*/ 428634 h 428634"/>
              <a:gd name="connsiteX3" fmla="*/ 177342 w 373806"/>
              <a:gd name="connsiteY3" fmla="*/ 306755 h 428634"/>
              <a:gd name="connsiteX4" fmla="*/ 182112 w 373806"/>
              <a:gd name="connsiteY4" fmla="*/ 309508 h 428634"/>
              <a:gd name="connsiteX5" fmla="*/ 186903 w 373806"/>
              <a:gd name="connsiteY5" fmla="*/ 310760 h 428634"/>
              <a:gd name="connsiteX6" fmla="*/ 191650 w 373806"/>
              <a:gd name="connsiteY6" fmla="*/ 309594 h 428634"/>
              <a:gd name="connsiteX7" fmla="*/ 196377 w 373806"/>
              <a:gd name="connsiteY7" fmla="*/ 306852 h 428634"/>
              <a:gd name="connsiteX8" fmla="*/ 196377 w 373806"/>
              <a:gd name="connsiteY8" fmla="*/ 402664 h 428634"/>
              <a:gd name="connsiteX9" fmla="*/ 186903 w 373806"/>
              <a:gd name="connsiteY9" fmla="*/ 408135 h 428634"/>
              <a:gd name="connsiteX10" fmla="*/ 177342 w 373806"/>
              <a:gd name="connsiteY10" fmla="*/ 402614 h 428634"/>
              <a:gd name="connsiteX11" fmla="*/ 104283 w 373806"/>
              <a:gd name="connsiteY11" fmla="*/ 261536 h 428634"/>
              <a:gd name="connsiteX12" fmla="*/ 105882 w 373806"/>
              <a:gd name="connsiteY12" fmla="*/ 264328 h 428634"/>
              <a:gd name="connsiteX13" fmla="*/ 104010 w 373806"/>
              <a:gd name="connsiteY13" fmla="*/ 263371 h 428634"/>
              <a:gd name="connsiteX14" fmla="*/ 269446 w 373806"/>
              <a:gd name="connsiteY14" fmla="*/ 261504 h 428634"/>
              <a:gd name="connsiteX15" fmla="*/ 269728 w 373806"/>
              <a:gd name="connsiteY15" fmla="*/ 263359 h 428634"/>
              <a:gd name="connsiteX16" fmla="*/ 267810 w 373806"/>
              <a:gd name="connsiteY16" fmla="*/ 264335 h 428634"/>
              <a:gd name="connsiteX17" fmla="*/ 128731 w 373806"/>
              <a:gd name="connsiteY17" fmla="*/ 256822 h 428634"/>
              <a:gd name="connsiteX18" fmla="*/ 186903 w 373806"/>
              <a:gd name="connsiteY18" fmla="*/ 290557 h 428634"/>
              <a:gd name="connsiteX19" fmla="*/ 244935 w 373806"/>
              <a:gd name="connsiteY19" fmla="*/ 256881 h 428634"/>
              <a:gd name="connsiteX20" fmla="*/ 256396 w 373806"/>
              <a:gd name="connsiteY20" fmla="*/ 265345 h 428634"/>
              <a:gd name="connsiteX21" fmla="*/ 262091 w 373806"/>
              <a:gd name="connsiteY21" fmla="*/ 267244 h 428634"/>
              <a:gd name="connsiteX22" fmla="*/ 267810 w 373806"/>
              <a:gd name="connsiteY22" fmla="*/ 264335 h 428634"/>
              <a:gd name="connsiteX23" fmla="*/ 266876 w 373806"/>
              <a:gd name="connsiteY23" fmla="*/ 265950 h 428634"/>
              <a:gd name="connsiteX24" fmla="*/ 196377 w 373806"/>
              <a:gd name="connsiteY24" fmla="*/ 306852 h 428634"/>
              <a:gd name="connsiteX25" fmla="*/ 196377 w 373806"/>
              <a:gd name="connsiteY25" fmla="*/ 301180 h 428634"/>
              <a:gd name="connsiteX26" fmla="*/ 186881 w 373806"/>
              <a:gd name="connsiteY26" fmla="*/ 291641 h 428634"/>
              <a:gd name="connsiteX27" fmla="*/ 177342 w 373806"/>
              <a:gd name="connsiteY27" fmla="*/ 301180 h 428634"/>
              <a:gd name="connsiteX28" fmla="*/ 177342 w 373806"/>
              <a:gd name="connsiteY28" fmla="*/ 306755 h 428634"/>
              <a:gd name="connsiteX29" fmla="*/ 106886 w 373806"/>
              <a:gd name="connsiteY29" fmla="*/ 266080 h 428634"/>
              <a:gd name="connsiteX30" fmla="*/ 105882 w 373806"/>
              <a:gd name="connsiteY30" fmla="*/ 264328 h 428634"/>
              <a:gd name="connsiteX31" fmla="*/ 111606 w 373806"/>
              <a:gd name="connsiteY31" fmla="*/ 267255 h 428634"/>
              <a:gd name="connsiteX32" fmla="*/ 117131 w 373806"/>
              <a:gd name="connsiteY32" fmla="*/ 265356 h 428634"/>
              <a:gd name="connsiteX33" fmla="*/ 177350 w 373806"/>
              <a:gd name="connsiteY33" fmla="*/ 197348 h 428634"/>
              <a:gd name="connsiteX34" fmla="*/ 177350 w 373806"/>
              <a:gd name="connsiteY34" fmla="*/ 202112 h 428634"/>
              <a:gd name="connsiteX35" fmla="*/ 181233 w 373806"/>
              <a:gd name="connsiteY35" fmla="*/ 209838 h 428634"/>
              <a:gd name="connsiteX36" fmla="*/ 186904 w 373806"/>
              <a:gd name="connsiteY36" fmla="*/ 214026 h 428634"/>
              <a:gd name="connsiteX37" fmla="*/ 128731 w 373806"/>
              <a:gd name="connsiteY37" fmla="*/ 256822 h 428634"/>
              <a:gd name="connsiteX38" fmla="*/ 121171 w 373806"/>
              <a:gd name="connsiteY38" fmla="*/ 252438 h 428634"/>
              <a:gd name="connsiteX39" fmla="*/ 121171 w 373806"/>
              <a:gd name="connsiteY39" fmla="*/ 238828 h 428634"/>
              <a:gd name="connsiteX40" fmla="*/ 186903 w 373806"/>
              <a:gd name="connsiteY40" fmla="*/ 138126 h 428634"/>
              <a:gd name="connsiteX41" fmla="*/ 196378 w 373806"/>
              <a:gd name="connsiteY41" fmla="*/ 143625 h 428634"/>
              <a:gd name="connsiteX42" fmla="*/ 196378 w 373806"/>
              <a:gd name="connsiteY42" fmla="*/ 197321 h 428634"/>
              <a:gd name="connsiteX43" fmla="*/ 252591 w 373806"/>
              <a:gd name="connsiteY43" fmla="*/ 238857 h 428634"/>
              <a:gd name="connsiteX44" fmla="*/ 252591 w 373806"/>
              <a:gd name="connsiteY44" fmla="*/ 252438 h 428634"/>
              <a:gd name="connsiteX45" fmla="*/ 244935 w 373806"/>
              <a:gd name="connsiteY45" fmla="*/ 256881 h 428634"/>
              <a:gd name="connsiteX46" fmla="*/ 186904 w 373806"/>
              <a:gd name="connsiteY46" fmla="*/ 214026 h 428634"/>
              <a:gd name="connsiteX47" fmla="*/ 192578 w 373806"/>
              <a:gd name="connsiteY47" fmla="*/ 209851 h 428634"/>
              <a:gd name="connsiteX48" fmla="*/ 194478 w 373806"/>
              <a:gd name="connsiteY48" fmla="*/ 196514 h 428634"/>
              <a:gd name="connsiteX49" fmla="*/ 181227 w 373806"/>
              <a:gd name="connsiteY49" fmla="*/ 194486 h 428634"/>
              <a:gd name="connsiteX50" fmla="*/ 177350 w 373806"/>
              <a:gd name="connsiteY50" fmla="*/ 197348 h 428634"/>
              <a:gd name="connsiteX51" fmla="*/ 177350 w 373806"/>
              <a:gd name="connsiteY51" fmla="*/ 143666 h 428634"/>
              <a:gd name="connsiteX52" fmla="*/ 188024 w 373806"/>
              <a:gd name="connsiteY52" fmla="*/ 119046 h 428634"/>
              <a:gd name="connsiteX53" fmla="*/ 191650 w 373806"/>
              <a:gd name="connsiteY53" fmla="*/ 119046 h 428634"/>
              <a:gd name="connsiteX54" fmla="*/ 262186 w 373806"/>
              <a:gd name="connsiteY54" fmla="*/ 159806 h 428634"/>
              <a:gd name="connsiteX55" fmla="*/ 257365 w 373806"/>
              <a:gd name="connsiteY55" fmla="*/ 162590 h 428634"/>
              <a:gd name="connsiteX56" fmla="*/ 252833 w 373806"/>
              <a:gd name="connsiteY56" fmla="*/ 173337 h 428634"/>
              <a:gd name="connsiteX57" fmla="*/ 262113 w 373806"/>
              <a:gd name="connsiteY57" fmla="*/ 180415 h 428634"/>
              <a:gd name="connsiteX58" fmla="*/ 266860 w 373806"/>
              <a:gd name="connsiteY58" fmla="*/ 179164 h 428634"/>
              <a:gd name="connsiteX59" fmla="*/ 271667 w 373806"/>
              <a:gd name="connsiteY59" fmla="*/ 176389 h 428634"/>
              <a:gd name="connsiteX60" fmla="*/ 271667 w 373806"/>
              <a:gd name="connsiteY60" fmla="*/ 257662 h 428634"/>
              <a:gd name="connsiteX61" fmla="*/ 269446 w 373806"/>
              <a:gd name="connsiteY61" fmla="*/ 261504 h 428634"/>
              <a:gd name="connsiteX62" fmla="*/ 267701 w 373806"/>
              <a:gd name="connsiteY62" fmla="*/ 250022 h 428634"/>
              <a:gd name="connsiteX63" fmla="*/ 252591 w 373806"/>
              <a:gd name="connsiteY63" fmla="*/ 238857 h 428634"/>
              <a:gd name="connsiteX64" fmla="*/ 252591 w 373806"/>
              <a:gd name="connsiteY64" fmla="*/ 176245 h 428634"/>
              <a:gd name="connsiteX65" fmla="*/ 196378 w 373806"/>
              <a:gd name="connsiteY65" fmla="*/ 143625 h 428634"/>
              <a:gd name="connsiteX66" fmla="*/ 196378 w 373806"/>
              <a:gd name="connsiteY66" fmla="*/ 127441 h 428634"/>
              <a:gd name="connsiteX67" fmla="*/ 182112 w 373806"/>
              <a:gd name="connsiteY67" fmla="*/ 119046 h 428634"/>
              <a:gd name="connsiteX68" fmla="*/ 185742 w 373806"/>
              <a:gd name="connsiteY68" fmla="*/ 119046 h 428634"/>
              <a:gd name="connsiteX69" fmla="*/ 177350 w 373806"/>
              <a:gd name="connsiteY69" fmla="*/ 127441 h 428634"/>
              <a:gd name="connsiteX70" fmla="*/ 177350 w 373806"/>
              <a:gd name="connsiteY70" fmla="*/ 143666 h 428634"/>
              <a:gd name="connsiteX71" fmla="*/ 121171 w 373806"/>
              <a:gd name="connsiteY71" fmla="*/ 176245 h 428634"/>
              <a:gd name="connsiteX72" fmla="*/ 121171 w 373806"/>
              <a:gd name="connsiteY72" fmla="*/ 238828 h 428634"/>
              <a:gd name="connsiteX73" fmla="*/ 105995 w 373806"/>
              <a:gd name="connsiteY73" fmla="*/ 250034 h 428634"/>
              <a:gd name="connsiteX74" fmla="*/ 104283 w 373806"/>
              <a:gd name="connsiteY74" fmla="*/ 261536 h 428634"/>
              <a:gd name="connsiteX75" fmla="*/ 102138 w 373806"/>
              <a:gd name="connsiteY75" fmla="*/ 257791 h 428634"/>
              <a:gd name="connsiteX76" fmla="*/ 102138 w 373806"/>
              <a:gd name="connsiteY76" fmla="*/ 176438 h 428634"/>
              <a:gd name="connsiteX77" fmla="*/ 106858 w 373806"/>
              <a:gd name="connsiteY77" fmla="*/ 179164 h 428634"/>
              <a:gd name="connsiteX78" fmla="*/ 111606 w 373806"/>
              <a:gd name="connsiteY78" fmla="*/ 180415 h 428634"/>
              <a:gd name="connsiteX79" fmla="*/ 120886 w 373806"/>
              <a:gd name="connsiteY79" fmla="*/ 173337 h 428634"/>
              <a:gd name="connsiteX80" fmla="*/ 116397 w 373806"/>
              <a:gd name="connsiteY80" fmla="*/ 162590 h 428634"/>
              <a:gd name="connsiteX81" fmla="*/ 111646 w 373806"/>
              <a:gd name="connsiteY81" fmla="*/ 159847 h 428634"/>
              <a:gd name="connsiteX82" fmla="*/ 186886 w 373806"/>
              <a:gd name="connsiteY82" fmla="*/ 117902 h 428634"/>
              <a:gd name="connsiteX83" fmla="*/ 188024 w 373806"/>
              <a:gd name="connsiteY83" fmla="*/ 119046 h 428634"/>
              <a:gd name="connsiteX84" fmla="*/ 185742 w 373806"/>
              <a:gd name="connsiteY84" fmla="*/ 119046 h 428634"/>
              <a:gd name="connsiteX85" fmla="*/ 28647 w 373806"/>
              <a:gd name="connsiteY85" fmla="*/ 111929 h 428634"/>
              <a:gd name="connsiteX86" fmla="*/ 111646 w 373806"/>
              <a:gd name="connsiteY86" fmla="*/ 159847 h 428634"/>
              <a:gd name="connsiteX87" fmla="*/ 106886 w 373806"/>
              <a:gd name="connsiteY87" fmla="*/ 162603 h 428634"/>
              <a:gd name="connsiteX88" fmla="*/ 102138 w 373806"/>
              <a:gd name="connsiteY88" fmla="*/ 170892 h 428634"/>
              <a:gd name="connsiteX89" fmla="*/ 102138 w 373806"/>
              <a:gd name="connsiteY89" fmla="*/ 176438 h 428634"/>
              <a:gd name="connsiteX90" fmla="*/ 19036 w 373806"/>
              <a:gd name="connsiteY90" fmla="*/ 128461 h 428634"/>
              <a:gd name="connsiteX91" fmla="*/ 19036 w 373806"/>
              <a:gd name="connsiteY91" fmla="*/ 117481 h 428634"/>
              <a:gd name="connsiteX92" fmla="*/ 345117 w 373806"/>
              <a:gd name="connsiteY92" fmla="*/ 111928 h 428634"/>
              <a:gd name="connsiteX93" fmla="*/ 354727 w 373806"/>
              <a:gd name="connsiteY93" fmla="*/ 117481 h 428634"/>
              <a:gd name="connsiteX94" fmla="*/ 354727 w 373806"/>
              <a:gd name="connsiteY94" fmla="*/ 128435 h 428634"/>
              <a:gd name="connsiteX95" fmla="*/ 271667 w 373806"/>
              <a:gd name="connsiteY95" fmla="*/ 176389 h 428634"/>
              <a:gd name="connsiteX96" fmla="*/ 271667 w 373806"/>
              <a:gd name="connsiteY96" fmla="*/ 170805 h 428634"/>
              <a:gd name="connsiteX97" fmla="*/ 266876 w 373806"/>
              <a:gd name="connsiteY97" fmla="*/ 162517 h 428634"/>
              <a:gd name="connsiteX98" fmla="*/ 262186 w 373806"/>
              <a:gd name="connsiteY98" fmla="*/ 159806 h 428634"/>
              <a:gd name="connsiteX99" fmla="*/ 1694 w 373806"/>
              <a:gd name="connsiteY99" fmla="*/ 109000 h 428634"/>
              <a:gd name="connsiteX100" fmla="*/ 4737 w 373806"/>
              <a:gd name="connsiteY100" fmla="*/ 120206 h 428634"/>
              <a:gd name="connsiteX101" fmla="*/ 19036 w 373806"/>
              <a:gd name="connsiteY101" fmla="*/ 128461 h 428634"/>
              <a:gd name="connsiteX102" fmla="*/ 19036 w 373806"/>
              <a:gd name="connsiteY102" fmla="*/ 311207 h 428634"/>
              <a:gd name="connsiteX103" fmla="*/ 177342 w 373806"/>
              <a:gd name="connsiteY103" fmla="*/ 402614 h 428634"/>
              <a:gd name="connsiteX104" fmla="*/ 177342 w 373806"/>
              <a:gd name="connsiteY104" fmla="*/ 419095 h 428634"/>
              <a:gd name="connsiteX105" fmla="*/ 186873 w 373806"/>
              <a:gd name="connsiteY105" fmla="*/ 428626 h 428634"/>
              <a:gd name="connsiteX106" fmla="*/ 182112 w 373806"/>
              <a:gd name="connsiteY106" fmla="*/ 427382 h 428634"/>
              <a:gd name="connsiteX107" fmla="*/ 4748 w 373806"/>
              <a:gd name="connsiteY107" fmla="*/ 325017 h 428634"/>
              <a:gd name="connsiteX108" fmla="*/ 0 w 373806"/>
              <a:gd name="connsiteY108" fmla="*/ 316731 h 428634"/>
              <a:gd name="connsiteX109" fmla="*/ 0 w 373806"/>
              <a:gd name="connsiteY109" fmla="*/ 111957 h 428634"/>
              <a:gd name="connsiteX110" fmla="*/ 372047 w 373806"/>
              <a:gd name="connsiteY110" fmla="*/ 108915 h 428634"/>
              <a:gd name="connsiteX111" fmla="*/ 373806 w 373806"/>
              <a:gd name="connsiteY111" fmla="*/ 111957 h 428634"/>
              <a:gd name="connsiteX112" fmla="*/ 373806 w 373806"/>
              <a:gd name="connsiteY112" fmla="*/ 316731 h 428634"/>
              <a:gd name="connsiteX113" fmla="*/ 369015 w 373806"/>
              <a:gd name="connsiteY113" fmla="*/ 325017 h 428634"/>
              <a:gd name="connsiteX114" fmla="*/ 191651 w 373806"/>
              <a:gd name="connsiteY114" fmla="*/ 427382 h 428634"/>
              <a:gd name="connsiteX115" fmla="*/ 186903 w 373806"/>
              <a:gd name="connsiteY115" fmla="*/ 428634 h 428634"/>
              <a:gd name="connsiteX116" fmla="*/ 186886 w 373806"/>
              <a:gd name="connsiteY116" fmla="*/ 428629 h 428634"/>
              <a:gd name="connsiteX117" fmla="*/ 196377 w 373806"/>
              <a:gd name="connsiteY117" fmla="*/ 419095 h 428634"/>
              <a:gd name="connsiteX118" fmla="*/ 196377 w 373806"/>
              <a:gd name="connsiteY118" fmla="*/ 402664 h 428634"/>
              <a:gd name="connsiteX119" fmla="*/ 354727 w 373806"/>
              <a:gd name="connsiteY119" fmla="*/ 311207 h 428634"/>
              <a:gd name="connsiteX120" fmla="*/ 354727 w 373806"/>
              <a:gd name="connsiteY120" fmla="*/ 128435 h 428634"/>
              <a:gd name="connsiteX121" fmla="*/ 368982 w 373806"/>
              <a:gd name="connsiteY121" fmla="*/ 120206 h 428634"/>
              <a:gd name="connsiteX122" fmla="*/ 370763 w 373806"/>
              <a:gd name="connsiteY122" fmla="*/ 106694 h 428634"/>
              <a:gd name="connsiteX123" fmla="*/ 372521 w 373806"/>
              <a:gd name="connsiteY123" fmla="*/ 107171 h 428634"/>
              <a:gd name="connsiteX124" fmla="*/ 372047 w 373806"/>
              <a:gd name="connsiteY124" fmla="*/ 108915 h 428634"/>
              <a:gd name="connsiteX125" fmla="*/ 3026 w 373806"/>
              <a:gd name="connsiteY125" fmla="*/ 106676 h 428634"/>
              <a:gd name="connsiteX126" fmla="*/ 1694 w 373806"/>
              <a:gd name="connsiteY126" fmla="*/ 109000 h 428634"/>
              <a:gd name="connsiteX127" fmla="*/ 1198 w 373806"/>
              <a:gd name="connsiteY127" fmla="*/ 107171 h 428634"/>
              <a:gd name="connsiteX128" fmla="*/ 182112 w 373806"/>
              <a:gd name="connsiteY128" fmla="*/ 1262 h 428634"/>
              <a:gd name="connsiteX129" fmla="*/ 191651 w 373806"/>
              <a:gd name="connsiteY129" fmla="*/ 1262 h 428634"/>
              <a:gd name="connsiteX130" fmla="*/ 369015 w 373806"/>
              <a:gd name="connsiteY130" fmla="*/ 103671 h 428634"/>
              <a:gd name="connsiteX131" fmla="*/ 370763 w 373806"/>
              <a:gd name="connsiteY131" fmla="*/ 106694 h 428634"/>
              <a:gd name="connsiteX132" fmla="*/ 359486 w 373806"/>
              <a:gd name="connsiteY132" fmla="*/ 103632 h 428634"/>
              <a:gd name="connsiteX133" fmla="*/ 345117 w 373806"/>
              <a:gd name="connsiteY133" fmla="*/ 111928 h 428634"/>
              <a:gd name="connsiteX134" fmla="*/ 186903 w 373806"/>
              <a:gd name="connsiteY134" fmla="*/ 20510 h 428634"/>
              <a:gd name="connsiteX135" fmla="*/ 28647 w 373806"/>
              <a:gd name="connsiteY135" fmla="*/ 111929 h 428634"/>
              <a:gd name="connsiteX136" fmla="*/ 14276 w 373806"/>
              <a:gd name="connsiteY136" fmla="*/ 103632 h 428634"/>
              <a:gd name="connsiteX137" fmla="*/ 3026 w 373806"/>
              <a:gd name="connsiteY137" fmla="*/ 106676 h 428634"/>
              <a:gd name="connsiteX138" fmla="*/ 4748 w 373806"/>
              <a:gd name="connsiteY138" fmla="*/ 103671 h 42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373806" h="428634">
                <a:moveTo>
                  <a:pt x="186873" y="428626"/>
                </a:moveTo>
                <a:lnTo>
                  <a:pt x="186886" y="428629"/>
                </a:lnTo>
                <a:lnTo>
                  <a:pt x="186881" y="428634"/>
                </a:lnTo>
                <a:close/>
                <a:moveTo>
                  <a:pt x="177342" y="306755"/>
                </a:moveTo>
                <a:lnTo>
                  <a:pt x="182112" y="309508"/>
                </a:lnTo>
                <a:cubicBezTo>
                  <a:pt x="183579" y="310285"/>
                  <a:pt x="185219" y="310717"/>
                  <a:pt x="186903" y="310760"/>
                </a:cubicBezTo>
                <a:cubicBezTo>
                  <a:pt x="188543" y="310760"/>
                  <a:pt x="190183" y="310372"/>
                  <a:pt x="191650" y="309594"/>
                </a:cubicBezTo>
                <a:lnTo>
                  <a:pt x="196377" y="306852"/>
                </a:lnTo>
                <a:lnTo>
                  <a:pt x="196377" y="402664"/>
                </a:lnTo>
                <a:lnTo>
                  <a:pt x="186903" y="408135"/>
                </a:lnTo>
                <a:lnTo>
                  <a:pt x="177342" y="402614"/>
                </a:lnTo>
                <a:close/>
                <a:moveTo>
                  <a:pt x="104283" y="261536"/>
                </a:moveTo>
                <a:lnTo>
                  <a:pt x="105882" y="264328"/>
                </a:lnTo>
                <a:lnTo>
                  <a:pt x="104010" y="263371"/>
                </a:lnTo>
                <a:close/>
                <a:moveTo>
                  <a:pt x="269446" y="261504"/>
                </a:moveTo>
                <a:lnTo>
                  <a:pt x="269728" y="263359"/>
                </a:lnTo>
                <a:lnTo>
                  <a:pt x="267810" y="264335"/>
                </a:lnTo>
                <a:close/>
                <a:moveTo>
                  <a:pt x="128731" y="256822"/>
                </a:moveTo>
                <a:lnTo>
                  <a:pt x="186903" y="290557"/>
                </a:lnTo>
                <a:lnTo>
                  <a:pt x="244935" y="256881"/>
                </a:lnTo>
                <a:lnTo>
                  <a:pt x="256396" y="265345"/>
                </a:lnTo>
                <a:cubicBezTo>
                  <a:pt x="258036" y="266597"/>
                  <a:pt x="260020" y="267244"/>
                  <a:pt x="262091" y="267244"/>
                </a:cubicBezTo>
                <a:lnTo>
                  <a:pt x="267810" y="264335"/>
                </a:lnTo>
                <a:lnTo>
                  <a:pt x="266876" y="265950"/>
                </a:lnTo>
                <a:lnTo>
                  <a:pt x="196377" y="306852"/>
                </a:lnTo>
                <a:lnTo>
                  <a:pt x="196377" y="301180"/>
                </a:lnTo>
                <a:cubicBezTo>
                  <a:pt x="196377" y="295914"/>
                  <a:pt x="192147" y="291641"/>
                  <a:pt x="186881" y="291641"/>
                </a:cubicBezTo>
                <a:cubicBezTo>
                  <a:pt x="181615" y="291641"/>
                  <a:pt x="177342" y="295914"/>
                  <a:pt x="177342" y="301180"/>
                </a:cubicBezTo>
                <a:lnTo>
                  <a:pt x="177342" y="306755"/>
                </a:lnTo>
                <a:lnTo>
                  <a:pt x="106886" y="266080"/>
                </a:lnTo>
                <a:lnTo>
                  <a:pt x="105882" y="264328"/>
                </a:lnTo>
                <a:lnTo>
                  <a:pt x="111606" y="267255"/>
                </a:lnTo>
                <a:cubicBezTo>
                  <a:pt x="113592" y="267212"/>
                  <a:pt x="115534" y="266565"/>
                  <a:pt x="117131" y="265356"/>
                </a:cubicBezTo>
                <a:close/>
                <a:moveTo>
                  <a:pt x="177350" y="197348"/>
                </a:moveTo>
                <a:lnTo>
                  <a:pt x="177350" y="202112"/>
                </a:lnTo>
                <a:cubicBezTo>
                  <a:pt x="177350" y="205133"/>
                  <a:pt x="178774" y="208025"/>
                  <a:pt x="181233" y="209838"/>
                </a:cubicBezTo>
                <a:lnTo>
                  <a:pt x="186904" y="214026"/>
                </a:lnTo>
                <a:lnTo>
                  <a:pt x="128731" y="256822"/>
                </a:lnTo>
                <a:lnTo>
                  <a:pt x="121171" y="252438"/>
                </a:lnTo>
                <a:lnTo>
                  <a:pt x="121171" y="238828"/>
                </a:lnTo>
                <a:close/>
                <a:moveTo>
                  <a:pt x="186903" y="138126"/>
                </a:moveTo>
                <a:lnTo>
                  <a:pt x="196378" y="143625"/>
                </a:lnTo>
                <a:lnTo>
                  <a:pt x="196378" y="197321"/>
                </a:lnTo>
                <a:lnTo>
                  <a:pt x="252591" y="238857"/>
                </a:lnTo>
                <a:lnTo>
                  <a:pt x="252591" y="252438"/>
                </a:lnTo>
                <a:lnTo>
                  <a:pt x="244935" y="256881"/>
                </a:lnTo>
                <a:lnTo>
                  <a:pt x="186904" y="214026"/>
                </a:lnTo>
                <a:lnTo>
                  <a:pt x="192578" y="209851"/>
                </a:lnTo>
                <a:cubicBezTo>
                  <a:pt x="196808" y="206657"/>
                  <a:pt x="197628" y="200701"/>
                  <a:pt x="194478" y="196514"/>
                </a:cubicBezTo>
                <a:cubicBezTo>
                  <a:pt x="191370" y="192328"/>
                  <a:pt x="185457" y="191421"/>
                  <a:pt x="181227" y="194486"/>
                </a:cubicBezTo>
                <a:lnTo>
                  <a:pt x="177350" y="197348"/>
                </a:lnTo>
                <a:lnTo>
                  <a:pt x="177350" y="143666"/>
                </a:lnTo>
                <a:close/>
                <a:moveTo>
                  <a:pt x="188024" y="119046"/>
                </a:moveTo>
                <a:lnTo>
                  <a:pt x="191650" y="119046"/>
                </a:lnTo>
                <a:lnTo>
                  <a:pt x="262186" y="159806"/>
                </a:lnTo>
                <a:lnTo>
                  <a:pt x="257365" y="162590"/>
                </a:lnTo>
                <a:cubicBezTo>
                  <a:pt x="253566" y="164748"/>
                  <a:pt x="251711" y="169150"/>
                  <a:pt x="252833" y="173337"/>
                </a:cubicBezTo>
                <a:cubicBezTo>
                  <a:pt x="253955" y="177523"/>
                  <a:pt x="257796" y="180415"/>
                  <a:pt x="262113" y="180415"/>
                </a:cubicBezTo>
                <a:cubicBezTo>
                  <a:pt x="263796" y="180415"/>
                  <a:pt x="265436" y="179984"/>
                  <a:pt x="266860" y="179164"/>
                </a:cubicBezTo>
                <a:lnTo>
                  <a:pt x="271667" y="176389"/>
                </a:lnTo>
                <a:lnTo>
                  <a:pt x="271667" y="257662"/>
                </a:lnTo>
                <a:lnTo>
                  <a:pt x="269446" y="261504"/>
                </a:lnTo>
                <a:lnTo>
                  <a:pt x="267701" y="250022"/>
                </a:lnTo>
                <a:lnTo>
                  <a:pt x="252591" y="238857"/>
                </a:lnTo>
                <a:lnTo>
                  <a:pt x="252591" y="176245"/>
                </a:lnTo>
                <a:lnTo>
                  <a:pt x="196378" y="143625"/>
                </a:lnTo>
                <a:lnTo>
                  <a:pt x="196378" y="127441"/>
                </a:lnTo>
                <a:close/>
                <a:moveTo>
                  <a:pt x="182112" y="119046"/>
                </a:moveTo>
                <a:lnTo>
                  <a:pt x="185742" y="119046"/>
                </a:lnTo>
                <a:lnTo>
                  <a:pt x="177350" y="127441"/>
                </a:lnTo>
                <a:lnTo>
                  <a:pt x="177350" y="143666"/>
                </a:lnTo>
                <a:lnTo>
                  <a:pt x="121171" y="176245"/>
                </a:lnTo>
                <a:lnTo>
                  <a:pt x="121171" y="238828"/>
                </a:lnTo>
                <a:lnTo>
                  <a:pt x="105995" y="250034"/>
                </a:lnTo>
                <a:lnTo>
                  <a:pt x="104283" y="261536"/>
                </a:lnTo>
                <a:lnTo>
                  <a:pt x="102138" y="257791"/>
                </a:lnTo>
                <a:lnTo>
                  <a:pt x="102138" y="176438"/>
                </a:lnTo>
                <a:lnTo>
                  <a:pt x="106858" y="179164"/>
                </a:lnTo>
                <a:cubicBezTo>
                  <a:pt x="108326" y="179984"/>
                  <a:pt x="109966" y="180415"/>
                  <a:pt x="111606" y="180415"/>
                </a:cubicBezTo>
                <a:cubicBezTo>
                  <a:pt x="115966" y="180415"/>
                  <a:pt x="119764" y="177523"/>
                  <a:pt x="120886" y="173337"/>
                </a:cubicBezTo>
                <a:cubicBezTo>
                  <a:pt x="122008" y="169150"/>
                  <a:pt x="120152" y="164748"/>
                  <a:pt x="116397" y="162590"/>
                </a:cubicBezTo>
                <a:lnTo>
                  <a:pt x="111646" y="159847"/>
                </a:lnTo>
                <a:close/>
                <a:moveTo>
                  <a:pt x="186886" y="117902"/>
                </a:moveTo>
                <a:lnTo>
                  <a:pt x="188024" y="119046"/>
                </a:lnTo>
                <a:lnTo>
                  <a:pt x="185742" y="119046"/>
                </a:lnTo>
                <a:close/>
                <a:moveTo>
                  <a:pt x="28647" y="111929"/>
                </a:moveTo>
                <a:lnTo>
                  <a:pt x="111646" y="159847"/>
                </a:lnTo>
                <a:lnTo>
                  <a:pt x="106886" y="162603"/>
                </a:lnTo>
                <a:cubicBezTo>
                  <a:pt x="103908" y="164330"/>
                  <a:pt x="102095" y="167481"/>
                  <a:pt x="102138" y="170892"/>
                </a:cubicBezTo>
                <a:lnTo>
                  <a:pt x="102138" y="176438"/>
                </a:lnTo>
                <a:lnTo>
                  <a:pt x="19036" y="128461"/>
                </a:lnTo>
                <a:lnTo>
                  <a:pt x="19036" y="117481"/>
                </a:lnTo>
                <a:close/>
                <a:moveTo>
                  <a:pt x="345117" y="111928"/>
                </a:moveTo>
                <a:lnTo>
                  <a:pt x="354727" y="117481"/>
                </a:lnTo>
                <a:lnTo>
                  <a:pt x="354727" y="128435"/>
                </a:lnTo>
                <a:lnTo>
                  <a:pt x="271667" y="176389"/>
                </a:lnTo>
                <a:lnTo>
                  <a:pt x="271667" y="170805"/>
                </a:lnTo>
                <a:cubicBezTo>
                  <a:pt x="271667" y="167395"/>
                  <a:pt x="269854" y="164201"/>
                  <a:pt x="266876" y="162517"/>
                </a:cubicBezTo>
                <a:lnTo>
                  <a:pt x="262186" y="159806"/>
                </a:lnTo>
                <a:close/>
                <a:moveTo>
                  <a:pt x="1694" y="109000"/>
                </a:moveTo>
                <a:lnTo>
                  <a:pt x="4737" y="120206"/>
                </a:lnTo>
                <a:lnTo>
                  <a:pt x="19036" y="128461"/>
                </a:lnTo>
                <a:lnTo>
                  <a:pt x="19036" y="311207"/>
                </a:lnTo>
                <a:lnTo>
                  <a:pt x="177342" y="402614"/>
                </a:lnTo>
                <a:lnTo>
                  <a:pt x="177342" y="419095"/>
                </a:lnTo>
                <a:lnTo>
                  <a:pt x="186873" y="428626"/>
                </a:lnTo>
                <a:lnTo>
                  <a:pt x="182112" y="427382"/>
                </a:lnTo>
                <a:lnTo>
                  <a:pt x="4748" y="325017"/>
                </a:lnTo>
                <a:cubicBezTo>
                  <a:pt x="1813" y="323291"/>
                  <a:pt x="-43" y="320140"/>
                  <a:pt x="0" y="316731"/>
                </a:cubicBezTo>
                <a:lnTo>
                  <a:pt x="0" y="111957"/>
                </a:lnTo>
                <a:close/>
                <a:moveTo>
                  <a:pt x="372047" y="108915"/>
                </a:moveTo>
                <a:lnTo>
                  <a:pt x="373806" y="111957"/>
                </a:lnTo>
                <a:lnTo>
                  <a:pt x="373806" y="316731"/>
                </a:lnTo>
                <a:cubicBezTo>
                  <a:pt x="373806" y="320140"/>
                  <a:pt x="371993" y="323291"/>
                  <a:pt x="369015" y="325017"/>
                </a:cubicBezTo>
                <a:lnTo>
                  <a:pt x="191651" y="427382"/>
                </a:lnTo>
                <a:cubicBezTo>
                  <a:pt x="190184" y="428202"/>
                  <a:pt x="188543" y="428634"/>
                  <a:pt x="186903" y="428634"/>
                </a:cubicBezTo>
                <a:lnTo>
                  <a:pt x="186886" y="428629"/>
                </a:lnTo>
                <a:lnTo>
                  <a:pt x="196377" y="419095"/>
                </a:lnTo>
                <a:lnTo>
                  <a:pt x="196377" y="402664"/>
                </a:lnTo>
                <a:lnTo>
                  <a:pt x="354727" y="311207"/>
                </a:lnTo>
                <a:lnTo>
                  <a:pt x="354727" y="128435"/>
                </a:lnTo>
                <a:lnTo>
                  <a:pt x="368982" y="120206"/>
                </a:lnTo>
                <a:close/>
                <a:moveTo>
                  <a:pt x="370763" y="106694"/>
                </a:moveTo>
                <a:lnTo>
                  <a:pt x="372521" y="107171"/>
                </a:lnTo>
                <a:lnTo>
                  <a:pt x="372047" y="108915"/>
                </a:lnTo>
                <a:close/>
                <a:moveTo>
                  <a:pt x="3026" y="106676"/>
                </a:moveTo>
                <a:lnTo>
                  <a:pt x="1694" y="109000"/>
                </a:lnTo>
                <a:lnTo>
                  <a:pt x="1198" y="107171"/>
                </a:lnTo>
                <a:close/>
                <a:moveTo>
                  <a:pt x="182112" y="1262"/>
                </a:moveTo>
                <a:cubicBezTo>
                  <a:pt x="185090" y="-421"/>
                  <a:pt x="188716" y="-421"/>
                  <a:pt x="191651" y="1262"/>
                </a:cubicBezTo>
                <a:lnTo>
                  <a:pt x="369015" y="103671"/>
                </a:lnTo>
                <a:lnTo>
                  <a:pt x="370763" y="106694"/>
                </a:lnTo>
                <a:lnTo>
                  <a:pt x="359486" y="103632"/>
                </a:lnTo>
                <a:lnTo>
                  <a:pt x="345117" y="111928"/>
                </a:lnTo>
                <a:lnTo>
                  <a:pt x="186903" y="20510"/>
                </a:lnTo>
                <a:lnTo>
                  <a:pt x="28647" y="111929"/>
                </a:lnTo>
                <a:lnTo>
                  <a:pt x="14276" y="103632"/>
                </a:lnTo>
                <a:lnTo>
                  <a:pt x="3026" y="106676"/>
                </a:lnTo>
                <a:lnTo>
                  <a:pt x="4748" y="103671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263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CCE1267-8A02-36ED-7B37-8FC4CF315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34182"/>
          <a:stretch/>
        </p:blipFill>
        <p:spPr>
          <a:xfrm>
            <a:off x="8224579" y="1630497"/>
            <a:ext cx="2734608" cy="4395730"/>
          </a:xfrm>
          <a:custGeom>
            <a:avLst/>
            <a:gdLst>
              <a:gd name="connsiteX0" fmla="*/ 0 w 2734608"/>
              <a:gd name="connsiteY0" fmla="*/ 0 h 4395730"/>
              <a:gd name="connsiteX1" fmla="*/ 2734608 w 2734608"/>
              <a:gd name="connsiteY1" fmla="*/ 0 h 4395730"/>
              <a:gd name="connsiteX2" fmla="*/ 2734608 w 2734608"/>
              <a:gd name="connsiteY2" fmla="*/ 4395730 h 4395730"/>
              <a:gd name="connsiteX3" fmla="*/ 0 w 2734608"/>
              <a:gd name="connsiteY3" fmla="*/ 4395730 h 439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608" h="4395730">
                <a:moveTo>
                  <a:pt x="0" y="0"/>
                </a:moveTo>
                <a:lnTo>
                  <a:pt x="2734608" y="0"/>
                </a:lnTo>
                <a:lnTo>
                  <a:pt x="2734608" y="4395730"/>
                </a:lnTo>
                <a:lnTo>
                  <a:pt x="0" y="439573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4" name="图片 13" descr="文本&#10;&#10;中度可信度描述已自动生成">
            <a:extLst>
              <a:ext uri="{FF2B5EF4-FFF2-40B4-BE49-F238E27FC236}">
                <a16:creationId xmlns:a16="http://schemas.microsoft.com/office/drawing/2014/main" id="{DCD0B0B6-1364-8336-977D-A795AFDB1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r="59540"/>
          <a:stretch>
            <a:fillRect/>
          </a:stretch>
        </p:blipFill>
        <p:spPr>
          <a:xfrm>
            <a:off x="644973" y="1630497"/>
            <a:ext cx="2734608" cy="4395730"/>
          </a:xfrm>
          <a:custGeom>
            <a:avLst/>
            <a:gdLst>
              <a:gd name="connsiteX0" fmla="*/ 0 w 2734608"/>
              <a:gd name="connsiteY0" fmla="*/ 0 h 4395730"/>
              <a:gd name="connsiteX1" fmla="*/ 2734608 w 2734608"/>
              <a:gd name="connsiteY1" fmla="*/ 0 h 4395730"/>
              <a:gd name="connsiteX2" fmla="*/ 2734608 w 2734608"/>
              <a:gd name="connsiteY2" fmla="*/ 4395730 h 4395730"/>
              <a:gd name="connsiteX3" fmla="*/ 0 w 2734608"/>
              <a:gd name="connsiteY3" fmla="*/ 4395730 h 439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608" h="4395730">
                <a:moveTo>
                  <a:pt x="0" y="0"/>
                </a:moveTo>
                <a:lnTo>
                  <a:pt x="2734608" y="0"/>
                </a:lnTo>
                <a:lnTo>
                  <a:pt x="2734608" y="4395730"/>
                </a:lnTo>
                <a:lnTo>
                  <a:pt x="0" y="439573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2D0A64-4BAB-CDAD-E790-EEBA5BD7D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2" r="29252"/>
          <a:stretch/>
        </p:blipFill>
        <p:spPr>
          <a:xfrm>
            <a:off x="4434776" y="1630497"/>
            <a:ext cx="2734608" cy="4395730"/>
          </a:xfrm>
          <a:custGeom>
            <a:avLst/>
            <a:gdLst>
              <a:gd name="connsiteX0" fmla="*/ 0 w 2734608"/>
              <a:gd name="connsiteY0" fmla="*/ 0 h 4395730"/>
              <a:gd name="connsiteX1" fmla="*/ 2734608 w 2734608"/>
              <a:gd name="connsiteY1" fmla="*/ 0 h 4395730"/>
              <a:gd name="connsiteX2" fmla="*/ 2734608 w 2734608"/>
              <a:gd name="connsiteY2" fmla="*/ 4395730 h 4395730"/>
              <a:gd name="connsiteX3" fmla="*/ 0 w 2734608"/>
              <a:gd name="connsiteY3" fmla="*/ 4395730 h 439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608" h="4395730">
                <a:moveTo>
                  <a:pt x="0" y="0"/>
                </a:moveTo>
                <a:lnTo>
                  <a:pt x="2734608" y="0"/>
                </a:lnTo>
                <a:lnTo>
                  <a:pt x="2734608" y="4395730"/>
                </a:lnTo>
                <a:lnTo>
                  <a:pt x="0" y="4395730"/>
                </a:lnTo>
                <a:close/>
              </a:path>
            </a:pathLst>
          </a:custGeom>
          <a:ln>
            <a:noFill/>
          </a:ln>
        </p:spPr>
      </p:pic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8E23C8DD-10C4-09B4-A53C-494E6F9352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团队情况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EA41C78-8775-F298-20E1-E75A83296A77}"/>
              </a:ext>
            </a:extLst>
          </p:cNvPr>
          <p:cNvSpPr/>
          <p:nvPr/>
        </p:nvSpPr>
        <p:spPr>
          <a:xfrm>
            <a:off x="1141291" y="3756108"/>
            <a:ext cx="2994893" cy="1817952"/>
          </a:xfrm>
          <a:prstGeom prst="rect">
            <a:avLst/>
          </a:prstGeom>
          <a:gradFill>
            <a:gsLst>
              <a:gs pos="0">
                <a:srgbClr val="BE9912"/>
              </a:gs>
              <a:gs pos="99000">
                <a:srgbClr val="E5B815">
                  <a:alpha val="53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7D373AD-1A92-E081-1B8C-732F8F841DA4}"/>
              </a:ext>
            </a:extLst>
          </p:cNvPr>
          <p:cNvSpPr/>
          <p:nvPr/>
        </p:nvSpPr>
        <p:spPr>
          <a:xfrm>
            <a:off x="4850755" y="3756108"/>
            <a:ext cx="2994893" cy="1817952"/>
          </a:xfrm>
          <a:prstGeom prst="rect">
            <a:avLst/>
          </a:prstGeom>
          <a:gradFill>
            <a:gsLst>
              <a:gs pos="0">
                <a:srgbClr val="BE9912"/>
              </a:gs>
              <a:gs pos="99000">
                <a:srgbClr val="E5B815">
                  <a:alpha val="53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421DF7-69B2-2603-0CEA-4F1042F7A0FE}"/>
              </a:ext>
            </a:extLst>
          </p:cNvPr>
          <p:cNvSpPr/>
          <p:nvPr/>
        </p:nvSpPr>
        <p:spPr>
          <a:xfrm>
            <a:off x="8560218" y="3756108"/>
            <a:ext cx="2994893" cy="1817952"/>
          </a:xfrm>
          <a:prstGeom prst="rect">
            <a:avLst/>
          </a:prstGeom>
          <a:gradFill>
            <a:gsLst>
              <a:gs pos="0">
                <a:srgbClr val="BE9912"/>
              </a:gs>
              <a:gs pos="99000">
                <a:srgbClr val="E5B815">
                  <a:alpha val="53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31DFCFB-413E-FC39-519A-AF607D93A37C}"/>
              </a:ext>
            </a:extLst>
          </p:cNvPr>
          <p:cNvSpPr txBox="1"/>
          <p:nvPr/>
        </p:nvSpPr>
        <p:spPr>
          <a:xfrm>
            <a:off x="1414070" y="3828362"/>
            <a:ext cx="1965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600"/>
              </a:spcBef>
              <a:defRPr/>
            </a:pPr>
            <a:r>
              <a:rPr lang="zh-CN" altLang="en-US" sz="2000" b="1" spc="200" dirty="0">
                <a:solidFill>
                  <a:schemeClr val="bg1"/>
                </a:solidFill>
                <a:cs typeface="+mn-ea"/>
                <a:sym typeface="+mn-lt"/>
              </a:rPr>
              <a:t>团队凝聚力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FF12EA-5659-C879-ABBC-6D460F93F06A}"/>
              </a:ext>
            </a:extLst>
          </p:cNvPr>
          <p:cNvSpPr txBox="1"/>
          <p:nvPr/>
        </p:nvSpPr>
        <p:spPr>
          <a:xfrm>
            <a:off x="4987143" y="3828362"/>
            <a:ext cx="2052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600"/>
              </a:spcBef>
              <a:defRPr/>
            </a:pPr>
            <a:r>
              <a:rPr lang="zh-CN" altLang="en-US" sz="2000" b="1" spc="200" dirty="0">
                <a:solidFill>
                  <a:schemeClr val="bg1"/>
                </a:solidFill>
                <a:cs typeface="+mn-ea"/>
                <a:sym typeface="+mn-lt"/>
              </a:rPr>
              <a:t>团队协作能力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BF0607D-00A4-1FD2-07E4-4D4F324D7694}"/>
              </a:ext>
            </a:extLst>
          </p:cNvPr>
          <p:cNvSpPr txBox="1"/>
          <p:nvPr/>
        </p:nvSpPr>
        <p:spPr>
          <a:xfrm>
            <a:off x="8795005" y="3828362"/>
            <a:ext cx="198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600"/>
              </a:spcBef>
              <a:defRPr/>
            </a:pPr>
            <a:r>
              <a:rPr lang="zh-CN" altLang="en-US" sz="2000" b="1" spc="200" dirty="0">
                <a:solidFill>
                  <a:schemeClr val="bg1"/>
                </a:solidFill>
                <a:cs typeface="+mn-ea"/>
                <a:sym typeface="+mn-lt"/>
              </a:rPr>
              <a:t>团队业绩指标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C8A708B-D584-A901-E13F-F1F053215139}"/>
              </a:ext>
            </a:extLst>
          </p:cNvPr>
          <p:cNvSpPr/>
          <p:nvPr/>
        </p:nvSpPr>
        <p:spPr>
          <a:xfrm>
            <a:off x="1414070" y="4228472"/>
            <a:ext cx="2499366" cy="103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/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8FE2BC-87F0-7C41-3AAF-6F6C88BB3032}"/>
              </a:ext>
            </a:extLst>
          </p:cNvPr>
          <p:cNvSpPr/>
          <p:nvPr/>
        </p:nvSpPr>
        <p:spPr>
          <a:xfrm>
            <a:off x="5048949" y="4228472"/>
            <a:ext cx="2499366" cy="103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/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E7F7852-63D6-8DBD-E680-9791FE304DFB}"/>
              </a:ext>
            </a:extLst>
          </p:cNvPr>
          <p:cNvSpPr/>
          <p:nvPr/>
        </p:nvSpPr>
        <p:spPr>
          <a:xfrm>
            <a:off x="8683828" y="4228472"/>
            <a:ext cx="2499366" cy="103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kern="50" dirty="0">
                <a:solidFill>
                  <a:schemeClr val="bg1"/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</a:t>
            </a:r>
          </a:p>
        </p:txBody>
      </p:sp>
    </p:spTree>
    <p:extLst>
      <p:ext uri="{BB962C8B-B14F-4D97-AF65-F5344CB8AC3E}">
        <p14:creationId xmlns:p14="http://schemas.microsoft.com/office/powerpoint/2010/main" val="233664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67F7FFD0-529D-3F91-2607-5585CACB32A7}"/>
              </a:ext>
            </a:extLst>
          </p:cNvPr>
          <p:cNvSpPr/>
          <p:nvPr/>
        </p:nvSpPr>
        <p:spPr>
          <a:xfrm>
            <a:off x="8051800" y="1663700"/>
            <a:ext cx="4140200" cy="39878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E1E8BCB-0E88-83A1-21DF-FBE37B5A20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综合分析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AC459D85-F313-85BA-7E45-4197201B3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971757"/>
              </p:ext>
            </p:extLst>
          </p:nvPr>
        </p:nvGraphicFramePr>
        <p:xfrm>
          <a:off x="500403" y="1365250"/>
          <a:ext cx="7157697" cy="485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F92B10B1-DBD8-F755-D0AB-E31A64E73B19}"/>
              </a:ext>
            </a:extLst>
          </p:cNvPr>
          <p:cNvSpPr txBox="1"/>
          <p:nvPr/>
        </p:nvSpPr>
        <p:spPr>
          <a:xfrm>
            <a:off x="8303566" y="201095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综合分析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05B7BC-1FE9-3B3F-A929-EA965750A468}"/>
              </a:ext>
            </a:extLst>
          </p:cNvPr>
          <p:cNvSpPr/>
          <p:nvPr/>
        </p:nvSpPr>
        <p:spPr>
          <a:xfrm>
            <a:off x="8303566" y="2788222"/>
            <a:ext cx="3494734" cy="2029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CA59F0-A285-1C79-7E6E-6B24A82EBE10}"/>
              </a:ext>
            </a:extLst>
          </p:cNvPr>
          <p:cNvSpPr txBox="1"/>
          <p:nvPr/>
        </p:nvSpPr>
        <p:spPr>
          <a:xfrm>
            <a:off x="8202577" y="2348035"/>
            <a:ext cx="289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Comprehensive analysis</a:t>
            </a:r>
            <a:endParaRPr lang="zh-CN" altLang="en-US" b="1" dirty="0">
              <a:gradFill flip="none" rotWithShape="1">
                <a:gsLst>
                  <a:gs pos="0">
                    <a:srgbClr val="BE9912"/>
                  </a:gs>
                  <a:gs pos="100000">
                    <a:srgbClr val="E5B815"/>
                  </a:gs>
                </a:gsLst>
                <a:lin ang="18900000" scaled="1"/>
                <a:tileRect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042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EF6E456-DCBA-D4F5-2A52-D1198C7A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图表分析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897FC4BB-D2C1-6299-486D-6363F767BC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989595"/>
              </p:ext>
            </p:extLst>
          </p:nvPr>
        </p:nvGraphicFramePr>
        <p:xfrm>
          <a:off x="644973" y="1375063"/>
          <a:ext cx="7013127" cy="467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ACEBA40B-1E99-7247-D572-8B5924931812}"/>
              </a:ext>
            </a:extLst>
          </p:cNvPr>
          <p:cNvSpPr/>
          <p:nvPr/>
        </p:nvSpPr>
        <p:spPr>
          <a:xfrm>
            <a:off x="8051800" y="1828800"/>
            <a:ext cx="4140200" cy="39878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94164D-8D73-5607-E37E-C9B2E67E0917}"/>
              </a:ext>
            </a:extLst>
          </p:cNvPr>
          <p:cNvSpPr txBox="1"/>
          <p:nvPr/>
        </p:nvSpPr>
        <p:spPr>
          <a:xfrm>
            <a:off x="8303566" y="217605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300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综合分析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8662098-9B66-C9FA-3120-020BEECA54F5}"/>
              </a:ext>
            </a:extLst>
          </p:cNvPr>
          <p:cNvSpPr/>
          <p:nvPr/>
        </p:nvSpPr>
        <p:spPr>
          <a:xfrm>
            <a:off x="8303566" y="2953322"/>
            <a:ext cx="3494734" cy="2029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kern="5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在此处输入你要添加的内容，可根据具体情况调整文本内容大小在此处输入你要添加的内容，可根据具体情况调整文本内容大小在此处输入你要添加的内容，可根据具体情况调整文本内容大小在此处输入你要添加的内容，可根据具体情况调整文本内容大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94FF163-FADE-355B-D9AF-60834D20D94D}"/>
              </a:ext>
            </a:extLst>
          </p:cNvPr>
          <p:cNvSpPr txBox="1"/>
          <p:nvPr/>
        </p:nvSpPr>
        <p:spPr>
          <a:xfrm>
            <a:off x="8202577" y="2513135"/>
            <a:ext cx="289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gradFill flip="none" rotWithShape="1">
                  <a:gsLst>
                    <a:gs pos="0">
                      <a:srgbClr val="BE9912"/>
                    </a:gs>
                    <a:gs pos="100000">
                      <a:srgbClr val="E5B815"/>
                    </a:gs>
                  </a:gsLst>
                  <a:lin ang="18900000" scaled="1"/>
                  <a:tileRect/>
                </a:gradFill>
                <a:cs typeface="+mn-ea"/>
                <a:sym typeface="+mn-lt"/>
              </a:rPr>
              <a:t>Comprehensive analysis</a:t>
            </a:r>
            <a:endParaRPr lang="zh-CN" altLang="en-US" b="1" dirty="0">
              <a:gradFill flip="none" rotWithShape="1">
                <a:gsLst>
                  <a:gs pos="0">
                    <a:srgbClr val="BE9912"/>
                  </a:gs>
                  <a:gs pos="100000">
                    <a:srgbClr val="E5B815"/>
                  </a:gs>
                </a:gsLst>
                <a:lin ang="18900000" scaled="1"/>
                <a:tileRect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9652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DAAA941-55C9-21B0-4898-A287AAB3932B}"/>
              </a:ext>
            </a:extLst>
          </p:cNvPr>
          <p:cNvSpPr txBox="1"/>
          <p:nvPr/>
        </p:nvSpPr>
        <p:spPr>
          <a:xfrm>
            <a:off x="6565900" y="2333563"/>
            <a:ext cx="84690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800" b="1" spc="300" dirty="0">
                <a:solidFill>
                  <a:schemeClr val="bg1">
                    <a:lumMod val="95000"/>
                    <a:alpha val="86000"/>
                  </a:schemeClr>
                </a:solidFill>
                <a:cs typeface="+mn-ea"/>
                <a:sym typeface="+mn-lt"/>
              </a:rPr>
              <a:t>完成情况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A34BD4-BA2D-2E65-D625-521DAA634CE1}"/>
              </a:ext>
            </a:extLst>
          </p:cNvPr>
          <p:cNvSpPr txBox="1"/>
          <p:nvPr/>
        </p:nvSpPr>
        <p:spPr>
          <a:xfrm>
            <a:off x="6640714" y="3651625"/>
            <a:ext cx="2936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  <a:alpha val="58000"/>
                  </a:schemeClr>
                </a:solidFill>
                <a:cs typeface="+mn-ea"/>
                <a:sym typeface="+mn-lt"/>
              </a:rPr>
              <a:t>Work Completion</a:t>
            </a:r>
            <a:endParaRPr lang="zh-CN" altLang="en-US" sz="2800" dirty="0">
              <a:solidFill>
                <a:schemeClr val="bg1">
                  <a:lumMod val="95000"/>
                  <a:alpha val="58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58ED367-19B0-E70E-3155-D2F70B773DBF}"/>
              </a:ext>
            </a:extLst>
          </p:cNvPr>
          <p:cNvSpPr txBox="1"/>
          <p:nvPr/>
        </p:nvSpPr>
        <p:spPr>
          <a:xfrm>
            <a:off x="306615" y="-167122"/>
            <a:ext cx="1038573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1300" b="1" dirty="0">
                <a:solidFill>
                  <a:srgbClr val="E5B815"/>
                </a:solidFill>
                <a:cs typeface="+mn-ea"/>
                <a:sym typeface="+mn-lt"/>
              </a:rPr>
              <a:t>02</a:t>
            </a:r>
            <a:endParaRPr lang="zh-CN" altLang="en-US" sz="41300" b="1" dirty="0">
              <a:solidFill>
                <a:srgbClr val="E5B81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167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图表配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5B815"/>
      </a:accent1>
      <a:accent2>
        <a:srgbClr val="BE9912"/>
      </a:accent2>
      <a:accent3>
        <a:srgbClr val="A5A5A5"/>
      </a:accent3>
      <a:accent4>
        <a:srgbClr val="D8D8D8"/>
      </a:accent4>
      <a:accent5>
        <a:srgbClr val="3F3F3F"/>
      </a:accent5>
      <a:accent6>
        <a:srgbClr val="262626"/>
      </a:accent6>
      <a:hlink>
        <a:srgbClr val="0563C1"/>
      </a:hlink>
      <a:folHlink>
        <a:srgbClr val="954F72"/>
      </a:folHlink>
    </a:clrScheme>
    <a:fontScheme name="5utcy3az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1561</Words>
  <Application>Microsoft Office PowerPoint</Application>
  <PresentationFormat>宽屏</PresentationFormat>
  <Paragraphs>127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2" baseType="lpstr">
      <vt:lpstr>Microsoft YaHei Light</vt:lpstr>
      <vt:lpstr>Arial</vt:lpstr>
      <vt:lpstr>Wingdings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MX4652</dc:creator>
  <cp:lastModifiedBy>刘 阳</cp:lastModifiedBy>
  <cp:revision>5</cp:revision>
  <dcterms:created xsi:type="dcterms:W3CDTF">2022-06-21T15:49:03Z</dcterms:created>
  <dcterms:modified xsi:type="dcterms:W3CDTF">2022-06-22T13:07:48Z</dcterms:modified>
</cp:coreProperties>
</file>